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BE4F224-7315-44B6-BB36-41F6486955C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5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9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1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32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28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85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5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3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2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1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6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1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3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5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5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F224-7315-44B6-BB36-41F6486955C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4F224-7315-44B6-BB36-41F6486955C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2B274-51F7-4205-8E22-2FAA7D59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1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>
                <a:lumMod val="40000"/>
                <a:lumOff val="6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0" name="Rectangle 39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5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7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0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1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3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4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5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B2142E-C629-1BC8-D9DF-8D35E06C8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Multifidelity Finite Basis Physics Informed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7054E-C493-B318-8409-2D9F62D9A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By Damien Beecroft, Amanda Howard, &amp; Panos Stinis</a:t>
            </a:r>
          </a:p>
        </p:txBody>
      </p:sp>
      <p:pic>
        <p:nvPicPr>
          <p:cNvPr id="2050" name="Picture 2" descr="NRF Policy Landscape Analysis Tool">
            <a:extLst>
              <a:ext uri="{FF2B5EF4-FFF2-40B4-BE49-F238E27FC236}">
                <a16:creationId xmlns:a16="http://schemas.microsoft.com/office/drawing/2014/main" id="{AA53CA24-75B6-FB4F-9F3D-F2504C487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307" y="5118626"/>
            <a:ext cx="3334500" cy="197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ransportation Security Laboratory (TSL) Visiting Scientist Program">
            <a:extLst>
              <a:ext uri="{FF2B5EF4-FFF2-40B4-BE49-F238E27FC236}">
                <a16:creationId xmlns:a16="http://schemas.microsoft.com/office/drawing/2014/main" id="{1C89894F-BBFA-DCE8-CF41-B5A08977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5581821"/>
            <a:ext cx="3447395" cy="12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14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BD4C74-0019-1F3A-6ECA-1225B5AD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A805-A87E-8A44-1794-1E173C66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26804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</TotalTime>
  <Words>17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Multifidelity Finite Basis Physics Informed Neural Networks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Multifidelity Finite Basis Physics Informed Neural Networks</dc:title>
  <dc:creator>Beecroft, Damien O</dc:creator>
  <cp:lastModifiedBy>Beecroft, Damien O</cp:lastModifiedBy>
  <cp:revision>1</cp:revision>
  <dcterms:created xsi:type="dcterms:W3CDTF">2023-07-17T21:13:16Z</dcterms:created>
  <dcterms:modified xsi:type="dcterms:W3CDTF">2023-07-17T21:27:09Z</dcterms:modified>
</cp:coreProperties>
</file>