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BAE10-B295-4FB3-B139-1C64F8D78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357650-DE25-4316-A1DF-D645D852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5ED07-4579-40BE-8647-80561A00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BDE20F-4D02-4112-B2B5-08B98CFC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1FEA13-C28D-4421-8BE2-7376F0B0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2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75C2C-AB54-4CC2-9805-0A7F4F0F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4A94C0-5847-4B41-836D-A6645A91B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6CFC8C-841D-45BA-845C-9E2FADE5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5DD1D-43BC-485B-8253-CA197D2A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56813-0784-409E-996E-B2CCE6AA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6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E5F26E-ECD8-4DB9-897A-EA72DE47A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C42AFB-629B-4D5C-AB73-B48D0BC1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F899B-B8BB-44DF-AD35-33355855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0D0D58-03AC-4851-9661-DFA1076C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E902A-1099-4255-AB49-ED6FB4B0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6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314BD-8B6C-4665-91BD-838B64C5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37846-8C90-4514-8D45-D158661D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30871-7DE9-458B-8985-DCA30C1B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2D374-C1B3-4AA9-9E46-52061D14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BF5BE-A061-4A5D-B67A-71B4ADF2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561D88-8FAA-4AC0-88C7-A421AEB551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401" y="6176963"/>
            <a:ext cx="1787399" cy="5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2805D-066A-43F3-815F-1E4E665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6A2BBE-555D-45EF-96BE-8F880B5B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AB953-5E97-47FE-812E-307B3739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D7C91-3EBE-4813-83A6-1EF56E94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F93164-52B0-42DE-B4C4-5E9405A3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A0150D-F913-41EA-855C-07C457AB5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936" y="6267259"/>
            <a:ext cx="1787399" cy="5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7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E504A-339C-4F7D-9384-959D02BC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33CE4-8B56-45FB-A982-C8DBC64A1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1232E-84BA-47AA-8532-45FF0D443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F99EB-093C-4F4E-905D-FDC07D53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F5316-3CCC-472B-899D-570343E6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E4D56B-38C0-4C1D-AD2E-D6C54D02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AFA1ED-C41E-4877-8ED4-9BE6C8183F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401" y="6178169"/>
            <a:ext cx="1787399" cy="5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4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47F57-8245-4CD8-AB86-206711A0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1CD56-6629-43CF-83F3-1E25E99D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F60171-F876-4070-95B0-D33300B55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1E1E59-BC2F-4EB4-9C07-1CC32A88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518914-7A9D-4197-9BDA-DCEDDFD3C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611D70-CF7D-4271-98BC-88797E27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463CA1-033A-4555-8CE1-25685FBD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AB902D-5F5F-4376-9DE9-70E1E8F0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9E0AF2E-503D-4890-839E-606676B14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575" y="6178169"/>
            <a:ext cx="1787399" cy="5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13E0D-6AF8-44BC-BD04-46B49857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F6539C-B55B-41CE-8E67-AF28D708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D2DD6A-5292-4C1D-B28D-01CEF0FC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49A62D-4515-47CC-9067-E208EEC3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6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E31B4B-59ED-4EBC-AC27-02989DD0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56C54E-051C-4DB5-BD9A-FF939DA4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C2A2D-7776-44BC-BA55-1A7CFD7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35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73946-EDB1-423F-B984-E1DA6F4A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04DF1-4932-4D7A-88A7-7C7C720A8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F9E13C-516D-42A3-9728-77195965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6D5265-158F-4C6B-AB01-3C085A68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C13295-E9EA-4638-A3F3-490845FB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AF121-C842-4857-B616-76A30545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59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65026-F3DE-4318-BC04-BC4B7E75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BEFAED-7D90-425E-B823-26A8EF40C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15B932-3CC7-463D-AB1A-F7286F13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60A3D7-50E1-4853-888D-45C740A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3B4276-F2A3-4886-873F-3DF15D32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6A2EDE-4F56-4A9A-8FD8-7C860FD5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97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5C86C2-A33E-42A4-985B-FEDA6CC1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15E2F2-4CF9-4F91-935C-E09F8F89F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D28D9-D953-4B35-8E55-7C7C3CC50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42FA-6BD9-4BDC-9107-AB9D961BA46C}" type="datetimeFigureOut">
              <a:rPr lang="fr-FR" smtClean="0"/>
              <a:t>07/11/2023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38BE7-9AA1-410B-B02F-7168153C7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6C84F-4693-4713-A242-92FDA5601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6A1C-2AAF-447F-A00E-4B390BED43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0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878AD-D3AE-4060-BF96-D6C101D96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205" y="372235"/>
            <a:ext cx="3967795" cy="1966364"/>
          </a:xfrm>
        </p:spPr>
        <p:txBody>
          <a:bodyPr>
            <a:normAutofit/>
          </a:bodyPr>
          <a:lstStyle/>
          <a:p>
            <a:r>
              <a:rPr lang="fr-FR" sz="5000" dirty="0">
                <a:latin typeface="UniRennes Inline" panose="00000300000000000000" pitchFamily="50" charset="0"/>
                <a:ea typeface="UniRennes Inline" panose="00000300000000000000" pitchFamily="50" charset="0"/>
              </a:rPr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5F06B5-70BB-458A-AD39-8612D1EFF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204" y="3602038"/>
            <a:ext cx="3967795" cy="1655762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Unirennes Text" panose="00000300000000000000" pitchFamily="50" charset="0"/>
                <a:ea typeface="Unirennes Text" panose="00000300000000000000" pitchFamily="50" charset="0"/>
              </a:rPr>
              <a:t>Sous-titre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40FC39-DBFD-42A6-B524-DB337CCAF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44" t="-3763" r="-2077" b="-3944"/>
          <a:stretch/>
        </p:blipFill>
        <p:spPr>
          <a:xfrm>
            <a:off x="144260" y="113845"/>
            <a:ext cx="6359931" cy="65726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E5F5995-2728-45E9-9E94-A0FC769C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82" y="5848330"/>
            <a:ext cx="1787399" cy="5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4C4DAF8-5829-4293-9443-B5B6CFC6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C00000"/>
                </a:solidFill>
                <a:latin typeface="Unirennes Text" panose="00000300000000000000" pitchFamily="50" charset="0"/>
                <a:ea typeface="Unirennes Text" panose="00000300000000000000" pitchFamily="50" charset="0"/>
                <a:cs typeface="Arial" panose="020B0604020202020204" pitchFamily="34" charset="0"/>
              </a:rPr>
              <a:t>Titre thème rouge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84DCBE0-2568-4532-A3F7-46F732F4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377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600" dirty="0">
                <a:solidFill>
                  <a:srgbClr val="FF0000"/>
                </a:solidFill>
                <a:latin typeface="Unirennes Text" panose="00000300000000000000" pitchFamily="50" charset="0"/>
                <a:ea typeface="Unirennes Text" panose="00000300000000000000" pitchFamily="50" charset="0"/>
                <a:cs typeface="Arial" panose="020B0604020202020204" pitchFamily="34" charset="0"/>
              </a:rPr>
              <a:t>Premier niveau du chapitre</a:t>
            </a:r>
          </a:p>
          <a:p>
            <a:pPr marL="0" lvl="1" indent="-179996" defTabSz="914377">
              <a:lnSpc>
                <a:spcPct val="100000"/>
              </a:lnSpc>
              <a:spcBef>
                <a:spcPts val="600"/>
              </a:spcBef>
              <a:buClr>
                <a:srgbClr val="000000">
                  <a:lumMod val="50000"/>
                  <a:lumOff val="50000"/>
                </a:srgbClr>
              </a:buClr>
            </a:pPr>
            <a:r>
              <a:rPr lang="fr-FR" sz="2000" dirty="0">
                <a:solidFill>
                  <a:srgbClr val="000000"/>
                </a:solidFill>
                <a:latin typeface="Unirennes Text" panose="00000300000000000000" pitchFamily="50" charset="0"/>
                <a:ea typeface="Unirennes Text" panose="00000300000000000000" pitchFamily="50" charset="0"/>
                <a:cs typeface="Roboto" panose="02000000000000000000" pitchFamily="2" charset="0"/>
              </a:rPr>
              <a:t>Deuxième niveau</a:t>
            </a:r>
          </a:p>
          <a:p>
            <a:pPr marL="539987" lvl="4" indent="0" defTabSz="914377">
              <a:spcBef>
                <a:spcPts val="600"/>
              </a:spcBef>
              <a:buNone/>
            </a:pPr>
            <a:r>
              <a:rPr lang="fr-F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Troisième niveau</a:t>
            </a:r>
          </a:p>
          <a:p>
            <a:pPr marL="2514537" lvl="5" indent="-228594" defTabSz="914377"/>
            <a:r>
              <a:rPr lang="fr-FR" dirty="0">
                <a:solidFill>
                  <a:srgbClr val="000000"/>
                </a:solidFill>
              </a:rPr>
              <a:t>Quatrième niveau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4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1B21A0-3233-499D-9A73-87FC0798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1774"/>
            <a:ext cx="10515600" cy="76201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C00000"/>
                </a:solidFill>
                <a:latin typeface="Unirennes Text" panose="00000300000000000000" pitchFamily="50" charset="0"/>
                <a:ea typeface="Unirennes Text" panose="00000300000000000000" pitchFamily="50" charset="0"/>
                <a:cs typeface="Arial" panose="020B0604020202020204" pitchFamily="34" charset="0"/>
              </a:rPr>
              <a:t>Titre thème rouge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FA5BB7-BD08-4300-9FA2-B3DEA630D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A639DE1F-41DD-4204-BB71-A541709A2C0F}"/>
              </a:ext>
            </a:extLst>
          </p:cNvPr>
          <p:cNvSpPr txBox="1">
            <a:spLocks/>
          </p:cNvSpPr>
          <p:nvPr/>
        </p:nvSpPr>
        <p:spPr>
          <a:xfrm>
            <a:off x="468001" y="1408014"/>
            <a:ext cx="6410230" cy="4541936"/>
          </a:xfrm>
          <a:prstGeom prst="rect">
            <a:avLst/>
          </a:prstGeom>
          <a:solidFill>
            <a:srgbClr val="FF0000"/>
          </a:solidFill>
        </p:spPr>
        <p:txBody>
          <a:bodyPr anchor="ctr" anchorCtr="1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2250911-02C9-4EE6-8B80-8BF833E4AC21}"/>
              </a:ext>
            </a:extLst>
          </p:cNvPr>
          <p:cNvSpPr txBox="1">
            <a:spLocks/>
          </p:cNvSpPr>
          <p:nvPr/>
        </p:nvSpPr>
        <p:spPr>
          <a:xfrm>
            <a:off x="6522889" y="2324767"/>
            <a:ext cx="3211831" cy="1033717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85744" indent="-15081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99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80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A1311ED-9A8B-4703-9D80-F505199A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220"/>
          </a:xfrm>
        </p:spPr>
        <p:txBody>
          <a:bodyPr/>
          <a:lstStyle/>
          <a:p>
            <a:r>
              <a:rPr lang="fr-FR" sz="3200" dirty="0">
                <a:solidFill>
                  <a:srgbClr val="C00000"/>
                </a:solidFill>
                <a:latin typeface="Unirennes Text" panose="00000300000000000000" pitchFamily="50" charset="0"/>
                <a:ea typeface="Unirennes Text" panose="00000300000000000000" pitchFamily="50" charset="0"/>
                <a:cs typeface="Arial" panose="020B0604020202020204" pitchFamily="34" charset="0"/>
              </a:rPr>
              <a:t>Titre thème rouge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8ABC9C8-9EF1-4CB9-97C9-D01E6163C2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 defTabSz="914377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600" dirty="0">
                <a:solidFill>
                  <a:srgbClr val="C00000"/>
                </a:solidFill>
                <a:latin typeface="Unirennes Text" panose="00000300000000000000" pitchFamily="50" charset="0"/>
                <a:ea typeface="Unirennes Text" panose="00000300000000000000" pitchFamily="50" charset="0"/>
                <a:cs typeface="Arial" panose="020B0604020202020204" pitchFamily="34" charset="0"/>
              </a:rPr>
              <a:t>Modifier les styles du texte du masque</a:t>
            </a:r>
          </a:p>
          <a:p>
            <a:pPr marL="0" lvl="1" indent="-179996" defTabSz="914377">
              <a:lnSpc>
                <a:spcPct val="100000"/>
              </a:lnSpc>
              <a:spcBef>
                <a:spcPts val="600"/>
              </a:spcBef>
              <a:buClr>
                <a:srgbClr val="000000">
                  <a:lumMod val="50000"/>
                  <a:lumOff val="50000"/>
                </a:srgbClr>
              </a:buClr>
            </a:pPr>
            <a:r>
              <a:rPr lang="fr-FR" sz="2000" dirty="0">
                <a:solidFill>
                  <a:srgbClr val="000000"/>
                </a:solidFill>
                <a:latin typeface="Unirennes Text" panose="00000300000000000000" pitchFamily="50" charset="0"/>
                <a:ea typeface="Unirennes Text" panose="00000300000000000000" pitchFamily="50" charset="0"/>
                <a:cs typeface="Roboto" panose="02000000000000000000" pitchFamily="2" charset="0"/>
              </a:rPr>
              <a:t>Deuxième niveau</a:t>
            </a:r>
          </a:p>
          <a:p>
            <a:pPr marL="539987" lvl="2" indent="-179996" defTabSz="914377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Troisième niveau</a:t>
            </a:r>
          </a:p>
          <a:p>
            <a:pPr marL="539987" lvl="3" indent="0" defTabSz="914377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Quatrième niveau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6B0BD9-D6D6-4C7F-B6EE-D293860F9D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defTabSz="914377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600" dirty="0">
                <a:solidFill>
                  <a:srgbClr val="C00000"/>
                </a:solidFill>
                <a:latin typeface="Unirennes Text" panose="00000300000000000000" pitchFamily="50" charset="0"/>
                <a:ea typeface="Unirennes Text" panose="00000300000000000000" pitchFamily="50" charset="0"/>
                <a:cs typeface="Arial" panose="020B0604020202020204" pitchFamily="34" charset="0"/>
              </a:rPr>
              <a:t>Modifier les styles du texte du masque</a:t>
            </a:r>
          </a:p>
          <a:p>
            <a:pPr marL="0" lvl="1" indent="-179996" defTabSz="914377">
              <a:lnSpc>
                <a:spcPct val="100000"/>
              </a:lnSpc>
              <a:spcBef>
                <a:spcPts val="600"/>
              </a:spcBef>
              <a:buClr>
                <a:srgbClr val="000000">
                  <a:lumMod val="50000"/>
                  <a:lumOff val="50000"/>
                </a:srgbClr>
              </a:buClr>
            </a:pPr>
            <a:r>
              <a:rPr lang="fr-FR" sz="2000" dirty="0">
                <a:solidFill>
                  <a:srgbClr val="000000"/>
                </a:solidFill>
                <a:latin typeface="Unirennes Text" panose="00000300000000000000" pitchFamily="50" charset="0"/>
                <a:ea typeface="Unirennes Text" panose="00000300000000000000" pitchFamily="50" charset="0"/>
                <a:cs typeface="Roboto" panose="02000000000000000000" pitchFamily="2" charset="0"/>
              </a:rPr>
              <a:t>Deuxième niveau</a:t>
            </a:r>
          </a:p>
          <a:p>
            <a:pPr marL="539987" lvl="2" indent="-179996" defTabSz="914377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Troisième niveau</a:t>
            </a:r>
          </a:p>
          <a:p>
            <a:pPr marL="539987" lvl="3" indent="0" defTabSz="914377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Quatrième niveau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28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591114A4-492D-481E-A4D2-456906FB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907"/>
          </a:xfrm>
        </p:spPr>
        <p:txBody>
          <a:bodyPr>
            <a:normAutofit fontScale="90000"/>
          </a:bodyPr>
          <a:lstStyle/>
          <a:p>
            <a:r>
              <a:rPr lang="fr-FR" sz="3200" b="1" dirty="0">
                <a:solidFill>
                  <a:srgbClr val="000000"/>
                </a:solidFill>
                <a:latin typeface="Arial"/>
                <a:ea typeface="UniRennes Bold" panose="00000300000000000000" pitchFamily="50" charset="0"/>
                <a:cs typeface="Arial" panose="020B0604020202020204" pitchFamily="34" charset="0"/>
              </a:rPr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540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68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UniRennes Bold</vt:lpstr>
      <vt:lpstr>UniRennes Inline</vt:lpstr>
      <vt:lpstr>Unirennes Text</vt:lpstr>
      <vt:lpstr>Wingdings</vt:lpstr>
      <vt:lpstr>Thème Office</vt:lpstr>
      <vt:lpstr>titre</vt:lpstr>
      <vt:lpstr>Titre thème rouge</vt:lpstr>
      <vt:lpstr>Titre thème rouge</vt:lpstr>
      <vt:lpstr>Titre thème rouge</vt:lpstr>
      <vt:lpstr>Modifiez le style du titre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Belveze</dc:creator>
  <cp:lastModifiedBy>Damien Belveze</cp:lastModifiedBy>
  <cp:revision>3</cp:revision>
  <dcterms:created xsi:type="dcterms:W3CDTF">2023-11-07T20:13:41Z</dcterms:created>
  <dcterms:modified xsi:type="dcterms:W3CDTF">2023-11-07T20:40:00Z</dcterms:modified>
</cp:coreProperties>
</file>