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00FDFF"/>
    <a:srgbClr val="00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1" d="100"/>
          <a:sy n="111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179E-1223-D844-BA67-C4444A3D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C774F-F6A8-414F-8D70-7B8CB11D7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7A47-CC74-B74B-89AE-662C0F29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A4C1B-AC6D-974B-9CC7-883EAD8E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D6AA-3CB7-F44E-B824-C2D68EC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85A-C33A-FC48-AB55-3D2BBB7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68D9-AA04-4447-ACB1-A3B34C1A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BAC7-96D9-4A41-8E1F-DEC5BFA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8081-5CB1-5846-B93A-F8E91874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A01-E514-9248-B260-3A42A9C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23EE6-839F-2D47-B901-799E7F36F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B071-532D-D14A-A79B-124F597C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B7F-883A-DB40-BBFF-E36BB69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84C5-7C67-8E48-85FE-7AB32B68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8DF3-6A3D-8449-94E4-511588C5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ED97-2868-7A46-AEAF-1BCB7F48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273A-812C-7348-AF7D-4EF505CE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C742-455B-1344-BF9E-53FC8726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C433-1353-1A4D-BB92-DCC633BC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02227-9EE4-AA4B-9ABA-81F2699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0350-E9F0-9B45-B6EB-F15204B5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B32C-10E7-D54E-B7C2-2E403D5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A675-D301-9041-BC08-E6187422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2F2E-08DA-F542-9B93-66A319F9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94F7-58B9-0040-8A70-23F81A1B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85A-5A63-9F43-9261-1B44FF0D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C0C2-5891-AB4D-BEB2-6B46C5673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436A-6048-9F48-95B4-01ECD83F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F8C0D-48E8-6C4F-B727-3AC5A10B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735E-01A1-5643-90B9-73E069C6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1A01-E2C0-794D-9AA1-FC2FE07F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52D-B6FE-0944-A58F-7348DEBA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B7A3-1FC1-1742-8666-D9901138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6A845-E0BD-5C42-8D85-F79BE07C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FF339-A974-4243-B881-921812B0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36E0-6AAC-5C47-9F0C-FCAB4648D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897A4-C3A9-DF49-AF89-8D74D821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53FBC-D425-A749-9FFA-ACD3F0AF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CAE49-AA89-B440-810D-AF7FEC0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1292-1CC8-4A44-8C31-44E909D6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2CD09-8500-9C4D-BECD-C0C14BC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99513-824F-344F-A377-B84ABB5F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7DDD0-B12D-114D-B87B-3B4B99A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8C3A3-7BF5-384E-89D0-52C6F05F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9F2B8-EAB6-4746-AE57-BAACA99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74D9-6974-0543-AF4A-4D39FD6A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0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86BF-005D-AF42-9647-A3F5B985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7B17-053F-CE44-B2AB-AD1AC7E7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EABB-7149-004B-ABA2-2E9E89D5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D427-4E5D-AB47-8BED-8E9AF100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3F4E5-A0E0-1B44-A922-B0C6F2E0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56278-B946-B241-A8F3-994AB6B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870-DA7D-064E-A3AB-8534C6B2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4F331-497F-D84C-A077-A74383C8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F6DF0-414A-8043-A664-5578D88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510F9-5B8B-DC41-B430-1ED33F5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F607-1BDE-DA49-8828-6B51FBD8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5B94-AF8C-8547-AB85-38FC0CD8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50B33-1879-AB43-BBDC-E741022E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7008-C8AE-2248-9F04-F0C4E59B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F84F-4CEC-F448-8540-B8D7C7269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3641-4BBB-3A40-91D7-52D58EFC48A7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9084-E743-9547-8D8F-B385C6BC9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EE5D-69C3-E249-BB82-D6B45E912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9522-EEFF-9841-9E7C-D7640006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B430-A5E8-654A-9023-25DBA642C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87" y="949124"/>
            <a:ext cx="8260466" cy="1317395"/>
          </a:xfrm>
        </p:spPr>
        <p:txBody>
          <a:bodyPr>
            <a:noAutofit/>
          </a:bodyPr>
          <a:lstStyle/>
          <a:p>
            <a:r>
              <a:rPr lang="en-US" sz="9600" b="1" i="1" dirty="0">
                <a:solidFill>
                  <a:srgbClr val="00FDFF"/>
                </a:solidFill>
                <a:effectLst>
                  <a:outerShdw dist="31223" dir="2640000" algn="ctr" rotWithShape="0">
                    <a:srgbClr val="000000">
                      <a:alpha val="24000"/>
                    </a:srgbClr>
                  </a:outerShdw>
                </a:effectLst>
                <a:latin typeface="Barlow Condensed Black" pitchFamily="2" charset="77"/>
              </a:rPr>
              <a:t>SHAREYOUR</a:t>
            </a:r>
            <a:r>
              <a:rPr lang="en-US" sz="9600" b="1" i="1" dirty="0">
                <a:solidFill>
                  <a:srgbClr val="FF2600"/>
                </a:solidFill>
                <a:effectLst>
                  <a:outerShdw dist="31223" dir="2640000" algn="ctr" rotWithShape="0">
                    <a:srgbClr val="000000">
                      <a:alpha val="24000"/>
                    </a:srgbClr>
                  </a:outerShdw>
                </a:effectLst>
                <a:latin typeface="Barlow Condensed Black" pitchFamily="2" charset="77"/>
              </a:rPr>
              <a:t>WIZ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F86D-6D3E-0B4E-A60D-8CB7CAA65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Barlow Condensed Black</vt:lpstr>
      <vt:lpstr>Calibri</vt:lpstr>
      <vt:lpstr>Calibri Light</vt:lpstr>
      <vt:lpstr>Office Theme</vt:lpstr>
      <vt:lpstr>SHAREYOURWIZ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SHAREYOURWIZ</dc:title>
  <dc:creator>Damien Benveniste</dc:creator>
  <cp:lastModifiedBy>Damien Benveniste</cp:lastModifiedBy>
  <cp:revision>1</cp:revision>
  <dcterms:created xsi:type="dcterms:W3CDTF">2022-02-09T05:09:59Z</dcterms:created>
  <dcterms:modified xsi:type="dcterms:W3CDTF">2022-02-16T00:06:34Z</dcterms:modified>
</cp:coreProperties>
</file>