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7427B-C87A-475D-9E4F-70DA66C74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237DA9-A5EC-4058-8091-D206D814C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D7ECB-512D-4C05-B65D-7E6BD10F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8CEFE-9DB7-4FFF-92F3-83E68E30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CADBA-E0D4-468F-9077-43DC216B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00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7A22-EBFB-4992-B0F7-8C3202F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2A034-0767-4234-80D4-1D7B0D72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04389-B96B-4762-A7B6-DA5B03BA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34C92-8503-4161-B724-269B88B6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BB0D9-954A-4A4A-BB14-77F35A91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67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BDB590-8C07-4301-90C5-C3382AD48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4549B2-3BAF-4C2A-B0D4-5079FAE5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B7D93-C65A-456D-9A5D-8E58292A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E8720-247C-4C7E-8011-9310C826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9F32C-5E52-460F-8046-BE00128A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016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F5EC3-C7CB-4264-8EC4-598051E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58B53-0509-499A-B06F-C23B811A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281EE2-B0D6-4EAE-95DC-79CFD422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23C82B-2131-4BD8-942C-9EA3A200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B29DEB-F37A-45C5-AD1E-38342209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89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C5D94-0231-4FA0-9B55-63878B9B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5841E-7269-445E-BB8C-F38D71B0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A2EDB-E9DC-4D5D-B04B-A6525BA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77A45-F58E-4DBB-A896-F48A14E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24523-570A-4556-9DDF-97274FC6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576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A8AB9-2402-43FF-8F6C-E8FD3714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D272A-4E75-4CAB-9C95-BE1068474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548611-1AAF-4D43-9886-21FCB0A2A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269B43-BC67-42F0-9B85-1B61E055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B1AD8-7293-41FD-B7F8-84ABA4F8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4A02-F368-4B72-885D-A52EF0AB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16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AEAE4-4011-474E-AFBA-63D74D4B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1F356B-7A90-46D5-B53D-E8E677A9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28799-1436-4641-BAD3-E8C88EE7C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CE1C17-52F7-44C3-8C31-BF7C06261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471219-B61F-4799-BCA4-553AB4224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7C30BB-CE83-402D-8479-2D28D1F4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0B1519-D6EE-4C1A-9075-41631002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7088E-A0E8-40BE-AEA5-FFB8C3C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26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36DA5-C8C4-468A-930B-FE3C07C5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556F7A-6225-498E-9556-C9E806C4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EA5052-D644-4567-820B-132B9E71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3A48A9-E11A-49C1-8081-E955BE79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341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28AC3E-FA09-4314-A558-6051456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591DBF-520E-4504-AB47-71E87140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2F8EF5-0FB3-4C83-B1C8-79931E7C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029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63AF6-84EC-45E3-B8BB-F9B4293D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DFD47-C98A-4528-AAD1-6588E1FD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BC03ED-603E-4194-AA33-A43E6BC6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55581E-76DC-4B2C-ABC5-8CCBB983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2F5C67-EA02-4D1D-B588-2A8C23A0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81BB2-6C4F-44CE-B1B4-5C631D9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019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CC5E8-2031-4CC8-ADFB-C600EC40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6CD6E-EC57-4154-B964-B9645A4C6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6B6E71-7714-497F-973B-09B615AF8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3EA3C8-7C13-4FF0-B459-5452F75C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DE81E3-7340-4CC0-AFC8-B35AF0A9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221CF-0BD9-4E64-BB78-96C2B8B7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61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E456C8-5936-4D8F-8297-62B84CDD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A8FBA-B220-4BD7-8021-AC94BD08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FE9BA0-33FB-4DC3-9562-A7E45A628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C0AA-F643-4DFB-BE0D-5CFFDB9049A6}" type="datetimeFigureOut">
              <a:rPr lang="en-CH" smtClean="0"/>
              <a:t>13/03/2023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0B12A-09BC-4026-9B27-4B8C978CF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3D10B-0920-4BD4-A0F8-E8B63523B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B1ED-D061-4605-84C9-27899A40D84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777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2AC0A14-4F06-4D10-AF3C-6AE6F97CE393}"/>
              </a:ext>
            </a:extLst>
          </p:cNvPr>
          <p:cNvGrpSpPr/>
          <p:nvPr/>
        </p:nvGrpSpPr>
        <p:grpSpPr>
          <a:xfrm>
            <a:off x="477461" y="2010875"/>
            <a:ext cx="11374809" cy="4677634"/>
            <a:chOff x="477461" y="2010875"/>
            <a:chExt cx="11374809" cy="4677634"/>
          </a:xfrm>
        </p:grpSpPr>
        <p:pic>
          <p:nvPicPr>
            <p:cNvPr id="1026" name="Picture 2" descr="Swisscom Logo">
              <a:extLst>
                <a:ext uri="{FF2B5EF4-FFF2-40B4-BE49-F238E27FC236}">
                  <a16:creationId xmlns:a16="http://schemas.microsoft.com/office/drawing/2014/main" id="{C69E7D1E-1261-4730-B175-6818037F8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3151" y="2010875"/>
              <a:ext cx="3908933" cy="121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solutions Logo">
              <a:extLst>
                <a:ext uri="{FF2B5EF4-FFF2-40B4-BE49-F238E27FC236}">
                  <a16:creationId xmlns:a16="http://schemas.microsoft.com/office/drawing/2014/main" id="{E6862F5B-E882-402E-B2B6-D311B8C5B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" y="6223286"/>
              <a:ext cx="2821371" cy="388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F681B15-0135-4C4A-B16C-27669B587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4427" y="6248079"/>
              <a:ext cx="1727843" cy="440430"/>
            </a:xfrm>
            <a:prstGeom prst="rect">
              <a:avLst/>
            </a:prstGeom>
          </p:spPr>
        </p:pic>
      </p:grpSp>
      <p:pic>
        <p:nvPicPr>
          <p:cNvPr id="2" name="Picture 2" descr="Azure Bootcamp Banner">
            <a:extLst>
              <a:ext uri="{FF2B5EF4-FFF2-40B4-BE49-F238E27FC236}">
                <a16:creationId xmlns:a16="http://schemas.microsoft.com/office/drawing/2014/main" id="{2CFA0800-661A-A009-4EC3-591BD3AC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69" y="124435"/>
            <a:ext cx="8748618" cy="20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e Mobiliar company logo">
            <a:extLst>
              <a:ext uri="{FF2B5EF4-FFF2-40B4-BE49-F238E27FC236}">
                <a16:creationId xmlns:a16="http://schemas.microsoft.com/office/drawing/2014/main" id="{5E40E21A-2C63-D5A0-080C-CFDF4809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897" y="3774268"/>
            <a:ext cx="2697322" cy="6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CDE8013-A16D-CA5D-D8B8-0E04F6539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34" y="3915529"/>
            <a:ext cx="2422342" cy="5006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B58E331-137A-4555-3880-F4E48D898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7772" y="3679379"/>
            <a:ext cx="2094498" cy="8168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6B0271E-15C5-0B85-F279-CFAFA207C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5740" y="3774268"/>
            <a:ext cx="3626784" cy="6773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4531367-72B2-7E39-1FDF-2AA71EF45E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034" y="4686936"/>
            <a:ext cx="1764630" cy="6899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A42749A-306C-FA29-0592-BB2975A19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4457" y="5209870"/>
            <a:ext cx="1428750" cy="628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C5B2896-0AA6-C7B8-D697-3D29C494ED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5031901"/>
            <a:ext cx="1524000" cy="2571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B25E0C1-419B-40E6-1450-70F7C19987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8830" y="5524195"/>
            <a:ext cx="2713254" cy="42507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EEFC781-9527-EDF7-6E4F-C02CA6929F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91461" y="4833447"/>
            <a:ext cx="2140168" cy="5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3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Roth</dc:creator>
  <cp:lastModifiedBy>Stefan Roth</cp:lastModifiedBy>
  <cp:revision>6</cp:revision>
  <dcterms:created xsi:type="dcterms:W3CDTF">2022-04-20T19:38:13Z</dcterms:created>
  <dcterms:modified xsi:type="dcterms:W3CDTF">2023-03-13T20:42:27Z</dcterms:modified>
</cp:coreProperties>
</file>