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21"/>
  </p:notesMasterIdLst>
  <p:handoutMasterIdLst>
    <p:handoutMasterId r:id="rId22"/>
  </p:handoutMasterIdLst>
  <p:sldIdLst>
    <p:sldId id="538" r:id="rId5"/>
    <p:sldId id="543" r:id="rId6"/>
    <p:sldId id="631" r:id="rId7"/>
    <p:sldId id="692" r:id="rId8"/>
    <p:sldId id="701" r:id="rId9"/>
    <p:sldId id="693" r:id="rId10"/>
    <p:sldId id="695" r:id="rId11"/>
    <p:sldId id="696" r:id="rId12"/>
    <p:sldId id="669" r:id="rId13"/>
    <p:sldId id="700" r:id="rId14"/>
    <p:sldId id="680" r:id="rId15"/>
    <p:sldId id="689" r:id="rId16"/>
    <p:sldId id="687" r:id="rId17"/>
    <p:sldId id="697" r:id="rId18"/>
    <p:sldId id="686" r:id="rId19"/>
    <p:sldId id="688" r:id="rId20"/>
  </p:sldIdLst>
  <p:sldSz cx="9144000" cy="5143500" type="screen16x9"/>
  <p:notesSz cx="6797675" cy="9928225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el Nicole" initials="HN" lastIdx="56" clrIdx="0"/>
  <p:cmAuthor id="1" name="Weber Martin" initials="WM" lastIdx="7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10000"/>
    <a:srgbClr val="FF9900"/>
    <a:srgbClr val="404545"/>
    <a:srgbClr val="EB7D17"/>
    <a:srgbClr val="FFFFFF"/>
    <a:srgbClr val="878786"/>
    <a:srgbClr val="414545"/>
    <a:srgbClr val="EC7D17"/>
    <a:srgbClr val="00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75" autoAdjust="0"/>
    <p:restoredTop sz="96433" autoAdjust="0"/>
  </p:normalViewPr>
  <p:slideViewPr>
    <p:cSldViewPr snapToGrid="0" showGuides="1">
      <p:cViewPr varScale="1">
        <p:scale>
          <a:sx n="142" d="100"/>
          <a:sy n="142" d="100"/>
        </p:scale>
        <p:origin x="30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3240" y="77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06049-58E1-42D3-8282-D30C681F3D6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C7DD9-47AC-4543-9DEE-DD6565EE3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51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35F1E-4581-4474-9650-CA91B391CA0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1CC0-A7D6-4686-A9BF-9AE23CBCDC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2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AE0A7B7-8E53-4C31-B994-E5E1F0CB6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1C301EED-F29E-453F-AEFE-9A6975BCB986}" type="slidenum">
              <a:rPr lang="en-US" altLang="de-DE" sz="1200"/>
              <a:pPr eaLnBrk="1" hangingPunct="1"/>
              <a:t>4</a:t>
            </a:fld>
            <a:endParaRPr lang="en-US" altLang="de-DE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B56E200-1E4D-4B37-BA7A-CE2E84D01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375AE61-E5D7-4C6C-8677-DC452AC79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61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AE0A7B7-8E53-4C31-B994-E5E1F0CB6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1C301EED-F29E-453F-AEFE-9A6975BCB986}" type="slidenum">
              <a:rPr lang="en-US" altLang="de-DE" sz="1200"/>
              <a:pPr eaLnBrk="1" hangingPunct="1"/>
              <a:t>5</a:t>
            </a:fld>
            <a:endParaRPr lang="en-US" altLang="de-DE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B56E200-1E4D-4B37-BA7A-CE2E84D01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375AE61-E5D7-4C6C-8677-DC452AC79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54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AE0A7B7-8E53-4C31-B994-E5E1F0CB6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1C301EED-F29E-453F-AEFE-9A6975BCB986}" type="slidenum">
              <a:rPr lang="en-US" altLang="de-DE" sz="1200"/>
              <a:pPr eaLnBrk="1" hangingPunct="1"/>
              <a:t>6</a:t>
            </a:fld>
            <a:endParaRPr lang="en-US" altLang="de-DE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B56E200-1E4D-4B37-BA7A-CE2E84D01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375AE61-E5D7-4C6C-8677-DC452AC79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01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AE0A7B7-8E53-4C31-B994-E5E1F0CB6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1C301EED-F29E-453F-AEFE-9A6975BCB986}" type="slidenum">
              <a:rPr lang="en-US" altLang="de-DE" sz="1200"/>
              <a:pPr eaLnBrk="1" hangingPunct="1"/>
              <a:t>7</a:t>
            </a:fld>
            <a:endParaRPr lang="en-US" altLang="de-DE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B56E200-1E4D-4B37-BA7A-CE2E84D01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375AE61-E5D7-4C6C-8677-DC452AC79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578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AE0A7B7-8E53-4C31-B994-E5E1F0CB6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1C301EED-F29E-453F-AEFE-9A6975BCB986}" type="slidenum">
              <a:rPr lang="en-US" altLang="de-DE" sz="1200"/>
              <a:pPr eaLnBrk="1" hangingPunct="1"/>
              <a:t>8</a:t>
            </a:fld>
            <a:endParaRPr lang="en-US" altLang="de-DE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B56E200-1E4D-4B37-BA7A-CE2E84D01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375AE61-E5D7-4C6C-8677-DC452AC79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64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AE0A7B7-8E53-4C31-B994-E5E1F0CB6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1C301EED-F29E-453F-AEFE-9A6975BCB986}" type="slidenum">
              <a:rPr lang="en-US" altLang="de-DE" sz="1200"/>
              <a:pPr eaLnBrk="1" hangingPunct="1"/>
              <a:t>9</a:t>
            </a:fld>
            <a:endParaRPr lang="en-US" altLang="de-DE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B56E200-1E4D-4B37-BA7A-CE2E84D01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375AE61-E5D7-4C6C-8677-DC452AC79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47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AE0A7B7-8E53-4C31-B994-E5E1F0CB6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1C301EED-F29E-453F-AEFE-9A6975BCB986}" type="slidenum">
              <a:rPr lang="en-US" altLang="de-DE" sz="1200"/>
              <a:pPr eaLnBrk="1" hangingPunct="1"/>
              <a:t>10</a:t>
            </a:fld>
            <a:endParaRPr lang="en-US" altLang="de-DE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B56E200-1E4D-4B37-BA7A-CE2E84D01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375AE61-E5D7-4C6C-8677-DC452AC79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55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AE0A7B7-8E53-4C31-B994-E5E1F0CB6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1C301EED-F29E-453F-AEFE-9A6975BCB986}" type="slidenum">
              <a:rPr lang="en-US" altLang="de-DE" sz="1200"/>
              <a:pPr eaLnBrk="1" hangingPunct="1"/>
              <a:t>12</a:t>
            </a:fld>
            <a:endParaRPr lang="en-US" altLang="de-DE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B56E200-1E4D-4B37-BA7A-CE2E84D01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375AE61-E5D7-4C6C-8677-DC452AC79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740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AE0A7B7-8E53-4C31-B994-E5E1F0CB6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1C301EED-F29E-453F-AEFE-9A6975BCB986}" type="slidenum">
              <a:rPr lang="en-US" altLang="de-DE" sz="1200"/>
              <a:pPr eaLnBrk="1" hangingPunct="1"/>
              <a:t>16</a:t>
            </a:fld>
            <a:endParaRPr lang="en-US" altLang="de-DE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B56E200-1E4D-4B37-BA7A-CE2E84D01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375AE61-E5D7-4C6C-8677-DC452AC79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43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image" Target="../media/image4.jpe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image" Target="../media/image3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jpeg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2.xml"/><Relationship Id="rId7" Type="http://schemas.openxmlformats.org/officeDocument/2006/relationships/image" Target="../media/image3.emf"/><Relationship Id="rId2" Type="http://schemas.openxmlformats.org/officeDocument/2006/relationships/tags" Target="../tags/tag4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.xml"/><Relationship Id="rId7" Type="http://schemas.openxmlformats.org/officeDocument/2006/relationships/image" Target="../media/image3.e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image" Target="../media/image3.e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jpe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69964" y="1113235"/>
            <a:ext cx="7921624" cy="540000"/>
          </a:xfrm>
          <a:prstGeom prst="rect">
            <a:avLst/>
          </a:prstGeom>
        </p:spPr>
        <p:txBody>
          <a:bodyPr lIns="0" tIns="0" anchor="t">
            <a:no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65"/>
            <a:ext cx="9144000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69964" y="4324548"/>
            <a:ext cx="7597774" cy="307777"/>
          </a:xfrm>
        </p:spPr>
        <p:txBody>
          <a:bodyPr wrap="square" anchor="b">
            <a:spAutoFit/>
          </a:bodyPr>
          <a:lstStyle>
            <a:lvl1pPr marL="0" indent="0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969964" y="4906281"/>
            <a:ext cx="2606483" cy="123111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800" dirty="0">
                <a:solidFill>
                  <a:srgbClr val="616365"/>
                </a:solidFill>
              </a:rPr>
              <a:t>© Noser Engineering AG 2016, Alle Rechte vorbehalten.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846597" cy="999661"/>
          </a:xfrm>
          <a:prstGeom prst="rect">
            <a:avLst/>
          </a:prstGeom>
        </p:spPr>
      </p:pic>
      <p:grpSp>
        <p:nvGrpSpPr>
          <p:cNvPr id="52" name="Gruppieren 51"/>
          <p:cNvGrpSpPr/>
          <p:nvPr userDrawn="1"/>
        </p:nvGrpSpPr>
        <p:grpSpPr>
          <a:xfrm>
            <a:off x="-226979" y="-258040"/>
            <a:ext cx="9617413" cy="5680147"/>
            <a:chOff x="-226979" y="-258040"/>
            <a:chExt cx="9617413" cy="5680147"/>
          </a:xfrm>
        </p:grpSpPr>
        <p:cxnSp>
          <p:nvCxnSpPr>
            <p:cNvPr id="53" name="Gerade Verbindung 4"/>
            <p:cNvCxnSpPr/>
            <p:nvPr userDrawn="1"/>
          </p:nvCxnSpPr>
          <p:spPr>
            <a:xfrm flipH="1">
              <a:off x="-226979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1"/>
            <p:cNvCxnSpPr/>
            <p:nvPr userDrawn="1"/>
          </p:nvCxnSpPr>
          <p:spPr>
            <a:xfrm flipH="1">
              <a:off x="-226979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2"/>
            <p:cNvCxnSpPr/>
            <p:nvPr userDrawn="1"/>
          </p:nvCxnSpPr>
          <p:spPr>
            <a:xfrm flipH="1">
              <a:off x="-226979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3"/>
            <p:cNvCxnSpPr/>
            <p:nvPr userDrawn="1"/>
          </p:nvCxnSpPr>
          <p:spPr>
            <a:xfrm flipH="1">
              <a:off x="-226979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4"/>
            <p:cNvCxnSpPr/>
            <p:nvPr userDrawn="1"/>
          </p:nvCxnSpPr>
          <p:spPr>
            <a:xfrm flipH="1">
              <a:off x="9234791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6"/>
            <p:cNvCxnSpPr/>
            <p:nvPr userDrawn="1"/>
          </p:nvCxnSpPr>
          <p:spPr>
            <a:xfrm flipH="1">
              <a:off x="9234791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7"/>
            <p:cNvCxnSpPr/>
            <p:nvPr userDrawn="1"/>
          </p:nvCxnSpPr>
          <p:spPr>
            <a:xfrm flipH="1">
              <a:off x="9234791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8"/>
            <p:cNvCxnSpPr/>
            <p:nvPr userDrawn="1"/>
          </p:nvCxnSpPr>
          <p:spPr>
            <a:xfrm flipH="1">
              <a:off x="9234791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19"/>
            <p:cNvCxnSpPr/>
            <p:nvPr userDrawn="1"/>
          </p:nvCxnSpPr>
          <p:spPr>
            <a:xfrm rot="5400000" flipH="1">
              <a:off x="8489916" y="-18021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20"/>
            <p:cNvCxnSpPr/>
            <p:nvPr userDrawn="1"/>
          </p:nvCxnSpPr>
          <p:spPr>
            <a:xfrm rot="5400000" flipH="1">
              <a:off x="4639434" y="-18021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21"/>
            <p:cNvCxnSpPr/>
            <p:nvPr userDrawn="1"/>
          </p:nvCxnSpPr>
          <p:spPr>
            <a:xfrm rot="5400000" flipH="1">
              <a:off x="4387022" y="-18021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22"/>
            <p:cNvCxnSpPr/>
            <p:nvPr userDrawn="1"/>
          </p:nvCxnSpPr>
          <p:spPr>
            <a:xfrm rot="5400000" flipH="1">
              <a:off x="534075" y="-180217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23"/>
            <p:cNvCxnSpPr/>
            <p:nvPr userDrawn="1"/>
          </p:nvCxnSpPr>
          <p:spPr>
            <a:xfrm rot="5400000" flipH="1">
              <a:off x="895317" y="-1802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24"/>
            <p:cNvCxnSpPr/>
            <p:nvPr userDrawn="1"/>
          </p:nvCxnSpPr>
          <p:spPr>
            <a:xfrm rot="5400000" flipH="1">
              <a:off x="8489916" y="534428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25"/>
            <p:cNvCxnSpPr/>
            <p:nvPr userDrawn="1"/>
          </p:nvCxnSpPr>
          <p:spPr>
            <a:xfrm rot="5400000" flipH="1">
              <a:off x="4639434" y="534428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26"/>
            <p:cNvCxnSpPr/>
            <p:nvPr userDrawn="1"/>
          </p:nvCxnSpPr>
          <p:spPr>
            <a:xfrm rot="5400000" flipH="1">
              <a:off x="4387022" y="534428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27"/>
            <p:cNvCxnSpPr/>
            <p:nvPr userDrawn="1"/>
          </p:nvCxnSpPr>
          <p:spPr>
            <a:xfrm rot="5400000" flipH="1">
              <a:off x="534075" y="534428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28"/>
            <p:cNvCxnSpPr/>
            <p:nvPr userDrawn="1"/>
          </p:nvCxnSpPr>
          <p:spPr>
            <a:xfrm rot="5400000" flipH="1">
              <a:off x="895317" y="5344282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7161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21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1131888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en-GB" dirty="0"/>
          </a:p>
        </p:txBody>
      </p:sp>
      <p:sp>
        <p:nvSpPr>
          <p:cNvPr id="22" name="Textplatzhalt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1104900" y="1186691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1</a:t>
            </a:r>
            <a:endParaRPr lang="en-GB" dirty="0"/>
          </a:p>
        </p:txBody>
      </p:sp>
      <p:sp>
        <p:nvSpPr>
          <p:cNvPr id="23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1733586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en-GB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104900" y="1788389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2</a:t>
            </a:r>
            <a:endParaRPr lang="en-GB" dirty="0"/>
          </a:p>
        </p:txBody>
      </p:sp>
      <p:sp>
        <p:nvSpPr>
          <p:cNvPr id="37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611188" y="2335284"/>
            <a:ext cx="355826" cy="355826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en-GB" dirty="0"/>
          </a:p>
        </p:txBody>
      </p:sp>
      <p:sp>
        <p:nvSpPr>
          <p:cNvPr id="3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104900" y="2390087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3</a:t>
            </a:r>
            <a:endParaRPr lang="en-GB" dirty="0"/>
          </a:p>
        </p:txBody>
      </p:sp>
      <p:sp>
        <p:nvSpPr>
          <p:cNvPr id="39" name="Textplatzhalt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8" y="2936982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en-GB" dirty="0"/>
          </a:p>
        </p:txBody>
      </p:sp>
      <p:sp>
        <p:nvSpPr>
          <p:cNvPr id="40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104900" y="2991785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4</a:t>
            </a:r>
            <a:endParaRPr lang="en-GB" dirty="0"/>
          </a:p>
        </p:txBody>
      </p:sp>
      <p:sp>
        <p:nvSpPr>
          <p:cNvPr id="41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611188" y="3538680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5</a:t>
            </a:r>
            <a:endParaRPr lang="en-GB" dirty="0"/>
          </a:p>
        </p:txBody>
      </p:sp>
      <p:sp>
        <p:nvSpPr>
          <p:cNvPr id="42" name="Textplatzhalt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1104900" y="3593483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5</a:t>
            </a:r>
            <a:endParaRPr lang="en-GB" dirty="0"/>
          </a:p>
        </p:txBody>
      </p:sp>
      <p:sp>
        <p:nvSpPr>
          <p:cNvPr id="43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611188" y="4140378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6</a:t>
            </a:r>
            <a:endParaRPr lang="en-GB" dirty="0"/>
          </a:p>
        </p:txBody>
      </p:sp>
      <p:sp>
        <p:nvSpPr>
          <p:cNvPr id="44" name="Textplatzhalt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104900" y="4195181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6</a:t>
            </a:r>
            <a:endParaRPr lang="en-GB" dirty="0"/>
          </a:p>
        </p:txBody>
      </p:sp>
      <p:sp>
        <p:nvSpPr>
          <p:cNvPr id="4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76288" y="1601650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76288" y="2203348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76288" y="2805046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76288" y="3406744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776288" y="4008442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0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776288" y="4610138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19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Highligh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21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1131888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en-GB" dirty="0"/>
          </a:p>
        </p:txBody>
      </p:sp>
      <p:sp>
        <p:nvSpPr>
          <p:cNvPr id="22" name="Textplatzhalt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1104900" y="1186691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1</a:t>
            </a:r>
            <a:endParaRPr lang="en-GB" dirty="0"/>
          </a:p>
        </p:txBody>
      </p:sp>
      <p:sp>
        <p:nvSpPr>
          <p:cNvPr id="23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1733586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en-GB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104900" y="1788389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2</a:t>
            </a:r>
            <a:endParaRPr lang="en-GB" dirty="0"/>
          </a:p>
        </p:txBody>
      </p:sp>
      <p:sp>
        <p:nvSpPr>
          <p:cNvPr id="37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611188" y="2335284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en-GB" dirty="0"/>
          </a:p>
        </p:txBody>
      </p:sp>
      <p:sp>
        <p:nvSpPr>
          <p:cNvPr id="3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104900" y="2390087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3</a:t>
            </a:r>
            <a:endParaRPr lang="en-GB" dirty="0"/>
          </a:p>
        </p:txBody>
      </p:sp>
      <p:sp>
        <p:nvSpPr>
          <p:cNvPr id="39" name="Textplatzhalt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8" y="2936982"/>
            <a:ext cx="355826" cy="355826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en-GB" dirty="0"/>
          </a:p>
        </p:txBody>
      </p:sp>
      <p:sp>
        <p:nvSpPr>
          <p:cNvPr id="40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104900" y="2991785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4</a:t>
            </a:r>
            <a:endParaRPr lang="en-GB" dirty="0"/>
          </a:p>
        </p:txBody>
      </p:sp>
      <p:sp>
        <p:nvSpPr>
          <p:cNvPr id="41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611188" y="3538680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5</a:t>
            </a:r>
            <a:endParaRPr lang="en-GB" dirty="0"/>
          </a:p>
        </p:txBody>
      </p:sp>
      <p:sp>
        <p:nvSpPr>
          <p:cNvPr id="42" name="Textplatzhalt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1104900" y="3593483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5</a:t>
            </a:r>
            <a:endParaRPr lang="en-GB" dirty="0"/>
          </a:p>
        </p:txBody>
      </p:sp>
      <p:sp>
        <p:nvSpPr>
          <p:cNvPr id="43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611188" y="4140378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6</a:t>
            </a:r>
            <a:endParaRPr lang="en-GB" dirty="0"/>
          </a:p>
        </p:txBody>
      </p:sp>
      <p:sp>
        <p:nvSpPr>
          <p:cNvPr id="44" name="Textplatzhalt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104900" y="4195181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6</a:t>
            </a:r>
            <a:endParaRPr lang="en-GB" dirty="0"/>
          </a:p>
        </p:txBody>
      </p:sp>
      <p:sp>
        <p:nvSpPr>
          <p:cNvPr id="4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76288" y="1601650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76288" y="2203348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76288" y="2805046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76288" y="3406744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776288" y="4008442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0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776288" y="4610138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71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Highligh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21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1131888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en-GB" dirty="0"/>
          </a:p>
        </p:txBody>
      </p:sp>
      <p:sp>
        <p:nvSpPr>
          <p:cNvPr id="22" name="Textplatzhalt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1104900" y="1186691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1</a:t>
            </a:r>
            <a:endParaRPr lang="en-GB" dirty="0"/>
          </a:p>
        </p:txBody>
      </p:sp>
      <p:sp>
        <p:nvSpPr>
          <p:cNvPr id="23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1733586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en-GB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104900" y="1788389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2</a:t>
            </a:r>
            <a:endParaRPr lang="en-GB" dirty="0"/>
          </a:p>
        </p:txBody>
      </p:sp>
      <p:sp>
        <p:nvSpPr>
          <p:cNvPr id="37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611188" y="2335284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en-GB" dirty="0"/>
          </a:p>
        </p:txBody>
      </p:sp>
      <p:sp>
        <p:nvSpPr>
          <p:cNvPr id="3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104900" y="2390087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3</a:t>
            </a:r>
            <a:endParaRPr lang="en-GB" dirty="0"/>
          </a:p>
        </p:txBody>
      </p:sp>
      <p:sp>
        <p:nvSpPr>
          <p:cNvPr id="39" name="Textplatzhalt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8" y="2936982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en-GB" dirty="0"/>
          </a:p>
        </p:txBody>
      </p:sp>
      <p:sp>
        <p:nvSpPr>
          <p:cNvPr id="40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104900" y="2991785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4</a:t>
            </a:r>
            <a:endParaRPr lang="en-GB" dirty="0"/>
          </a:p>
        </p:txBody>
      </p:sp>
      <p:sp>
        <p:nvSpPr>
          <p:cNvPr id="41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611188" y="3538680"/>
            <a:ext cx="355826" cy="355826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5</a:t>
            </a:r>
            <a:endParaRPr lang="en-GB" dirty="0"/>
          </a:p>
        </p:txBody>
      </p:sp>
      <p:sp>
        <p:nvSpPr>
          <p:cNvPr id="42" name="Textplatzhalt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1104900" y="3593483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5</a:t>
            </a:r>
            <a:endParaRPr lang="en-GB" dirty="0"/>
          </a:p>
        </p:txBody>
      </p:sp>
      <p:sp>
        <p:nvSpPr>
          <p:cNvPr id="43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611188" y="4140378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6</a:t>
            </a:r>
            <a:endParaRPr lang="en-GB" dirty="0"/>
          </a:p>
        </p:txBody>
      </p:sp>
      <p:sp>
        <p:nvSpPr>
          <p:cNvPr id="44" name="Textplatzhalt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104900" y="4195181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6</a:t>
            </a:r>
            <a:endParaRPr lang="en-GB" dirty="0"/>
          </a:p>
        </p:txBody>
      </p:sp>
      <p:sp>
        <p:nvSpPr>
          <p:cNvPr id="4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76288" y="1601650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76288" y="2203348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76288" y="2805046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76288" y="3406744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776288" y="4008442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0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776288" y="4610138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01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Highligh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21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1131888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en-GB" dirty="0"/>
          </a:p>
        </p:txBody>
      </p:sp>
      <p:sp>
        <p:nvSpPr>
          <p:cNvPr id="22" name="Textplatzhalt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1104900" y="1186691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1</a:t>
            </a:r>
            <a:endParaRPr lang="en-GB" dirty="0"/>
          </a:p>
        </p:txBody>
      </p:sp>
      <p:sp>
        <p:nvSpPr>
          <p:cNvPr id="23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1733586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en-GB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104900" y="1788389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2</a:t>
            </a:r>
            <a:endParaRPr lang="en-GB" dirty="0"/>
          </a:p>
        </p:txBody>
      </p:sp>
      <p:sp>
        <p:nvSpPr>
          <p:cNvPr id="37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611188" y="2335284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en-GB" dirty="0"/>
          </a:p>
        </p:txBody>
      </p:sp>
      <p:sp>
        <p:nvSpPr>
          <p:cNvPr id="3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104900" y="2390087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3</a:t>
            </a:r>
            <a:endParaRPr lang="en-GB" dirty="0"/>
          </a:p>
        </p:txBody>
      </p:sp>
      <p:sp>
        <p:nvSpPr>
          <p:cNvPr id="39" name="Textplatzhalt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8" y="2936982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en-GB" dirty="0"/>
          </a:p>
        </p:txBody>
      </p:sp>
      <p:sp>
        <p:nvSpPr>
          <p:cNvPr id="40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104900" y="2991785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4</a:t>
            </a:r>
            <a:endParaRPr lang="en-GB" dirty="0"/>
          </a:p>
        </p:txBody>
      </p:sp>
      <p:sp>
        <p:nvSpPr>
          <p:cNvPr id="41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611188" y="3538680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5</a:t>
            </a:r>
            <a:endParaRPr lang="en-GB" dirty="0"/>
          </a:p>
        </p:txBody>
      </p:sp>
      <p:sp>
        <p:nvSpPr>
          <p:cNvPr id="42" name="Textplatzhalt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1104900" y="3593483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5</a:t>
            </a:r>
            <a:endParaRPr lang="en-GB" dirty="0"/>
          </a:p>
        </p:txBody>
      </p:sp>
      <p:sp>
        <p:nvSpPr>
          <p:cNvPr id="43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611188" y="4140378"/>
            <a:ext cx="355826" cy="355826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6</a:t>
            </a:r>
            <a:endParaRPr lang="en-GB" dirty="0"/>
          </a:p>
        </p:txBody>
      </p:sp>
      <p:sp>
        <p:nvSpPr>
          <p:cNvPr id="44" name="Textplatzhalt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104900" y="4195181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6</a:t>
            </a:r>
            <a:endParaRPr lang="en-GB" dirty="0"/>
          </a:p>
        </p:txBody>
      </p:sp>
      <p:sp>
        <p:nvSpPr>
          <p:cNvPr id="4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76288" y="1601650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76288" y="2203348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76288" y="2805046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76288" y="3406744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776288" y="4008442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0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776288" y="4610138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974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 b="0"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611188" y="1130300"/>
            <a:ext cx="7956550" cy="34925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2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77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BRANCHEN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00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611188" y="303213"/>
            <a:ext cx="7956550" cy="681235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11187" y="1130300"/>
            <a:ext cx="3851275" cy="34925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4714875" y="1130300"/>
            <a:ext cx="3852863" cy="34925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7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11187" y="1126205"/>
            <a:ext cx="3851275" cy="444600"/>
          </a:xfrm>
        </p:spPr>
        <p:txBody>
          <a:bodyPr>
            <a:noAutofit/>
          </a:bodyPr>
          <a:lstStyle>
            <a:lvl1pPr marL="0" indent="0">
              <a:buNone/>
              <a:defRPr b="0" baseline="0">
                <a:latin typeface="+mj-lt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4714875" y="1126205"/>
            <a:ext cx="3852863" cy="444600"/>
          </a:xfrm>
        </p:spPr>
        <p:txBody>
          <a:bodyPr>
            <a:noAutofit/>
          </a:bodyPr>
          <a:lstStyle>
            <a:lvl1pPr marL="0" indent="0">
              <a:buNone/>
              <a:defRPr b="0" baseline="0">
                <a:latin typeface="+mj-lt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 bwMode="gray">
          <a:xfrm>
            <a:off x="611187" y="1729980"/>
            <a:ext cx="3851275" cy="289440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4714875" y="1729980"/>
            <a:ext cx="3852863" cy="289440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cxnSp>
        <p:nvCxnSpPr>
          <p:cNvPr id="15" name="Straight Connector 14"/>
          <p:cNvCxnSpPr>
            <a:cxnSpLocks/>
          </p:cNvCxnSpPr>
          <p:nvPr userDrawn="1"/>
        </p:nvCxnSpPr>
        <p:spPr bwMode="gray">
          <a:xfrm>
            <a:off x="611188" y="1602944"/>
            <a:ext cx="38512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 userDrawn="1"/>
        </p:nvCxnSpPr>
        <p:spPr bwMode="gray">
          <a:xfrm>
            <a:off x="4714876" y="1602944"/>
            <a:ext cx="385286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3202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11187" y="1126205"/>
            <a:ext cx="385127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 baseline="0">
                <a:latin typeface="+mj-lt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4714875" y="1131888"/>
            <a:ext cx="3852863" cy="276999"/>
          </a:xfrm>
        </p:spPr>
        <p:txBody>
          <a:bodyPr wrap="square">
            <a:spAutoFit/>
          </a:bodyPr>
          <a:lstStyle>
            <a:lvl1pPr marL="0" indent="0">
              <a:buNone/>
              <a:defRPr b="0" baseline="0">
                <a:latin typeface="+mj-lt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 bwMode="gray">
          <a:xfrm>
            <a:off x="611187" y="1515561"/>
            <a:ext cx="3851275" cy="1296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4714875" y="1521244"/>
            <a:ext cx="3852863" cy="1296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4"/>
          </p:nvPr>
        </p:nvSpPr>
        <p:spPr bwMode="gray">
          <a:xfrm>
            <a:off x="611187" y="2930575"/>
            <a:ext cx="3851275" cy="276999"/>
          </a:xfrm>
        </p:spPr>
        <p:txBody>
          <a:bodyPr wrap="square">
            <a:spAutoFit/>
          </a:bodyPr>
          <a:lstStyle>
            <a:lvl1pPr marL="0" indent="0">
              <a:buNone/>
              <a:defRPr b="0" baseline="0">
                <a:latin typeface="+mj-lt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5"/>
          </p:nvPr>
        </p:nvSpPr>
        <p:spPr bwMode="gray">
          <a:xfrm>
            <a:off x="4714875" y="2930575"/>
            <a:ext cx="3852863" cy="276999"/>
          </a:xfrm>
        </p:spPr>
        <p:txBody>
          <a:bodyPr wrap="square">
            <a:spAutoFit/>
          </a:bodyPr>
          <a:lstStyle>
            <a:lvl1pPr marL="0" indent="0">
              <a:buNone/>
              <a:defRPr b="0" baseline="0">
                <a:latin typeface="+mj-lt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6"/>
          </p:nvPr>
        </p:nvSpPr>
        <p:spPr bwMode="gray">
          <a:xfrm>
            <a:off x="611187" y="3319930"/>
            <a:ext cx="3851275" cy="13044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7"/>
          </p:nvPr>
        </p:nvSpPr>
        <p:spPr bwMode="gray">
          <a:xfrm>
            <a:off x="4714875" y="3319930"/>
            <a:ext cx="3852863" cy="13044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cxnSp>
        <p:nvCxnSpPr>
          <p:cNvPr id="18" name="Straight Connector 17"/>
          <p:cNvCxnSpPr>
            <a:cxnSpLocks/>
          </p:cNvCxnSpPr>
          <p:nvPr userDrawn="1"/>
        </p:nvCxnSpPr>
        <p:spPr bwMode="gray">
          <a:xfrm>
            <a:off x="611188" y="1413465"/>
            <a:ext cx="38512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 userDrawn="1"/>
        </p:nvCxnSpPr>
        <p:spPr bwMode="gray">
          <a:xfrm>
            <a:off x="4714875" y="1413465"/>
            <a:ext cx="3852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 userDrawn="1"/>
        </p:nvCxnSpPr>
        <p:spPr bwMode="gray">
          <a:xfrm>
            <a:off x="611188" y="3217834"/>
            <a:ext cx="38512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 userDrawn="1"/>
        </p:nvCxnSpPr>
        <p:spPr bwMode="gray">
          <a:xfrm>
            <a:off x="4714875" y="3217834"/>
            <a:ext cx="3852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5910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el 10"/>
          <p:cNvSpPr>
            <a:spLocks noGrp="1"/>
          </p:cNvSpPr>
          <p:nvPr>
            <p:ph type="title" hasCustomPrompt="1"/>
          </p:nvPr>
        </p:nvSpPr>
        <p:spPr>
          <a:xfrm>
            <a:off x="969962" y="1127324"/>
            <a:ext cx="7597776" cy="51182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846597" cy="999661"/>
          </a:xfrm>
          <a:prstGeom prst="rect">
            <a:avLst/>
          </a:prstGeom>
        </p:spPr>
      </p:pic>
      <p:grpSp>
        <p:nvGrpSpPr>
          <p:cNvPr id="29" name="Gruppieren 28"/>
          <p:cNvGrpSpPr/>
          <p:nvPr userDrawn="1"/>
        </p:nvGrpSpPr>
        <p:grpSpPr>
          <a:xfrm>
            <a:off x="-226979" y="-258040"/>
            <a:ext cx="9617413" cy="5680147"/>
            <a:chOff x="-226979" y="-258040"/>
            <a:chExt cx="9617413" cy="5680147"/>
          </a:xfrm>
        </p:grpSpPr>
        <p:cxnSp>
          <p:nvCxnSpPr>
            <p:cNvPr id="30" name="Gerade Verbindung 4"/>
            <p:cNvCxnSpPr/>
            <p:nvPr userDrawn="1"/>
          </p:nvCxnSpPr>
          <p:spPr>
            <a:xfrm flipH="1">
              <a:off x="-226979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10"/>
            <p:cNvCxnSpPr/>
            <p:nvPr userDrawn="1"/>
          </p:nvCxnSpPr>
          <p:spPr>
            <a:xfrm flipH="1">
              <a:off x="-226979" y="448470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11"/>
            <p:cNvCxnSpPr/>
            <p:nvPr userDrawn="1"/>
          </p:nvCxnSpPr>
          <p:spPr>
            <a:xfrm flipH="1">
              <a:off x="-226979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12"/>
            <p:cNvCxnSpPr/>
            <p:nvPr userDrawn="1"/>
          </p:nvCxnSpPr>
          <p:spPr>
            <a:xfrm flipH="1">
              <a:off x="-226979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13"/>
            <p:cNvCxnSpPr/>
            <p:nvPr userDrawn="1"/>
          </p:nvCxnSpPr>
          <p:spPr>
            <a:xfrm flipH="1">
              <a:off x="-226979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14"/>
            <p:cNvCxnSpPr/>
            <p:nvPr userDrawn="1"/>
          </p:nvCxnSpPr>
          <p:spPr>
            <a:xfrm flipH="1">
              <a:off x="9234791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5"/>
            <p:cNvCxnSpPr/>
            <p:nvPr userDrawn="1"/>
          </p:nvCxnSpPr>
          <p:spPr>
            <a:xfrm flipH="1">
              <a:off x="9234791" y="448470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6"/>
            <p:cNvCxnSpPr/>
            <p:nvPr userDrawn="1"/>
          </p:nvCxnSpPr>
          <p:spPr>
            <a:xfrm flipH="1">
              <a:off x="9234791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17"/>
            <p:cNvCxnSpPr/>
            <p:nvPr userDrawn="1"/>
          </p:nvCxnSpPr>
          <p:spPr>
            <a:xfrm flipH="1">
              <a:off x="9234791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18"/>
            <p:cNvCxnSpPr/>
            <p:nvPr userDrawn="1"/>
          </p:nvCxnSpPr>
          <p:spPr>
            <a:xfrm flipH="1">
              <a:off x="9234791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19"/>
            <p:cNvCxnSpPr/>
            <p:nvPr userDrawn="1"/>
          </p:nvCxnSpPr>
          <p:spPr>
            <a:xfrm rot="5400000" flipH="1">
              <a:off x="8489916" y="-18021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20"/>
            <p:cNvCxnSpPr/>
            <p:nvPr userDrawn="1"/>
          </p:nvCxnSpPr>
          <p:spPr>
            <a:xfrm rot="5400000" flipH="1">
              <a:off x="4639434" y="-18021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21"/>
            <p:cNvCxnSpPr/>
            <p:nvPr userDrawn="1"/>
          </p:nvCxnSpPr>
          <p:spPr>
            <a:xfrm rot="5400000" flipH="1">
              <a:off x="4387022" y="-18021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22"/>
            <p:cNvCxnSpPr/>
            <p:nvPr userDrawn="1"/>
          </p:nvCxnSpPr>
          <p:spPr>
            <a:xfrm rot="5400000" flipH="1">
              <a:off x="534075" y="-180217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23"/>
            <p:cNvCxnSpPr/>
            <p:nvPr userDrawn="1"/>
          </p:nvCxnSpPr>
          <p:spPr>
            <a:xfrm rot="5400000" flipH="1">
              <a:off x="895317" y="-1802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24"/>
            <p:cNvCxnSpPr/>
            <p:nvPr userDrawn="1"/>
          </p:nvCxnSpPr>
          <p:spPr>
            <a:xfrm rot="5400000" flipH="1">
              <a:off x="8489916" y="534428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25"/>
            <p:cNvCxnSpPr/>
            <p:nvPr userDrawn="1"/>
          </p:nvCxnSpPr>
          <p:spPr>
            <a:xfrm rot="5400000" flipH="1">
              <a:off x="4639434" y="534428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26"/>
            <p:cNvCxnSpPr/>
            <p:nvPr userDrawn="1"/>
          </p:nvCxnSpPr>
          <p:spPr>
            <a:xfrm rot="5400000" flipH="1">
              <a:off x="4387022" y="534428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27"/>
            <p:cNvCxnSpPr/>
            <p:nvPr userDrawn="1"/>
          </p:nvCxnSpPr>
          <p:spPr>
            <a:xfrm rot="5400000" flipH="1">
              <a:off x="534075" y="534428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28"/>
            <p:cNvCxnSpPr/>
            <p:nvPr userDrawn="1"/>
          </p:nvCxnSpPr>
          <p:spPr>
            <a:xfrm rot="5400000" flipH="1">
              <a:off x="895317" y="5344282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398710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11187" y="1126205"/>
            <a:ext cx="3851275" cy="461665"/>
          </a:xfrm>
        </p:spPr>
        <p:txBody>
          <a:bodyPr>
            <a:noAutofit/>
          </a:bodyPr>
          <a:lstStyle>
            <a:lvl1pPr marL="0" indent="0">
              <a:buNone/>
              <a:defRPr b="0" baseline="0">
                <a:latin typeface="+mj-lt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 bwMode="gray">
          <a:xfrm>
            <a:off x="611187" y="1752474"/>
            <a:ext cx="3851275" cy="28703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714875" y="1131887"/>
            <a:ext cx="3852863" cy="3500437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Foto/Grafik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gray">
          <a:xfrm>
            <a:off x="611188" y="1625439"/>
            <a:ext cx="38512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6829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025713" y="1131887"/>
            <a:ext cx="4542025" cy="3492501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Foto/Grafik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2"/>
          </p:nvPr>
        </p:nvSpPr>
        <p:spPr bwMode="gray">
          <a:xfrm>
            <a:off x="611188" y="1131887"/>
            <a:ext cx="3127188" cy="34925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cxnSp>
        <p:nvCxnSpPr>
          <p:cNvPr id="28" name="Straight Connector 8"/>
          <p:cNvCxnSpPr/>
          <p:nvPr userDrawn="1"/>
        </p:nvCxnSpPr>
        <p:spPr bwMode="gray">
          <a:xfrm>
            <a:off x="3882044" y="1131888"/>
            <a:ext cx="0" cy="350043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2120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 bwMode="gray">
          <a:xfrm>
            <a:off x="611188" y="1131888"/>
            <a:ext cx="7956550" cy="34909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9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kt 5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4" name="Objekt 5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611188" y="303213"/>
            <a:ext cx="7956550" cy="681235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11188" y="1126069"/>
            <a:ext cx="1462274" cy="3496731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34757" y="1126069"/>
            <a:ext cx="1462274" cy="1044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58326" y="1126069"/>
            <a:ext cx="1462274" cy="1044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5" name="Text Placeholder 6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481895" y="1126069"/>
            <a:ext cx="1462274" cy="1044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105464" y="1126069"/>
            <a:ext cx="1462274" cy="1044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7" name="Text Placeholder 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234757" y="2352434"/>
            <a:ext cx="1462274" cy="1044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58326" y="2352434"/>
            <a:ext cx="1462274" cy="1044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81895" y="2352434"/>
            <a:ext cx="1462274" cy="1044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0" name="Text Placeholder 6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105464" y="2352434"/>
            <a:ext cx="1462274" cy="1044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1" name="Text Placeholder 6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34757" y="3578800"/>
            <a:ext cx="1462274" cy="1044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6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858326" y="3578800"/>
            <a:ext cx="1462274" cy="1044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481895" y="3578800"/>
            <a:ext cx="1462274" cy="1044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4" name="Text Placeholder 6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7105464" y="3578800"/>
            <a:ext cx="1462274" cy="1044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6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234757" y="1594069"/>
            <a:ext cx="1462274" cy="576000"/>
          </a:xfrm>
          <a:noFill/>
        </p:spPr>
        <p:txBody>
          <a:bodyPr lIns="108014" tIns="0" rIns="72009" bIns="72009"/>
          <a:lstStyle>
            <a:lvl1pPr marL="0" indent="0">
              <a:buNone/>
              <a:defRPr sz="1200" b="0"/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66" name="Text Placeholder 6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858326" y="1594069"/>
            <a:ext cx="1462274" cy="576000"/>
          </a:xfrm>
          <a:noFill/>
        </p:spPr>
        <p:txBody>
          <a:bodyPr lIns="108014" tIns="0" rIns="72009" bIns="72009"/>
          <a:lstStyle>
            <a:lvl1pPr marL="0" indent="0">
              <a:buNone/>
              <a:defRPr sz="1200" b="0"/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67" name="Text Placeholder 6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5481895" y="1594069"/>
            <a:ext cx="1462274" cy="576000"/>
          </a:xfrm>
          <a:noFill/>
        </p:spPr>
        <p:txBody>
          <a:bodyPr lIns="108014" tIns="0" rIns="72009" bIns="72009"/>
          <a:lstStyle>
            <a:lvl1pPr marL="0" indent="0">
              <a:buNone/>
              <a:defRPr sz="1200" b="0"/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68" name="Text Placeholder 6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7105464" y="1594069"/>
            <a:ext cx="1462274" cy="576000"/>
          </a:xfrm>
          <a:noFill/>
        </p:spPr>
        <p:txBody>
          <a:bodyPr lIns="108014" tIns="0" rIns="72009" bIns="72009"/>
          <a:lstStyle>
            <a:lvl1pPr marL="0" indent="0">
              <a:buNone/>
              <a:defRPr sz="1200" b="0"/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69" name="Text Placeholder 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2234757" y="2820434"/>
            <a:ext cx="1462274" cy="576000"/>
          </a:xfrm>
          <a:noFill/>
        </p:spPr>
        <p:txBody>
          <a:bodyPr lIns="108014" tIns="0" rIns="72009" bIns="72009"/>
          <a:lstStyle>
            <a:lvl1pPr marL="0" indent="0">
              <a:buNone/>
              <a:defRPr sz="1200" b="0"/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0" name="Text Placeholder 6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858326" y="2820434"/>
            <a:ext cx="1462274" cy="576000"/>
          </a:xfrm>
          <a:noFill/>
        </p:spPr>
        <p:txBody>
          <a:bodyPr lIns="108014" tIns="0" rIns="72009" bIns="72009"/>
          <a:lstStyle>
            <a:lvl1pPr marL="0" indent="0">
              <a:buNone/>
              <a:defRPr sz="1200" b="0"/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1" name="Text Placeholder 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5481895" y="2820434"/>
            <a:ext cx="1462274" cy="576000"/>
          </a:xfrm>
          <a:noFill/>
        </p:spPr>
        <p:txBody>
          <a:bodyPr lIns="108014" tIns="0" rIns="72009" bIns="72009"/>
          <a:lstStyle>
            <a:lvl1pPr marL="0" indent="0">
              <a:buNone/>
              <a:defRPr sz="1200" b="0"/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2" name="Text Placeholder 6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7105464" y="2820434"/>
            <a:ext cx="1462274" cy="576000"/>
          </a:xfrm>
          <a:noFill/>
        </p:spPr>
        <p:txBody>
          <a:bodyPr lIns="108014" tIns="0" rIns="72009" bIns="72009"/>
          <a:lstStyle>
            <a:lvl1pPr marL="0" indent="0">
              <a:buNone/>
              <a:defRPr sz="1200" b="0"/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3" name="Text Placeholder 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2234757" y="4046800"/>
            <a:ext cx="1462274" cy="576000"/>
          </a:xfrm>
          <a:noFill/>
        </p:spPr>
        <p:txBody>
          <a:bodyPr lIns="108014" tIns="0" rIns="72009" bIns="72009"/>
          <a:lstStyle>
            <a:lvl1pPr marL="0" indent="0">
              <a:buNone/>
              <a:defRPr sz="1200" b="0"/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4" name="Text Placeholder 6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58326" y="4046800"/>
            <a:ext cx="1462274" cy="576000"/>
          </a:xfrm>
          <a:noFill/>
        </p:spPr>
        <p:txBody>
          <a:bodyPr lIns="108014" tIns="0" rIns="72009" bIns="72009"/>
          <a:lstStyle>
            <a:lvl1pPr marL="0" indent="0">
              <a:buNone/>
              <a:defRPr sz="1200" b="0"/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5" name="Text Placeholder 6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481895" y="4046800"/>
            <a:ext cx="1462274" cy="576000"/>
          </a:xfrm>
          <a:noFill/>
        </p:spPr>
        <p:txBody>
          <a:bodyPr lIns="108014" tIns="0" rIns="72009" bIns="72009"/>
          <a:lstStyle>
            <a:lvl1pPr marL="0" indent="0">
              <a:buNone/>
              <a:defRPr sz="1200" b="0"/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7105464" y="4046800"/>
            <a:ext cx="1462274" cy="576000"/>
          </a:xfrm>
          <a:noFill/>
        </p:spPr>
        <p:txBody>
          <a:bodyPr lIns="108014" tIns="0" rIns="72009" bIns="72009"/>
          <a:lstStyle>
            <a:lvl1pPr marL="0" indent="0">
              <a:buNone/>
              <a:defRPr sz="1200" b="0"/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7" name="Text Placeholder 6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11188" y="1594068"/>
            <a:ext cx="1462274" cy="3028731"/>
          </a:xfrm>
          <a:noFill/>
        </p:spPr>
        <p:txBody>
          <a:bodyPr lIns="108014" tIns="0" rIns="72009" bIns="72009"/>
          <a:lstStyle>
            <a:lvl1pPr marL="0" indent="0">
              <a:buNone/>
              <a:defRPr sz="1200" b="0"/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14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_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kt 5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4" name="Objekt 5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611188" y="303213"/>
            <a:ext cx="7956550" cy="681235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11188" y="1126069"/>
            <a:ext cx="1462274" cy="3496731"/>
          </a:xfrm>
          <a:solidFill>
            <a:srgbClr val="EF7D17"/>
          </a:solidFill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34757" y="1126069"/>
            <a:ext cx="1462274" cy="1044000"/>
          </a:xfrm>
          <a:solidFill>
            <a:srgbClr val="EF7D17"/>
          </a:solidFill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5" name="Text Placehold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58326" y="1126069"/>
            <a:ext cx="1462274" cy="1044000"/>
          </a:xfrm>
          <a:solidFill>
            <a:srgbClr val="EF7D17"/>
          </a:solidFill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481895" y="1126069"/>
            <a:ext cx="1462274" cy="1044000"/>
          </a:xfrm>
          <a:solidFill>
            <a:srgbClr val="EF7D17"/>
          </a:solidFill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7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105464" y="1126069"/>
            <a:ext cx="1462274" cy="1044000"/>
          </a:xfrm>
          <a:solidFill>
            <a:srgbClr val="EF7D17"/>
          </a:solidFill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234757" y="2352434"/>
            <a:ext cx="1462274" cy="1044000"/>
          </a:xfrm>
          <a:solidFill>
            <a:srgbClr val="EF7D17"/>
          </a:solidFill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58326" y="2352434"/>
            <a:ext cx="1462274" cy="1044000"/>
          </a:xfrm>
          <a:solidFill>
            <a:srgbClr val="EF7D17"/>
          </a:solidFill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0" name="Text Placeholder 6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81895" y="2352434"/>
            <a:ext cx="1462274" cy="1044000"/>
          </a:xfrm>
          <a:solidFill>
            <a:srgbClr val="EF7D17"/>
          </a:solidFill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1" name="Text Placeholder 6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105464" y="2352434"/>
            <a:ext cx="1462274" cy="1044000"/>
          </a:xfrm>
          <a:solidFill>
            <a:srgbClr val="EF7D17"/>
          </a:solidFill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6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234757" y="3578800"/>
            <a:ext cx="1462274" cy="1044000"/>
          </a:xfrm>
          <a:solidFill>
            <a:srgbClr val="EF7D17"/>
          </a:solidFill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858326" y="3578800"/>
            <a:ext cx="1462274" cy="1044000"/>
          </a:xfrm>
          <a:solidFill>
            <a:srgbClr val="EF7D17"/>
          </a:solidFill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4" name="Text Placeholder 6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481895" y="3578800"/>
            <a:ext cx="1462274" cy="1044000"/>
          </a:xfrm>
          <a:solidFill>
            <a:srgbClr val="EF7D17"/>
          </a:solidFill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6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7105464" y="3578800"/>
            <a:ext cx="1462274" cy="1044000"/>
          </a:xfrm>
          <a:solidFill>
            <a:srgbClr val="EF7D17"/>
          </a:solidFill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6" name="Text Placeholder 6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234757" y="1594069"/>
            <a:ext cx="1462274" cy="576000"/>
          </a:xfrm>
          <a:solidFill>
            <a:srgbClr val="EF7D17"/>
          </a:solidFill>
        </p:spPr>
        <p:txBody>
          <a:bodyPr lIns="108014" tIns="0" rIns="72009" bIns="72009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67" name="Text Placeholder 6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858326" y="1594069"/>
            <a:ext cx="1462274" cy="576000"/>
          </a:xfrm>
          <a:solidFill>
            <a:srgbClr val="EF7D17"/>
          </a:solidFill>
        </p:spPr>
        <p:txBody>
          <a:bodyPr lIns="108014" tIns="0" rIns="72009" bIns="72009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68" name="Text Placeholder 6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5481895" y="1594069"/>
            <a:ext cx="1462274" cy="576000"/>
          </a:xfrm>
          <a:solidFill>
            <a:srgbClr val="EF7D17"/>
          </a:solidFill>
        </p:spPr>
        <p:txBody>
          <a:bodyPr lIns="108014" tIns="0" rIns="72009" bIns="72009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69" name="Text Placeholder 6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7105464" y="1594069"/>
            <a:ext cx="1462274" cy="576000"/>
          </a:xfrm>
          <a:solidFill>
            <a:srgbClr val="EF7D17"/>
          </a:solidFill>
        </p:spPr>
        <p:txBody>
          <a:bodyPr lIns="108014" tIns="0" rIns="72009" bIns="72009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0" name="Text Placeholder 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2234757" y="2820434"/>
            <a:ext cx="1462274" cy="576000"/>
          </a:xfrm>
          <a:solidFill>
            <a:srgbClr val="EF7D17"/>
          </a:solidFill>
        </p:spPr>
        <p:txBody>
          <a:bodyPr lIns="108014" tIns="0" rIns="72009" bIns="72009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1" name="Text Placeholder 6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858326" y="2820434"/>
            <a:ext cx="1462274" cy="576000"/>
          </a:xfrm>
          <a:solidFill>
            <a:srgbClr val="EF7D17"/>
          </a:solidFill>
        </p:spPr>
        <p:txBody>
          <a:bodyPr lIns="108014" tIns="0" rIns="72009" bIns="72009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2" name="Text Placeholder 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5481895" y="2820434"/>
            <a:ext cx="1462274" cy="576000"/>
          </a:xfrm>
          <a:solidFill>
            <a:srgbClr val="EF7D17"/>
          </a:solidFill>
        </p:spPr>
        <p:txBody>
          <a:bodyPr lIns="108014" tIns="0" rIns="72009" bIns="72009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3" name="Text Placeholder 6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7105464" y="2820434"/>
            <a:ext cx="1462274" cy="576000"/>
          </a:xfrm>
          <a:solidFill>
            <a:srgbClr val="EF7D17"/>
          </a:solidFill>
        </p:spPr>
        <p:txBody>
          <a:bodyPr lIns="108014" tIns="0" rIns="72009" bIns="72009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4" name="Text Placeholder 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2234757" y="4046800"/>
            <a:ext cx="1462274" cy="576000"/>
          </a:xfrm>
          <a:solidFill>
            <a:srgbClr val="EF7D17"/>
          </a:solidFill>
        </p:spPr>
        <p:txBody>
          <a:bodyPr lIns="108014" tIns="0" rIns="72009" bIns="72009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5" name="Text Placeholder 6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58326" y="4046800"/>
            <a:ext cx="1462274" cy="576000"/>
          </a:xfrm>
          <a:solidFill>
            <a:srgbClr val="EF7D17"/>
          </a:solidFill>
        </p:spPr>
        <p:txBody>
          <a:bodyPr lIns="108014" tIns="0" rIns="72009" bIns="72009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481895" y="4046800"/>
            <a:ext cx="1462274" cy="576000"/>
          </a:xfrm>
          <a:solidFill>
            <a:srgbClr val="EF7D17"/>
          </a:solidFill>
        </p:spPr>
        <p:txBody>
          <a:bodyPr lIns="108014" tIns="0" rIns="72009" bIns="72009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7" name="Text Placeholder 6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7105464" y="4046800"/>
            <a:ext cx="1462274" cy="576000"/>
          </a:xfrm>
          <a:solidFill>
            <a:srgbClr val="EF7D17"/>
          </a:solidFill>
        </p:spPr>
        <p:txBody>
          <a:bodyPr lIns="108014" tIns="0" rIns="72009" bIns="72009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8" name="Text Placeholder 6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11188" y="1594069"/>
            <a:ext cx="1462274" cy="3028731"/>
          </a:xfrm>
          <a:solidFill>
            <a:srgbClr val="EF7D17"/>
          </a:solidFill>
        </p:spPr>
        <p:txBody>
          <a:bodyPr lIns="108014" tIns="0" rIns="72009" bIns="72009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8503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-to-Action_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kt 5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4" name="Objekt 5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11188" y="1125799"/>
            <a:ext cx="7956550" cy="1080000"/>
          </a:xfrm>
          <a:solidFill>
            <a:schemeClr val="accent1"/>
          </a:solidFill>
          <a:ln w="9525">
            <a:noFill/>
          </a:ln>
        </p:spPr>
        <p:txBody>
          <a:bodyPr lIns="1764208" tIns="72009" rIns="72009" bIns="72009" anchor="ctr"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11188" y="2334299"/>
            <a:ext cx="7956550" cy="1080000"/>
          </a:xfrm>
          <a:solidFill>
            <a:srgbClr val="EF7D17"/>
          </a:solidFill>
          <a:ln w="9525">
            <a:noFill/>
          </a:ln>
        </p:spPr>
        <p:txBody>
          <a:bodyPr lIns="1764208" tIns="72009" rIns="72009" bIns="72009" anchor="ctr"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7" name="Text Placeholder 6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1188" y="3542800"/>
            <a:ext cx="7956550" cy="1080000"/>
          </a:xfrm>
          <a:solidFill>
            <a:srgbClr val="EF7D17"/>
          </a:solidFill>
          <a:ln w="9525">
            <a:noFill/>
          </a:ln>
        </p:spPr>
        <p:txBody>
          <a:bodyPr lIns="1764208" tIns="72009" rIns="72009" bIns="72009" anchor="ctr"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611188" y="303213"/>
            <a:ext cx="7956550" cy="681235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01894" y="1212476"/>
            <a:ext cx="1457293" cy="936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 err="1"/>
              <a:t>Bild</a:t>
            </a:r>
            <a:r>
              <a:rPr lang="en-US" dirty="0"/>
              <a:t>/Icon</a:t>
            </a:r>
          </a:p>
        </p:txBody>
      </p:sp>
      <p:sp>
        <p:nvSpPr>
          <p:cNvPr id="58" name="Bildplatzhalter 4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01894" y="2413638"/>
            <a:ext cx="1457293" cy="936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 err="1"/>
              <a:t>Bild</a:t>
            </a:r>
            <a:r>
              <a:rPr lang="en-US" dirty="0"/>
              <a:t>/Icon</a:t>
            </a:r>
          </a:p>
        </p:txBody>
      </p:sp>
      <p:sp>
        <p:nvSpPr>
          <p:cNvPr id="59" name="Bildplatzhalter 4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701894" y="3614800"/>
            <a:ext cx="1457293" cy="936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 err="1"/>
              <a:t>Bild</a:t>
            </a:r>
            <a:r>
              <a:rPr lang="en-US" dirty="0"/>
              <a:t>/Icon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318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/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kt 5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4" name="Objekt 5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589069" y="4867809"/>
            <a:ext cx="302519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786B2-AD40-4FFE-8FD1-BC9391A80177}" type="slidenum">
              <a:rPr lang="en-US" smtClean="0">
                <a:solidFill>
                  <a:schemeClr val="bg1"/>
                </a:solidFill>
              </a:rPr>
              <a:pPr/>
              <a:t>‹Nr.›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1131888"/>
            <a:ext cx="7956550" cy="3500437"/>
          </a:xfrm>
        </p:spPr>
        <p:txBody>
          <a:bodyPr/>
          <a:lstStyle>
            <a:lvl1pPr marL="0" indent="0">
              <a:buNone/>
              <a:defRPr sz="2800" baseline="0">
                <a:solidFill>
                  <a:schemeClr val="tx1"/>
                </a:solidFill>
              </a:defRPr>
            </a:lvl1pPr>
            <a:lvl2pPr marL="266700" indent="0">
              <a:buNone/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«Hier steht ein Zitat/Statement»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446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kt 5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4" name="Objekt 5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81"/>
            <a:ext cx="9144000" cy="5141119"/>
          </a:xfrm>
          <a:noFill/>
          <a:ln w="9525">
            <a:noFill/>
          </a:ln>
        </p:spPr>
        <p:txBody>
          <a:bodyPr lIns="900000" tIns="864000" rIns="72009" bIns="72009" anchor="t"/>
          <a:lstStyle>
            <a:lvl1pPr marL="0" indent="0" algn="l">
              <a:buNone/>
              <a:defRPr sz="8000" b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 sz="1600" b="1"/>
            </a:lvl2pPr>
            <a:lvl3pPr marL="539750" indent="0">
              <a:buNone/>
              <a:defRPr sz="1600" b="1"/>
            </a:lvl3pPr>
            <a:lvl4pPr marL="714375" indent="0">
              <a:buNone/>
              <a:defRPr sz="1600" b="1"/>
            </a:lvl4pPr>
            <a:lvl5pPr marL="898525" indent="0">
              <a:buNone/>
              <a:defRPr sz="1600" b="1"/>
            </a:lvl5pPr>
          </a:lstStyle>
          <a:p>
            <a:pPr lvl="0"/>
            <a:r>
              <a:rPr lang="en-US" dirty="0"/>
              <a:t>Demo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58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611188" y="2824163"/>
            <a:ext cx="7956550" cy="369332"/>
          </a:xfrm>
          <a:prstGeom prst="rect">
            <a:avLst/>
          </a:prstGeom>
        </p:spPr>
        <p:txBody>
          <a:bodyPr wrap="square" lIns="0" tIns="0" anchor="t">
            <a:spAutoFit/>
          </a:bodyPr>
          <a:lstStyle>
            <a:lvl1pPr algn="l">
              <a:defRPr sz="2400" b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gray">
          <a:xfrm>
            <a:off x="611188" y="3267255"/>
            <a:ext cx="3835400" cy="27699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11188" y="446088"/>
            <a:ext cx="7956550" cy="2163968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Foto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 bwMode="gray">
          <a:xfrm>
            <a:off x="4714875" y="3267255"/>
            <a:ext cx="3852863" cy="27699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16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64"/>
            <a:ext cx="9142286" cy="5142536"/>
          </a:xfrm>
          <a:prstGeom prst="rect">
            <a:avLst/>
          </a:prstGeom>
        </p:spPr>
      </p:pic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4875" y="1553285"/>
            <a:ext cx="3852863" cy="27699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969963" y="1472139"/>
            <a:ext cx="3675062" cy="73866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4000" b="0" dirty="0">
                <a:solidFill>
                  <a:schemeClr val="accent1"/>
                </a:solidFill>
                <a:latin typeface="+mj-lt"/>
              </a:rPr>
              <a:t>Vielen Dank</a:t>
            </a:r>
            <a:br>
              <a:rPr lang="de-DE" b="0" dirty="0">
                <a:solidFill>
                  <a:schemeClr val="accent1"/>
                </a:solidFill>
                <a:latin typeface="+mj-lt"/>
              </a:rPr>
            </a:br>
            <a:r>
              <a:rPr lang="de-DE" b="0" dirty="0">
                <a:solidFill>
                  <a:srgbClr val="404545"/>
                </a:solidFill>
                <a:latin typeface="+mj-lt"/>
              </a:rPr>
              <a:t>für Ihre Aufmerksamkeit!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846597" cy="999661"/>
          </a:xfrm>
          <a:prstGeom prst="rect">
            <a:avLst/>
          </a:prstGeom>
        </p:spPr>
      </p:pic>
      <p:grpSp>
        <p:nvGrpSpPr>
          <p:cNvPr id="50" name="Gruppieren 49"/>
          <p:cNvGrpSpPr/>
          <p:nvPr userDrawn="1"/>
        </p:nvGrpSpPr>
        <p:grpSpPr>
          <a:xfrm>
            <a:off x="-226979" y="-258040"/>
            <a:ext cx="9617413" cy="5680147"/>
            <a:chOff x="-226979" y="-258040"/>
            <a:chExt cx="9617413" cy="5680147"/>
          </a:xfrm>
        </p:grpSpPr>
        <p:cxnSp>
          <p:nvCxnSpPr>
            <p:cNvPr id="51" name="Gerade Verbindung 4"/>
            <p:cNvCxnSpPr/>
            <p:nvPr userDrawn="1"/>
          </p:nvCxnSpPr>
          <p:spPr>
            <a:xfrm flipH="1">
              <a:off x="-226979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11"/>
            <p:cNvCxnSpPr/>
            <p:nvPr userDrawn="1"/>
          </p:nvCxnSpPr>
          <p:spPr>
            <a:xfrm flipH="1">
              <a:off x="-226979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12"/>
            <p:cNvCxnSpPr/>
            <p:nvPr userDrawn="1"/>
          </p:nvCxnSpPr>
          <p:spPr>
            <a:xfrm flipH="1">
              <a:off x="-226979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3"/>
            <p:cNvCxnSpPr/>
            <p:nvPr userDrawn="1"/>
          </p:nvCxnSpPr>
          <p:spPr>
            <a:xfrm flipH="1">
              <a:off x="-226979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4"/>
            <p:cNvCxnSpPr/>
            <p:nvPr userDrawn="1"/>
          </p:nvCxnSpPr>
          <p:spPr>
            <a:xfrm flipH="1">
              <a:off x="9234791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6"/>
            <p:cNvCxnSpPr/>
            <p:nvPr userDrawn="1"/>
          </p:nvCxnSpPr>
          <p:spPr>
            <a:xfrm flipH="1">
              <a:off x="9234791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7"/>
            <p:cNvCxnSpPr/>
            <p:nvPr userDrawn="1"/>
          </p:nvCxnSpPr>
          <p:spPr>
            <a:xfrm flipH="1">
              <a:off x="9234791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8"/>
            <p:cNvCxnSpPr/>
            <p:nvPr userDrawn="1"/>
          </p:nvCxnSpPr>
          <p:spPr>
            <a:xfrm flipH="1">
              <a:off x="9234791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9"/>
            <p:cNvCxnSpPr/>
            <p:nvPr userDrawn="1"/>
          </p:nvCxnSpPr>
          <p:spPr>
            <a:xfrm rot="5400000" flipH="1">
              <a:off x="8489916" y="-18021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20"/>
            <p:cNvCxnSpPr/>
            <p:nvPr userDrawn="1"/>
          </p:nvCxnSpPr>
          <p:spPr>
            <a:xfrm rot="5400000" flipH="1">
              <a:off x="4639434" y="-18021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21"/>
            <p:cNvCxnSpPr/>
            <p:nvPr userDrawn="1"/>
          </p:nvCxnSpPr>
          <p:spPr>
            <a:xfrm rot="5400000" flipH="1">
              <a:off x="4387022" y="-18021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22"/>
            <p:cNvCxnSpPr/>
            <p:nvPr userDrawn="1"/>
          </p:nvCxnSpPr>
          <p:spPr>
            <a:xfrm rot="5400000" flipH="1">
              <a:off x="534075" y="-180217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23"/>
            <p:cNvCxnSpPr/>
            <p:nvPr userDrawn="1"/>
          </p:nvCxnSpPr>
          <p:spPr>
            <a:xfrm rot="5400000" flipH="1">
              <a:off x="895317" y="-1802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24"/>
            <p:cNvCxnSpPr/>
            <p:nvPr userDrawn="1"/>
          </p:nvCxnSpPr>
          <p:spPr>
            <a:xfrm rot="5400000" flipH="1">
              <a:off x="8489916" y="534428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25"/>
            <p:cNvCxnSpPr/>
            <p:nvPr userDrawn="1"/>
          </p:nvCxnSpPr>
          <p:spPr>
            <a:xfrm rot="5400000" flipH="1">
              <a:off x="4639434" y="534428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26"/>
            <p:cNvCxnSpPr/>
            <p:nvPr userDrawn="1"/>
          </p:nvCxnSpPr>
          <p:spPr>
            <a:xfrm rot="5400000" flipH="1">
              <a:off x="4387022" y="534428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27"/>
            <p:cNvCxnSpPr/>
            <p:nvPr userDrawn="1"/>
          </p:nvCxnSpPr>
          <p:spPr>
            <a:xfrm rot="5400000" flipH="1">
              <a:off x="534075" y="534428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28"/>
            <p:cNvCxnSpPr/>
            <p:nvPr userDrawn="1"/>
          </p:nvCxnSpPr>
          <p:spPr>
            <a:xfrm rot="5400000" flipH="1">
              <a:off x="895317" y="5344282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206372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el 10"/>
          <p:cNvSpPr>
            <a:spLocks noGrp="1"/>
          </p:cNvSpPr>
          <p:nvPr>
            <p:ph type="title" hasCustomPrompt="1"/>
          </p:nvPr>
        </p:nvSpPr>
        <p:spPr>
          <a:xfrm>
            <a:off x="969962" y="1127324"/>
            <a:ext cx="7597776" cy="51182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846597" cy="999661"/>
          </a:xfrm>
          <a:prstGeom prst="rect">
            <a:avLst/>
          </a:prstGeom>
        </p:spPr>
      </p:pic>
      <p:grpSp>
        <p:nvGrpSpPr>
          <p:cNvPr id="50" name="Gruppieren 49"/>
          <p:cNvGrpSpPr/>
          <p:nvPr userDrawn="1"/>
        </p:nvGrpSpPr>
        <p:grpSpPr>
          <a:xfrm>
            <a:off x="-226979" y="-258040"/>
            <a:ext cx="9617413" cy="5680147"/>
            <a:chOff x="-226979" y="-258040"/>
            <a:chExt cx="9617413" cy="5680147"/>
          </a:xfrm>
        </p:grpSpPr>
        <p:cxnSp>
          <p:nvCxnSpPr>
            <p:cNvPr id="51" name="Gerade Verbindung 4"/>
            <p:cNvCxnSpPr/>
            <p:nvPr userDrawn="1"/>
          </p:nvCxnSpPr>
          <p:spPr>
            <a:xfrm flipH="1">
              <a:off x="-226979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11"/>
            <p:cNvCxnSpPr/>
            <p:nvPr userDrawn="1"/>
          </p:nvCxnSpPr>
          <p:spPr>
            <a:xfrm flipH="1">
              <a:off x="-226979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12"/>
            <p:cNvCxnSpPr/>
            <p:nvPr userDrawn="1"/>
          </p:nvCxnSpPr>
          <p:spPr>
            <a:xfrm flipH="1">
              <a:off x="-226979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3"/>
            <p:cNvCxnSpPr/>
            <p:nvPr userDrawn="1"/>
          </p:nvCxnSpPr>
          <p:spPr>
            <a:xfrm flipH="1">
              <a:off x="-226979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4"/>
            <p:cNvCxnSpPr/>
            <p:nvPr userDrawn="1"/>
          </p:nvCxnSpPr>
          <p:spPr>
            <a:xfrm flipH="1">
              <a:off x="9234791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6"/>
            <p:cNvCxnSpPr/>
            <p:nvPr userDrawn="1"/>
          </p:nvCxnSpPr>
          <p:spPr>
            <a:xfrm flipH="1">
              <a:off x="9234791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7"/>
            <p:cNvCxnSpPr/>
            <p:nvPr userDrawn="1"/>
          </p:nvCxnSpPr>
          <p:spPr>
            <a:xfrm flipH="1">
              <a:off x="9234791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8"/>
            <p:cNvCxnSpPr/>
            <p:nvPr userDrawn="1"/>
          </p:nvCxnSpPr>
          <p:spPr>
            <a:xfrm flipH="1">
              <a:off x="9234791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9"/>
            <p:cNvCxnSpPr/>
            <p:nvPr userDrawn="1"/>
          </p:nvCxnSpPr>
          <p:spPr>
            <a:xfrm rot="5400000" flipH="1">
              <a:off x="8489916" y="-18021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20"/>
            <p:cNvCxnSpPr/>
            <p:nvPr userDrawn="1"/>
          </p:nvCxnSpPr>
          <p:spPr>
            <a:xfrm rot="5400000" flipH="1">
              <a:off x="4639434" y="-18021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21"/>
            <p:cNvCxnSpPr/>
            <p:nvPr userDrawn="1"/>
          </p:nvCxnSpPr>
          <p:spPr>
            <a:xfrm rot="5400000" flipH="1">
              <a:off x="4387022" y="-18021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22"/>
            <p:cNvCxnSpPr/>
            <p:nvPr userDrawn="1"/>
          </p:nvCxnSpPr>
          <p:spPr>
            <a:xfrm rot="5400000" flipH="1">
              <a:off x="534075" y="-180217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23"/>
            <p:cNvCxnSpPr/>
            <p:nvPr userDrawn="1"/>
          </p:nvCxnSpPr>
          <p:spPr>
            <a:xfrm rot="5400000" flipH="1">
              <a:off x="895317" y="-1802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24"/>
            <p:cNvCxnSpPr/>
            <p:nvPr userDrawn="1"/>
          </p:nvCxnSpPr>
          <p:spPr>
            <a:xfrm rot="5400000" flipH="1">
              <a:off x="8489916" y="534428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25"/>
            <p:cNvCxnSpPr/>
            <p:nvPr userDrawn="1"/>
          </p:nvCxnSpPr>
          <p:spPr>
            <a:xfrm rot="5400000" flipH="1">
              <a:off x="4639434" y="534428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26"/>
            <p:cNvCxnSpPr/>
            <p:nvPr userDrawn="1"/>
          </p:nvCxnSpPr>
          <p:spPr>
            <a:xfrm rot="5400000" flipH="1">
              <a:off x="4387022" y="534428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27"/>
            <p:cNvCxnSpPr/>
            <p:nvPr userDrawn="1"/>
          </p:nvCxnSpPr>
          <p:spPr>
            <a:xfrm rot="5400000" flipH="1">
              <a:off x="534075" y="534428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28"/>
            <p:cNvCxnSpPr/>
            <p:nvPr userDrawn="1"/>
          </p:nvCxnSpPr>
          <p:spPr>
            <a:xfrm rot="5400000" flipH="1">
              <a:off x="895317" y="5344282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1682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695978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613" y="2749"/>
            <a:ext cx="9148613" cy="5146095"/>
          </a:xfrm>
          <a:prstGeom prst="rect">
            <a:avLst/>
          </a:prstGeom>
        </p:spPr>
      </p:pic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el 1"/>
          <p:cNvSpPr txBox="1">
            <a:spLocks/>
          </p:cNvSpPr>
          <p:nvPr userDrawn="1"/>
        </p:nvSpPr>
        <p:spPr>
          <a:xfrm rot="9054176">
            <a:off x="1116014" y="1113235"/>
            <a:ext cx="7703987" cy="540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0" kern="1200" baseline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969962" y="1127324"/>
            <a:ext cx="7597776" cy="51182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846597" cy="999661"/>
          </a:xfrm>
          <a:prstGeom prst="rect">
            <a:avLst/>
          </a:prstGeom>
        </p:spPr>
      </p:pic>
      <p:grpSp>
        <p:nvGrpSpPr>
          <p:cNvPr id="52" name="Gruppieren 51"/>
          <p:cNvGrpSpPr/>
          <p:nvPr userDrawn="1"/>
        </p:nvGrpSpPr>
        <p:grpSpPr>
          <a:xfrm>
            <a:off x="-226979" y="-258040"/>
            <a:ext cx="9617413" cy="5680147"/>
            <a:chOff x="-226979" y="-258040"/>
            <a:chExt cx="9617413" cy="5680147"/>
          </a:xfrm>
        </p:grpSpPr>
        <p:cxnSp>
          <p:nvCxnSpPr>
            <p:cNvPr id="53" name="Gerade Verbindung 4"/>
            <p:cNvCxnSpPr/>
            <p:nvPr userDrawn="1"/>
          </p:nvCxnSpPr>
          <p:spPr>
            <a:xfrm flipH="1">
              <a:off x="-226979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1"/>
            <p:cNvCxnSpPr/>
            <p:nvPr userDrawn="1"/>
          </p:nvCxnSpPr>
          <p:spPr>
            <a:xfrm flipH="1">
              <a:off x="-226979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2"/>
            <p:cNvCxnSpPr/>
            <p:nvPr userDrawn="1"/>
          </p:nvCxnSpPr>
          <p:spPr>
            <a:xfrm flipH="1">
              <a:off x="-226979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3"/>
            <p:cNvCxnSpPr/>
            <p:nvPr userDrawn="1"/>
          </p:nvCxnSpPr>
          <p:spPr>
            <a:xfrm flipH="1">
              <a:off x="-226979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4"/>
            <p:cNvCxnSpPr/>
            <p:nvPr userDrawn="1"/>
          </p:nvCxnSpPr>
          <p:spPr>
            <a:xfrm flipH="1">
              <a:off x="9234791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6"/>
            <p:cNvCxnSpPr/>
            <p:nvPr userDrawn="1"/>
          </p:nvCxnSpPr>
          <p:spPr>
            <a:xfrm flipH="1">
              <a:off x="9234791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7"/>
            <p:cNvCxnSpPr/>
            <p:nvPr userDrawn="1"/>
          </p:nvCxnSpPr>
          <p:spPr>
            <a:xfrm flipH="1">
              <a:off x="9234791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8"/>
            <p:cNvCxnSpPr/>
            <p:nvPr userDrawn="1"/>
          </p:nvCxnSpPr>
          <p:spPr>
            <a:xfrm flipH="1">
              <a:off x="9234791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19"/>
            <p:cNvCxnSpPr/>
            <p:nvPr userDrawn="1"/>
          </p:nvCxnSpPr>
          <p:spPr>
            <a:xfrm rot="5400000" flipH="1">
              <a:off x="8489916" y="-18021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20"/>
            <p:cNvCxnSpPr/>
            <p:nvPr userDrawn="1"/>
          </p:nvCxnSpPr>
          <p:spPr>
            <a:xfrm rot="5400000" flipH="1">
              <a:off x="4639434" y="-18021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21"/>
            <p:cNvCxnSpPr/>
            <p:nvPr userDrawn="1"/>
          </p:nvCxnSpPr>
          <p:spPr>
            <a:xfrm rot="5400000" flipH="1">
              <a:off x="4387022" y="-18021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22"/>
            <p:cNvCxnSpPr/>
            <p:nvPr userDrawn="1"/>
          </p:nvCxnSpPr>
          <p:spPr>
            <a:xfrm rot="5400000" flipH="1">
              <a:off x="534075" y="-180217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23"/>
            <p:cNvCxnSpPr/>
            <p:nvPr userDrawn="1"/>
          </p:nvCxnSpPr>
          <p:spPr>
            <a:xfrm rot="5400000" flipH="1">
              <a:off x="895317" y="-1802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24"/>
            <p:cNvCxnSpPr/>
            <p:nvPr userDrawn="1"/>
          </p:nvCxnSpPr>
          <p:spPr>
            <a:xfrm rot="5400000" flipH="1">
              <a:off x="8489916" y="534428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25"/>
            <p:cNvCxnSpPr/>
            <p:nvPr userDrawn="1"/>
          </p:nvCxnSpPr>
          <p:spPr>
            <a:xfrm rot="5400000" flipH="1">
              <a:off x="4639434" y="534428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26"/>
            <p:cNvCxnSpPr/>
            <p:nvPr userDrawn="1"/>
          </p:nvCxnSpPr>
          <p:spPr>
            <a:xfrm rot="5400000" flipH="1">
              <a:off x="4387022" y="534428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27"/>
            <p:cNvCxnSpPr/>
            <p:nvPr userDrawn="1"/>
          </p:nvCxnSpPr>
          <p:spPr>
            <a:xfrm rot="5400000" flipH="1">
              <a:off x="534075" y="534428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28"/>
            <p:cNvCxnSpPr/>
            <p:nvPr userDrawn="1"/>
          </p:nvCxnSpPr>
          <p:spPr>
            <a:xfrm rot="5400000" flipH="1">
              <a:off x="895317" y="5344282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175963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188" y="303213"/>
            <a:ext cx="7956550" cy="369332"/>
          </a:xfrm>
          <a:prstGeom prst="rect">
            <a:avLst/>
          </a:prstGeom>
        </p:spPr>
        <p:txBody>
          <a:bodyPr wrap="square" lIns="0" tIns="0" anchor="t">
            <a:spAutoFit/>
          </a:bodyPr>
          <a:lstStyle>
            <a:lvl1pPr algn="l">
              <a:defRPr sz="2400" b="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1188" y="4632325"/>
            <a:ext cx="7956550" cy="27699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611188" y="1131892"/>
            <a:ext cx="3835400" cy="2700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Foto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4875" y="1131888"/>
            <a:ext cx="3854450" cy="246221"/>
          </a:xfrm>
        </p:spPr>
        <p:txBody>
          <a:bodyPr wrap="square"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96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188" y="3775386"/>
            <a:ext cx="7956550" cy="369332"/>
          </a:xfrm>
          <a:prstGeom prst="rect">
            <a:avLst/>
          </a:prstGeom>
        </p:spPr>
        <p:txBody>
          <a:bodyPr wrap="square" lIns="0" tIns="0" anchor="t">
            <a:spAutoFit/>
          </a:bodyPr>
          <a:lstStyle>
            <a:lvl1pPr algn="l">
              <a:defRPr sz="2400" b="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1188" y="4208379"/>
            <a:ext cx="7956550" cy="27699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611188" y="446088"/>
            <a:ext cx="7956550" cy="324747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Foto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03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21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1131888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en-GB" dirty="0"/>
          </a:p>
        </p:txBody>
      </p:sp>
      <p:sp>
        <p:nvSpPr>
          <p:cNvPr id="22" name="Textplatzhalt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1104900" y="1186691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1</a:t>
            </a:r>
            <a:endParaRPr lang="en-GB" dirty="0"/>
          </a:p>
        </p:txBody>
      </p:sp>
      <p:sp>
        <p:nvSpPr>
          <p:cNvPr id="23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1733586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en-GB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104900" y="1788389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2</a:t>
            </a:r>
            <a:endParaRPr lang="en-GB" dirty="0"/>
          </a:p>
        </p:txBody>
      </p:sp>
      <p:sp>
        <p:nvSpPr>
          <p:cNvPr id="37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611188" y="2335284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en-GB" dirty="0"/>
          </a:p>
        </p:txBody>
      </p:sp>
      <p:sp>
        <p:nvSpPr>
          <p:cNvPr id="3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104900" y="2390087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3</a:t>
            </a:r>
            <a:endParaRPr lang="en-GB" dirty="0"/>
          </a:p>
        </p:txBody>
      </p:sp>
      <p:sp>
        <p:nvSpPr>
          <p:cNvPr id="39" name="Textplatzhalt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8" y="2936982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en-GB" dirty="0"/>
          </a:p>
        </p:txBody>
      </p:sp>
      <p:sp>
        <p:nvSpPr>
          <p:cNvPr id="40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104900" y="2991785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4</a:t>
            </a:r>
            <a:endParaRPr lang="en-GB" dirty="0"/>
          </a:p>
        </p:txBody>
      </p:sp>
      <p:sp>
        <p:nvSpPr>
          <p:cNvPr id="41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611188" y="3538680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5</a:t>
            </a:r>
            <a:endParaRPr lang="en-GB" dirty="0"/>
          </a:p>
        </p:txBody>
      </p:sp>
      <p:sp>
        <p:nvSpPr>
          <p:cNvPr id="42" name="Textplatzhalt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1104900" y="3593483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5</a:t>
            </a:r>
            <a:endParaRPr lang="en-GB" dirty="0"/>
          </a:p>
        </p:txBody>
      </p:sp>
      <p:sp>
        <p:nvSpPr>
          <p:cNvPr id="43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611188" y="4140378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6</a:t>
            </a:r>
            <a:endParaRPr lang="en-GB" dirty="0"/>
          </a:p>
        </p:txBody>
      </p:sp>
      <p:sp>
        <p:nvSpPr>
          <p:cNvPr id="44" name="Textplatzhalt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104900" y="4195181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6</a:t>
            </a:r>
            <a:endParaRPr lang="en-GB" dirty="0"/>
          </a:p>
        </p:txBody>
      </p:sp>
      <p:sp>
        <p:nvSpPr>
          <p:cNvPr id="4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76288" y="1601650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76288" y="2203348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76288" y="2805046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76288" y="3406744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776288" y="4008442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0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776288" y="4610138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78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21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1131888"/>
            <a:ext cx="355826" cy="355826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en-GB" dirty="0"/>
          </a:p>
        </p:txBody>
      </p:sp>
      <p:sp>
        <p:nvSpPr>
          <p:cNvPr id="22" name="Textplatzhalt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1104900" y="1186691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1</a:t>
            </a:r>
            <a:endParaRPr lang="en-GB" dirty="0"/>
          </a:p>
        </p:txBody>
      </p:sp>
      <p:sp>
        <p:nvSpPr>
          <p:cNvPr id="23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1733586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en-GB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104900" y="1788389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2</a:t>
            </a:r>
            <a:endParaRPr lang="en-GB" dirty="0"/>
          </a:p>
        </p:txBody>
      </p:sp>
      <p:sp>
        <p:nvSpPr>
          <p:cNvPr id="37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611188" y="2335284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en-GB" dirty="0"/>
          </a:p>
        </p:txBody>
      </p:sp>
      <p:sp>
        <p:nvSpPr>
          <p:cNvPr id="3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104900" y="2390087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3</a:t>
            </a:r>
            <a:endParaRPr lang="en-GB" dirty="0"/>
          </a:p>
        </p:txBody>
      </p:sp>
      <p:sp>
        <p:nvSpPr>
          <p:cNvPr id="39" name="Textplatzhalt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8" y="2936982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en-GB" dirty="0"/>
          </a:p>
        </p:txBody>
      </p:sp>
      <p:sp>
        <p:nvSpPr>
          <p:cNvPr id="40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104900" y="2991785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4</a:t>
            </a:r>
            <a:endParaRPr lang="en-GB" dirty="0"/>
          </a:p>
        </p:txBody>
      </p:sp>
      <p:sp>
        <p:nvSpPr>
          <p:cNvPr id="41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611188" y="3538680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5</a:t>
            </a:r>
            <a:endParaRPr lang="en-GB" dirty="0"/>
          </a:p>
        </p:txBody>
      </p:sp>
      <p:sp>
        <p:nvSpPr>
          <p:cNvPr id="42" name="Textplatzhalt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1104900" y="3593483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5</a:t>
            </a:r>
            <a:endParaRPr lang="en-GB" dirty="0"/>
          </a:p>
        </p:txBody>
      </p:sp>
      <p:sp>
        <p:nvSpPr>
          <p:cNvPr id="43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611188" y="4140378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6</a:t>
            </a:r>
            <a:endParaRPr lang="en-GB" dirty="0"/>
          </a:p>
        </p:txBody>
      </p:sp>
      <p:sp>
        <p:nvSpPr>
          <p:cNvPr id="44" name="Textplatzhalt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104900" y="4195181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6</a:t>
            </a:r>
            <a:endParaRPr lang="en-GB" dirty="0"/>
          </a:p>
        </p:txBody>
      </p:sp>
      <p:sp>
        <p:nvSpPr>
          <p:cNvPr id="4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76288" y="1601650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76288" y="2203348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76288" y="2805046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76288" y="3406744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776288" y="4008442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0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776288" y="4610138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84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21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1131888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en-GB" dirty="0"/>
          </a:p>
        </p:txBody>
      </p:sp>
      <p:sp>
        <p:nvSpPr>
          <p:cNvPr id="22" name="Textplatzhalt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1104900" y="1186691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1</a:t>
            </a:r>
            <a:endParaRPr lang="en-GB" dirty="0"/>
          </a:p>
        </p:txBody>
      </p:sp>
      <p:sp>
        <p:nvSpPr>
          <p:cNvPr id="23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1733586"/>
            <a:ext cx="355826" cy="355826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en-GB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104900" y="1788389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2</a:t>
            </a:r>
            <a:endParaRPr lang="en-GB" dirty="0"/>
          </a:p>
        </p:txBody>
      </p:sp>
      <p:sp>
        <p:nvSpPr>
          <p:cNvPr id="37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611188" y="2335284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en-GB" dirty="0"/>
          </a:p>
        </p:txBody>
      </p:sp>
      <p:sp>
        <p:nvSpPr>
          <p:cNvPr id="3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104900" y="2390087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3</a:t>
            </a:r>
            <a:endParaRPr lang="en-GB" dirty="0"/>
          </a:p>
        </p:txBody>
      </p:sp>
      <p:sp>
        <p:nvSpPr>
          <p:cNvPr id="39" name="Textplatzhalt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8" y="2936982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en-GB" dirty="0"/>
          </a:p>
        </p:txBody>
      </p:sp>
      <p:sp>
        <p:nvSpPr>
          <p:cNvPr id="40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104900" y="2991785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4</a:t>
            </a:r>
            <a:endParaRPr lang="en-GB" dirty="0"/>
          </a:p>
        </p:txBody>
      </p:sp>
      <p:sp>
        <p:nvSpPr>
          <p:cNvPr id="41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611188" y="3538680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5</a:t>
            </a:r>
            <a:endParaRPr lang="en-GB" dirty="0"/>
          </a:p>
        </p:txBody>
      </p:sp>
      <p:sp>
        <p:nvSpPr>
          <p:cNvPr id="42" name="Textplatzhalt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1104900" y="3593483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5</a:t>
            </a:r>
            <a:endParaRPr lang="en-GB" dirty="0"/>
          </a:p>
        </p:txBody>
      </p:sp>
      <p:sp>
        <p:nvSpPr>
          <p:cNvPr id="43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611188" y="4140378"/>
            <a:ext cx="355826" cy="355826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6</a:t>
            </a:r>
            <a:endParaRPr lang="en-GB" dirty="0"/>
          </a:p>
        </p:txBody>
      </p:sp>
      <p:sp>
        <p:nvSpPr>
          <p:cNvPr id="44" name="Textplatzhalt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104900" y="4195181"/>
            <a:ext cx="7462838" cy="246221"/>
          </a:xfrm>
        </p:spPr>
        <p:txBody>
          <a:bodyPr anchor="ctr">
            <a:sp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6</a:t>
            </a:r>
            <a:endParaRPr lang="en-GB" dirty="0"/>
          </a:p>
        </p:txBody>
      </p:sp>
      <p:sp>
        <p:nvSpPr>
          <p:cNvPr id="4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76288" y="1601650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76288" y="2203348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76288" y="2805046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76288" y="3406744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776288" y="4008442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0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776288" y="4610138"/>
            <a:ext cx="7791450" cy="1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3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vmlDrawing" Target="../drawings/vmlDrawing1.vml"/><Relationship Id="rId37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3848898322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Folie" r:id="rId35" imgW="270" imgH="270" progId="TCLayout.ActiveDocument.1">
                  <p:embed/>
                </p:oleObj>
              </mc:Choice>
              <mc:Fallback>
                <p:oleObj name="think-cell Folie" r:id="rId35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/>
          <p:cNvPicPr>
            <a:picLocks noChangeAspect="1"/>
          </p:cNvPicPr>
          <p:nvPr userDrawn="1"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9846" y="0"/>
            <a:ext cx="3634154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188" y="303213"/>
            <a:ext cx="7956550" cy="68123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 algn="l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92275" y="486780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786B2-AD40-4FFE-8FD1-BC9391A80177}" type="slidenum">
              <a:rPr lang="en-US" smtClean="0">
                <a:solidFill>
                  <a:srgbClr val="616365"/>
                </a:solidFill>
              </a:rPr>
              <a:pPr/>
              <a:t>‹Nr.›</a:t>
            </a:fld>
            <a:endParaRPr lang="en-US" dirty="0">
              <a:solidFill>
                <a:srgbClr val="616365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11188" y="1130299"/>
            <a:ext cx="7956550" cy="34940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-226979" y="-258040"/>
            <a:ext cx="9617413" cy="5680147"/>
            <a:chOff x="-226979" y="-258040"/>
            <a:chExt cx="9617413" cy="5680147"/>
          </a:xfrm>
        </p:grpSpPr>
        <p:cxnSp>
          <p:nvCxnSpPr>
            <p:cNvPr id="5" name="Gerade Verbindung 4"/>
            <p:cNvCxnSpPr/>
            <p:nvPr userDrawn="1"/>
          </p:nvCxnSpPr>
          <p:spPr>
            <a:xfrm flipH="1">
              <a:off x="-226979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 flipH="1">
              <a:off x="-226979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>
            <a:xfrm flipH="1">
              <a:off x="-226979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 flipH="1">
              <a:off x="-226979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 flipH="1">
              <a:off x="9234791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 flipH="1">
              <a:off x="9234791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 flipH="1">
              <a:off x="9234791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 flipH="1">
              <a:off x="9234791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 rot="5400000" flipH="1">
              <a:off x="8489916" y="-18021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 rot="5400000" flipH="1">
              <a:off x="4639434" y="-18021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 rot="5400000" flipH="1">
              <a:off x="4387022" y="-18021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 rot="5400000" flipH="1">
              <a:off x="534075" y="-180217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 flipH="1">
              <a:off x="895317" y="-1802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 flipH="1">
              <a:off x="8489916" y="534428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 rot="5400000" flipH="1">
              <a:off x="4639434" y="534428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 flipH="1">
              <a:off x="4387022" y="534428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 flipH="1">
              <a:off x="534075" y="534428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 rot="5400000" flipH="1">
              <a:off x="895317" y="5344282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33"/>
    </p:custDataLst>
    <p:extLst>
      <p:ext uri="{BB962C8B-B14F-4D97-AF65-F5344CB8AC3E}">
        <p14:creationId xmlns:p14="http://schemas.microsoft.com/office/powerpoint/2010/main" val="37950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67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  <p:sldLayoutId id="2147483757" r:id="rId25"/>
    <p:sldLayoutId id="2147483763" r:id="rId26"/>
    <p:sldLayoutId id="2147483758" r:id="rId27"/>
    <p:sldLayoutId id="2147483761" r:id="rId28"/>
    <p:sldLayoutId id="2147483762" r:id="rId29"/>
    <p:sldLayoutId id="2147483775" r:id="rId30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lang="en-US" sz="2400" b="0" kern="1200" baseline="0" dirty="0" smtClean="0">
          <a:solidFill>
            <a:srgbClr val="404545"/>
          </a:solidFill>
          <a:latin typeface="+mj-lt"/>
          <a:ea typeface="+mj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en-US" sz="1800" kern="1200" dirty="0" smtClean="0">
          <a:solidFill>
            <a:srgbClr val="404545"/>
          </a:solidFill>
          <a:latin typeface="+mn-lt"/>
          <a:ea typeface="+mn-ea"/>
          <a:cs typeface="Arial" pitchFamily="34" charset="0"/>
        </a:defRPr>
      </a:lvl1pPr>
      <a:lvl2pPr marL="539750" indent="-273050" algn="l" defTabSz="914400" rtl="0" eaLnBrk="1" latinLnBrk="0" hangingPunct="1">
        <a:spcBef>
          <a:spcPts val="600"/>
        </a:spcBef>
        <a:buFont typeface="Arial" pitchFamily="34" charset="0"/>
        <a:buChar char="–"/>
        <a:defRPr lang="en-US" sz="1800" kern="1200" dirty="0" smtClean="0">
          <a:solidFill>
            <a:srgbClr val="404545"/>
          </a:solidFill>
          <a:latin typeface="+mn-lt"/>
          <a:ea typeface="+mn-ea"/>
          <a:cs typeface="Arial" pitchFamily="34" charset="0"/>
        </a:defRPr>
      </a:lvl2pPr>
      <a:lvl3pPr marL="714375" indent="-174625" algn="l" defTabSz="914400" rtl="0" eaLnBrk="1" latinLnBrk="0" hangingPunct="1">
        <a:spcBef>
          <a:spcPts val="600"/>
        </a:spcBef>
        <a:buFont typeface="Arial" pitchFamily="34" charset="0"/>
        <a:buChar char="•"/>
        <a:defRPr lang="en-US" sz="1800" kern="1200" dirty="0" smtClean="0">
          <a:solidFill>
            <a:srgbClr val="404545"/>
          </a:solidFill>
          <a:latin typeface="+mn-lt"/>
          <a:ea typeface="+mn-ea"/>
          <a:cs typeface="Arial" pitchFamily="34" charset="0"/>
        </a:defRPr>
      </a:lvl3pPr>
      <a:lvl4pPr marL="898525" indent="-184150" algn="l" defTabSz="914400" rtl="0" eaLnBrk="1" latinLnBrk="0" hangingPunct="1">
        <a:spcBef>
          <a:spcPts val="600"/>
        </a:spcBef>
        <a:buFont typeface="Arial" pitchFamily="34" charset="0"/>
        <a:buChar char="–"/>
        <a:defRPr lang="en-US" sz="1800" kern="1200" dirty="0" smtClean="0">
          <a:solidFill>
            <a:srgbClr val="404545"/>
          </a:solidFill>
          <a:latin typeface="+mn-lt"/>
          <a:ea typeface="+mn-ea"/>
          <a:cs typeface="Arial" pitchFamily="34" charset="0"/>
        </a:defRPr>
      </a:lvl4pPr>
      <a:lvl5pPr marL="1071563" indent="-173038" algn="l" defTabSz="914400" rtl="0" eaLnBrk="1" latinLnBrk="0" hangingPunct="1">
        <a:spcBef>
          <a:spcPts val="600"/>
        </a:spcBef>
        <a:buFont typeface="Arial" pitchFamily="34" charset="0"/>
        <a:buChar char="»"/>
        <a:defRPr lang="en-US" sz="1800" kern="1200" dirty="0" smtClean="0">
          <a:solidFill>
            <a:srgbClr val="404545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913" userDrawn="1">
          <p15:clr>
            <a:srgbClr val="F26B43"/>
          </p15:clr>
        </p15:guide>
        <p15:guide id="2" pos="385" userDrawn="1">
          <p15:clr>
            <a:srgbClr val="F26B43"/>
          </p15:clr>
        </p15:guide>
        <p15:guide id="3" pos="612" userDrawn="1">
          <p15:clr>
            <a:srgbClr val="F26B43"/>
          </p15:clr>
        </p15:guide>
        <p15:guide id="4" pos="2812" userDrawn="1">
          <p15:clr>
            <a:srgbClr val="F26B43"/>
          </p15:clr>
        </p15:guide>
        <p15:guide id="5" pos="2971" userDrawn="1">
          <p15:clr>
            <a:srgbClr val="F26B43"/>
          </p15:clr>
        </p15:guide>
        <p15:guide id="6" pos="5397" userDrawn="1">
          <p15:clr>
            <a:srgbClr val="F26B43"/>
          </p15:clr>
        </p15:guide>
        <p15:guide id="9" orient="horz" pos="713" userDrawn="1">
          <p15:clr>
            <a:srgbClr val="F26B43"/>
          </p15:clr>
        </p15:guide>
        <p15:guide id="10" orient="horz" pos="3094" userDrawn="1">
          <p15:clr>
            <a:srgbClr val="F26B43"/>
          </p15:clr>
        </p15:guide>
        <p15:guide id="11" orient="horz" pos="1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Damien.bowden@noser.com" TargetMode="Externa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net-standar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github.com/dotnet/standard/blob/master/docs/faq.md" TargetMode="External"/><Relationship Id="rId5" Type="http://schemas.openxmlformats.org/officeDocument/2006/relationships/hyperlink" Target="https://github.com/dotnet/standard/blob/master/docs/versions.md" TargetMode="External"/><Relationship Id="rId4" Type="http://schemas.openxmlformats.org/officeDocument/2006/relationships/hyperlink" Target="https://msdn.microsoft.com/en-us/magazine/mt842506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46206154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35" name="Object 3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CH" dirty="0">
                <a:solidFill>
                  <a:srgbClr val="EF7D17"/>
                </a:solidFill>
              </a:rPr>
              <a:t>.NET Standard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gray">
          <a:xfrm>
            <a:off x="969964" y="4016772"/>
            <a:ext cx="7597774" cy="615553"/>
          </a:xfrm>
        </p:spPr>
        <p:txBody>
          <a:bodyPr/>
          <a:lstStyle/>
          <a:p>
            <a:r>
              <a:rPr lang="de-DE" dirty="0"/>
              <a:t>Damien Bowden</a:t>
            </a:r>
            <a:br>
              <a:rPr lang="de-DE" dirty="0"/>
            </a:br>
            <a:r>
              <a:rPr lang="de-DE" dirty="0" err="1"/>
              <a:t>January</a:t>
            </a:r>
            <a:r>
              <a:rPr lang="de-DE" dirty="0"/>
              <a:t> 2018</a:t>
            </a:r>
            <a:endParaRPr lang="en-US" dirty="0"/>
          </a:p>
        </p:txBody>
      </p:sp>
      <p:sp>
        <p:nvSpPr>
          <p:cNvPr id="3" name="BainBulletsConfiguration" hidden="1"/>
          <p:cNvSpPr txBox="1"/>
          <p:nvPr/>
        </p:nvSpPr>
        <p:spPr bwMode="gray">
          <a:xfrm>
            <a:off x="12700" y="9525"/>
            <a:ext cx="8890000" cy="15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66700">
              <a:buClr>
                <a:srgbClr val="FF7900"/>
              </a:buClr>
              <a:buFont typeface="Arial" panose="020B0604020202020204" pitchFamily="34" charset="0"/>
              <a:buChar char="•"/>
            </a:pPr>
            <a:endParaRPr lang="en-US" sz="100" dirty="0">
              <a:solidFill>
                <a:srgbClr val="FFFFFF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182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BA0AFE3-4E1D-4638-8484-854834A70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1263990"/>
            <a:ext cx="8283388" cy="29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323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it</a:t>
            </a:r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689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73437FB-8398-49A3-88BD-FBF4CC955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10" y="614089"/>
            <a:ext cx="791638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44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03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Development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2039D32-CA22-4D8A-9170-CD7D242A30F7}"/>
              </a:ext>
            </a:extLst>
          </p:cNvPr>
          <p:cNvSpPr txBox="1"/>
          <p:nvPr/>
        </p:nvSpPr>
        <p:spPr>
          <a:xfrm>
            <a:off x="1432112" y="2225488"/>
            <a:ext cx="5694829" cy="129266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66700" indent="-2667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Visual Studio 2017</a:t>
            </a:r>
          </a:p>
          <a:p>
            <a:pPr marL="266700" indent="-2667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Visual Studio Code </a:t>
            </a:r>
          </a:p>
          <a:p>
            <a:pPr marL="266700" indent="-2667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Visual Studio for Mac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9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4714875" y="1553285"/>
            <a:ext cx="3852863" cy="569387"/>
          </a:xfrm>
        </p:spPr>
        <p:txBody>
          <a:bodyPr/>
          <a:lstStyle/>
          <a:p>
            <a:r>
              <a:rPr lang="en-US" sz="1600" dirty="0"/>
              <a:t>Damien Bowden</a:t>
            </a:r>
          </a:p>
          <a:p>
            <a:r>
              <a:rPr lang="en-US" sz="1600" dirty="0">
                <a:hlinkClick r:id="rId3"/>
              </a:rPr>
              <a:t>Damien.bowden@noser.com</a:t>
            </a:r>
            <a:endParaRPr lang="en-US" sz="1600" dirty="0"/>
          </a:p>
        </p:txBody>
      </p:sp>
      <p:sp>
        <p:nvSpPr>
          <p:cNvPr id="3" name="BainBulletsConfiguration" hidden="1"/>
          <p:cNvSpPr txBox="1"/>
          <p:nvPr/>
        </p:nvSpPr>
        <p:spPr bwMode="gray">
          <a:xfrm>
            <a:off x="12700" y="9525"/>
            <a:ext cx="8890000" cy="15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66700">
              <a:buClr>
                <a:srgbClr val="FF7900"/>
              </a:buClr>
              <a:buFont typeface="Arial" panose="020B0604020202020204" pitchFamily="34" charset="0"/>
              <a:buChar char="•"/>
            </a:pPr>
            <a:endParaRPr lang="en-US" sz="1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71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C95C921D-3BB5-4FF9-94DD-1A1F41DD9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Sources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BB017EA-415B-407D-9B9B-0CD9A7BAB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4457" y="1037272"/>
            <a:ext cx="6386513" cy="3557588"/>
          </a:xfrm>
        </p:spPr>
        <p:txBody>
          <a:bodyPr/>
          <a:lstStyle/>
          <a:p>
            <a:pPr marL="471488">
              <a:lnSpc>
                <a:spcPct val="90000"/>
              </a:lnSpc>
              <a:spcBef>
                <a:spcPts val="945"/>
              </a:spcBef>
              <a:buFont typeface="Lucida Grande" charset="0"/>
              <a:buChar char="•"/>
              <a:defRPr/>
            </a:pPr>
            <a:r>
              <a:rPr lang="en-US" sz="2160" dirty="0">
                <a:sym typeface="Gill Sans" charset="0"/>
                <a:hlinkClick r:id="rId3"/>
              </a:rPr>
              <a:t>https://docs.microsoft.com/en-us/dotnet/standard/net-standard</a:t>
            </a:r>
            <a:endParaRPr lang="en-US" sz="2160" dirty="0">
              <a:sym typeface="Gill Sans" charset="0"/>
            </a:endParaRPr>
          </a:p>
          <a:p>
            <a:pPr marL="471488">
              <a:lnSpc>
                <a:spcPct val="90000"/>
              </a:lnSpc>
              <a:spcBef>
                <a:spcPts val="945"/>
              </a:spcBef>
              <a:buFont typeface="Lucida Grande" charset="0"/>
              <a:buChar char="•"/>
              <a:defRPr/>
            </a:pPr>
            <a:r>
              <a:rPr lang="en-US" sz="2160" dirty="0">
                <a:sym typeface="Gill Sans" charset="0"/>
                <a:hlinkClick r:id="rId4"/>
              </a:rPr>
              <a:t>https://msdn.microsoft.com/en-us/magazine/mt842506.aspx</a:t>
            </a:r>
            <a:endParaRPr lang="en-US" sz="2160" dirty="0">
              <a:sym typeface="Gill Sans" charset="0"/>
            </a:endParaRPr>
          </a:p>
          <a:p>
            <a:pPr marL="471488">
              <a:lnSpc>
                <a:spcPct val="90000"/>
              </a:lnSpc>
              <a:spcBef>
                <a:spcPts val="945"/>
              </a:spcBef>
              <a:buFont typeface="Lucida Grande" charset="0"/>
              <a:buChar char="•"/>
              <a:defRPr/>
            </a:pPr>
            <a:r>
              <a:rPr lang="en-US" sz="2160" dirty="0">
                <a:sym typeface="Gill Sans" charset="0"/>
                <a:hlinkClick r:id="rId5"/>
              </a:rPr>
              <a:t>https://github.com/dotnet/standard/blob/master/docs/versions.md</a:t>
            </a:r>
            <a:endParaRPr lang="en-US" sz="2160" dirty="0">
              <a:sym typeface="Gill Sans" charset="0"/>
            </a:endParaRPr>
          </a:p>
          <a:p>
            <a:pPr marL="471488">
              <a:lnSpc>
                <a:spcPct val="90000"/>
              </a:lnSpc>
              <a:spcBef>
                <a:spcPts val="945"/>
              </a:spcBef>
              <a:buFont typeface="Lucida Grande" charset="0"/>
              <a:buChar char="•"/>
              <a:defRPr/>
            </a:pPr>
            <a:r>
              <a:rPr lang="en-US" sz="2160" dirty="0">
                <a:sym typeface="Gill Sans" charset="0"/>
                <a:hlinkClick r:id="rId6"/>
              </a:rPr>
              <a:t>https://github.com/dotnet/standard/blob/master/docs/faq.md</a:t>
            </a:r>
            <a:endParaRPr lang="en-US" sz="2160" dirty="0">
              <a:sym typeface="Gill Sans" charset="0"/>
            </a:endParaRPr>
          </a:p>
          <a:p>
            <a:pPr marL="471488">
              <a:lnSpc>
                <a:spcPct val="90000"/>
              </a:lnSpc>
              <a:spcBef>
                <a:spcPts val="945"/>
              </a:spcBef>
              <a:buFont typeface="Lucida Grande" charset="0"/>
              <a:buChar char="•"/>
              <a:defRPr/>
            </a:pPr>
            <a:endParaRPr lang="en-US" sz="2160" dirty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756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155125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.NET Standard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1104900" y="1827125"/>
            <a:ext cx="7462838" cy="246221"/>
          </a:xfrm>
        </p:spPr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BainBulletsConfiguration" hidden="1"/>
          <p:cNvSpPr txBox="1"/>
          <p:nvPr/>
        </p:nvSpPr>
        <p:spPr bwMode="gray">
          <a:xfrm>
            <a:off x="12700" y="9525"/>
            <a:ext cx="8890000" cy="15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66700">
              <a:buClr>
                <a:srgbClr val="FF7900"/>
              </a:buClr>
              <a:buFont typeface="Arial" panose="020B0604020202020204" pitchFamily="34" charset="0"/>
              <a:buChar char="•"/>
            </a:pPr>
            <a:endParaRPr lang="en-US" sz="100" dirty="0">
              <a:solidFill>
                <a:srgbClr val="FFFFFF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762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.NET Standard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4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700F384-46D4-4841-99B6-4FD88BAA8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03" y="1294479"/>
            <a:ext cx="599875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.NET Standard is 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4000" dirty="0">
                <a:latin typeface="+mj-lt"/>
              </a:rPr>
              <a:t>specification of .NET APIs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which can be implemented.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78439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700F384-46D4-4841-99B6-4FD88BAA8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03" y="1602254"/>
            <a:ext cx="685636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.NET Framework</a:t>
            </a:r>
            <a:r>
              <a:rPr lang="en-US" altLang="en-US" sz="4000" dirty="0">
                <a:latin typeface="+mj-lt"/>
              </a:rPr>
              <a:t>,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Xamarin</a:t>
            </a:r>
            <a:r>
              <a:rPr lang="en-US" altLang="en-US" sz="4000" dirty="0">
                <a:latin typeface="+mj-lt"/>
              </a:rPr>
              <a:t>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+mj-lt"/>
              </a:rPr>
              <a:t>.NET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Core are implementations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0925989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29CC02-0B56-42D3-866E-48089ED9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73" y="266378"/>
            <a:ext cx="8449854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965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BF8DFAF-10A7-43E6-AC30-CE22F1950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46" y="271141"/>
            <a:ext cx="846890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097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ADFBF61-1157-4692-A568-8DD71CB6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01" y="333062"/>
            <a:ext cx="607779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5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A3C821B-68AE-43D5-8ACE-DAE7D4A6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61" y="1259099"/>
            <a:ext cx="8094477" cy="292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307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42&quot;/&gt;&lt;CPresentation id=&quot;1&quot;&gt;&lt;m_precDefaultNumber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ARTICULATE_SLIDE_THUMBNAIL_REFRESH" val="1"/>
  <p:tag name="THINKCELLUNDODONOTDELETE" val="0"/>
  <p:tag name="ARTICULATE_PROJECT_OPEN" val="0"/>
  <p:tag name="ARTICULATE_SLIDE_COUNT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Vorlage-Noser-Engineering-Praesentation-V-009-E">
  <a:themeElements>
    <a:clrScheme name="Noser Farben">
      <a:dk1>
        <a:srgbClr val="404545"/>
      </a:dk1>
      <a:lt1>
        <a:sysClr val="window" lastClr="FFFFFF"/>
      </a:lt1>
      <a:dk2>
        <a:srgbClr val="FFE70F"/>
      </a:dk2>
      <a:lt2>
        <a:srgbClr val="E0E1DD"/>
      </a:lt2>
      <a:accent1>
        <a:srgbClr val="EF7D17"/>
      </a:accent1>
      <a:accent2>
        <a:srgbClr val="404545"/>
      </a:accent2>
      <a:accent3>
        <a:srgbClr val="616365"/>
      </a:accent3>
      <a:accent4>
        <a:srgbClr val="878786"/>
      </a:accent4>
      <a:accent5>
        <a:srgbClr val="E0E1DD"/>
      </a:accent5>
      <a:accent6>
        <a:srgbClr val="FFE70F"/>
      </a:accent6>
      <a:hlink>
        <a:srgbClr val="616365"/>
      </a:hlink>
      <a:folHlink>
        <a:srgbClr val="878786"/>
      </a:folHlink>
    </a:clrScheme>
    <a:fontScheme name="Noser_Schrift">
      <a:majorFont>
        <a:latin typeface="Trade Gothic LT Std Bold"/>
        <a:ea typeface=""/>
        <a:cs typeface=""/>
      </a:majorFont>
      <a:minorFont>
        <a:latin typeface="Trade Gothic LT St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marL="266700" indent="-266700">
          <a:buClr>
            <a:schemeClr val="accent1"/>
          </a:buClr>
          <a:buFont typeface="Arial" panose="020B0604020202020204" pitchFamily="34" charset="0"/>
          <a:buChar char="•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f3988df721c452cbd800811ba45b4e3 xmlns="93f35a41-85d2-4946-96dc-7aeaa62d497e">
      <Terms xmlns="http://schemas.microsoft.com/office/infopath/2007/PartnerControls"/>
    </ff3988df721c452cbd800811ba45b4e3>
    <Prozessbereich xmlns="93f35a41-85d2-4946-96dc-7aeaa62d497e">Unterstützende Prozesse</Prozessbereich>
    <TaxCatchAll xmlns="93f35a41-85d2-4946-96dc-7aeaa62d497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3F8D6893928C4CAB634C70CE78EA71" ma:contentTypeVersion="11" ma:contentTypeDescription="Create a new document." ma:contentTypeScope="" ma:versionID="dec3029c111e22222f9d70a306db6feb">
  <xsd:schema xmlns:xsd="http://www.w3.org/2001/XMLSchema" xmlns:xs="http://www.w3.org/2001/XMLSchema" xmlns:p="http://schemas.microsoft.com/office/2006/metadata/properties" xmlns:ns2="93f35a41-85d2-4946-96dc-7aeaa62d497e" targetNamespace="http://schemas.microsoft.com/office/2006/metadata/properties" ma:root="true" ma:fieldsID="2c2f302e34906c95f67f815ca759bcb9" ns2:_="">
    <xsd:import namespace="93f35a41-85d2-4946-96dc-7aeaa62d497e"/>
    <xsd:element name="properties">
      <xsd:complexType>
        <xsd:sequence>
          <xsd:element name="documentManagement">
            <xsd:complexType>
              <xsd:all>
                <xsd:element ref="ns2:ff3988df721c452cbd800811ba45b4e3" minOccurs="0"/>
                <xsd:element ref="ns2:TaxCatchAll" minOccurs="0"/>
                <xsd:element ref="ns2:Prozessbereic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35a41-85d2-4946-96dc-7aeaa62d497e" elementFormDefault="qualified">
    <xsd:import namespace="http://schemas.microsoft.com/office/2006/documentManagement/types"/>
    <xsd:import namespace="http://schemas.microsoft.com/office/infopath/2007/PartnerControls"/>
    <xsd:element name="ff3988df721c452cbd800811ba45b4e3" ma:index="9" nillable="true" ma:taxonomy="true" ma:internalName="ff3988df721c452cbd800811ba45b4e3" ma:taxonomyFieldName="Portfolio_x0020_Tags" ma:displayName="Tags" ma:readOnly="false" ma:default="" ma:fieldId="{ff3988df-721c-452c-bd80-0811ba45b4e3}" ma:taxonomyMulti="true" ma:sspId="3b750ec7-56f5-46f6-8a31-692781fad2d3" ma:termSetId="40ea6b68-9430-4643-856d-7615c5a76a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42a687ca-e7c5-4b9b-a66f-5c488bddaaf7}" ma:internalName="TaxCatchAll" ma:showField="CatchAllData" ma:web="93f35a41-85d2-4946-96dc-7aeaa62d49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rozessbereich" ma:index="11" nillable="true" ma:displayName="Prozessbereich" ma:default="Management" ma:format="Dropdown" ma:internalName="Prozessbereich">
      <xsd:simpleType>
        <xsd:restriction base="dms:Choice">
          <xsd:enumeration value="Management"/>
          <xsd:enumeration value="Personalmanagement"/>
          <xsd:enumeration value="Leistungserbringung"/>
          <xsd:enumeration value="Unterstützende Prozess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B85D85-65A5-4999-95EA-3F14B8234865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93f35a41-85d2-4946-96dc-7aeaa62d497e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1197AE7-3BEC-45CE-B6FC-EB534A76C9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71F32F-E547-433F-94E4-100AE44B03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f35a41-85d2-4946-96dc-7aeaa62d49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Bildschirmpräsentation (16:9)</PresentationFormat>
  <Paragraphs>38</Paragraphs>
  <Slides>16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6" baseType="lpstr">
      <vt:lpstr>MS PGothic</vt:lpstr>
      <vt:lpstr>Arial</vt:lpstr>
      <vt:lpstr>Calibri</vt:lpstr>
      <vt:lpstr>Gill Sans</vt:lpstr>
      <vt:lpstr>Lucida Grande</vt:lpstr>
      <vt:lpstr>Trade Gothic LT Std</vt:lpstr>
      <vt:lpstr>Trade Gothic LT Std Bold</vt:lpstr>
      <vt:lpstr>ヒラギノ角ゴ Pro W3</vt:lpstr>
      <vt:lpstr>4_Vorlage-Noser-Engineering-Praesentation-V-009-E</vt:lpstr>
      <vt:lpstr>think-cell Folie</vt:lpstr>
      <vt:lpstr>.NET Standard</vt:lpstr>
      <vt:lpstr>Agenda</vt:lpstr>
      <vt:lpstr>What is .NET Standard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Where can you use it</vt:lpstr>
      <vt:lpstr>PowerPoint-Präsentation</vt:lpstr>
      <vt:lpstr>Demo</vt:lpstr>
      <vt:lpstr>Development</vt:lpstr>
      <vt:lpstr>PowerPoint-Präsentation</vt:lpstr>
      <vt:lpstr>Sources</vt:lpstr>
    </vt:vector>
  </TitlesOfParts>
  <Company>i-pointing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Präsentation-für-Alumni-Anlässe-Kontaktgespräche</dc:title>
  <dc:creator>i-pointing</dc:creator>
  <cp:lastModifiedBy>Bowden Damien</cp:lastModifiedBy>
  <cp:revision>488</cp:revision>
  <cp:lastPrinted>2014-07-24T09:32:04Z</cp:lastPrinted>
  <dcterms:created xsi:type="dcterms:W3CDTF">2014-03-17T07:23:46Z</dcterms:created>
  <dcterms:modified xsi:type="dcterms:W3CDTF">2018-01-28T10:32:12Z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1238C019-126E-4FD6-BF2A-A3910B9E3C72</vt:lpwstr>
  </property>
  <property fmtid="{D5CDD505-2E9C-101B-9397-08002B2CF9AE}" pid="3" name="ArticulatePath">
    <vt:lpwstr>Noser_Template</vt:lpwstr>
  </property>
  <property fmtid="{D5CDD505-2E9C-101B-9397-08002B2CF9AE}" pid="4" name="ContentTypeId">
    <vt:lpwstr>0x0101009E3F8D6893928C4CAB634C70CE78EA71</vt:lpwstr>
  </property>
  <property fmtid="{D5CDD505-2E9C-101B-9397-08002B2CF9AE}" pid="5" name="Portfolio_x0020_Tags">
    <vt:lpwstr/>
  </property>
  <property fmtid="{D5CDD505-2E9C-101B-9397-08002B2CF9AE}" pid="6" name="Portfolio Tags">
    <vt:lpwstr/>
  </property>
  <property fmtid="{D5CDD505-2E9C-101B-9397-08002B2CF9AE}" pid="7" name="WorkflowChangePath">
    <vt:lpwstr>6a7699d5-b9a6-48e4-8f08-d60c02848e38,5;5d264783-9d6b-42b8-b6a2-44030b93cb0e,17;5d264783-9d6b-42b8-b6a2-44030b93cb0e,23;89877fd5-62a6-4eee-b87b-110c61329ce9,50;89877fd5-62a6-4eee-b87b-110c61329ce9,53;</vt:lpwstr>
  </property>
  <property fmtid="{D5CDD505-2E9C-101B-9397-08002B2CF9AE}" pid="8" name="Branchen">
    <vt:lpwstr/>
  </property>
  <property fmtid="{D5CDD505-2E9C-101B-9397-08002B2CF9AE}" pid="9" name="j27f32ae1b8446f697d165cb21ec59e2">
    <vt:lpwstr/>
  </property>
  <property fmtid="{D5CDD505-2E9C-101B-9397-08002B2CF9AE}" pid="10" name="cf4ef137c24146c18241e12b0481920f">
    <vt:lpwstr/>
  </property>
  <property fmtid="{D5CDD505-2E9C-101B-9397-08002B2CF9AE}" pid="11" name="f84909c305f34750ad34d478b4ef8334">
    <vt:lpwstr/>
  </property>
  <property fmtid="{D5CDD505-2E9C-101B-9397-08002B2CF9AE}" pid="12" name="Niederlassung">
    <vt:lpwstr/>
  </property>
  <property fmtid="{D5CDD505-2E9C-101B-9397-08002B2CF9AE}" pid="13" name="Technologie und Skill Definitionen">
    <vt:lpwstr/>
  </property>
  <property fmtid="{D5CDD505-2E9C-101B-9397-08002B2CF9AE}" pid="14" name="Dienstleistungen">
    <vt:lpwstr/>
  </property>
  <property fmtid="{D5CDD505-2E9C-101B-9397-08002B2CF9AE}" pid="15" name="kc505a0f9a0e4c99a9d900fbc0f82d4a">
    <vt:lpwstr/>
  </property>
  <property fmtid="{D5CDD505-2E9C-101B-9397-08002B2CF9AE}" pid="16" name="ge5470818ebc4ded9d819c900f29a158">
    <vt:lpwstr/>
  </property>
  <property fmtid="{D5CDD505-2E9C-101B-9397-08002B2CF9AE}" pid="17" name="Firma">
    <vt:lpwstr/>
  </property>
  <property fmtid="{D5CDD505-2E9C-101B-9397-08002B2CF9AE}" pid="18" name="f94b7594a1ac4798a11c7e09e11cc58c">
    <vt:lpwstr/>
  </property>
  <property fmtid="{D5CDD505-2E9C-101B-9397-08002B2CF9AE}" pid="19" name="aff6c6d0eeb0473f8d46e5d22a473793">
    <vt:lpwstr/>
  </property>
  <property fmtid="{D5CDD505-2E9C-101B-9397-08002B2CF9AE}" pid="20" name="Knowhow Center">
    <vt:lpwstr/>
  </property>
  <property fmtid="{D5CDD505-2E9C-101B-9397-08002B2CF9AE}" pid="21" name="Technologien">
    <vt:lpwstr/>
  </property>
</Properties>
</file>