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445" y="-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80DF-5672-4073-A100-C27CA93DDD08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83E37A-6916-43D9-A92A-73A8D2A7128D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80DF-5672-4073-A100-C27CA93DDD08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E37A-6916-43D9-A92A-73A8D2A7128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80DF-5672-4073-A100-C27CA93DDD08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E37A-6916-43D9-A92A-73A8D2A7128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86980DF-5672-4073-A100-C27CA93DDD08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D83E37A-6916-43D9-A92A-73A8D2A7128D}" type="slidenum">
              <a:rPr lang="fr-FR" smtClean="0"/>
              <a:t>‹#›</a:t>
            </a:fld>
            <a:endParaRPr lang="fr-F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80DF-5672-4073-A100-C27CA93DDD08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83E37A-6916-43D9-A92A-73A8D2A7128D}" type="slidenum">
              <a:rPr lang="fr-FR" smtClean="0"/>
              <a:t>‹#›</a:t>
            </a:fld>
            <a:endParaRPr lang="fr-F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86980DF-5672-4073-A100-C27CA93DDD08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83E37A-6916-43D9-A92A-73A8D2A7128D}" type="slidenum">
              <a:rPr lang="fr-FR" smtClean="0"/>
              <a:t>‹#›</a:t>
            </a:fld>
            <a:endParaRPr lang="fr-FR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86980DF-5672-4073-A100-C27CA93DDD08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83E37A-6916-43D9-A92A-73A8D2A7128D}" type="slidenum">
              <a:rPr lang="fr-FR" smtClean="0"/>
              <a:t>‹#›</a:t>
            </a:fld>
            <a:endParaRPr lang="fr-FR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80DF-5672-4073-A100-C27CA93DDD08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83E37A-6916-43D9-A92A-73A8D2A7128D}" type="slidenum">
              <a:rPr lang="fr-FR" smtClean="0"/>
              <a:t>‹#›</a:t>
            </a:fld>
            <a:endParaRPr lang="fr-F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80DF-5672-4073-A100-C27CA93DDD08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83E37A-6916-43D9-A92A-73A8D2A7128D}" type="slidenum">
              <a:rPr lang="fr-FR" smtClean="0"/>
              <a:t>‹#›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86980DF-5672-4073-A100-C27CA93DDD08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83E37A-6916-43D9-A92A-73A8D2A7128D}" type="slidenum">
              <a:rPr lang="fr-FR" smtClean="0"/>
              <a:t>‹#›</a:t>
            </a:fld>
            <a:endParaRPr lang="fr-F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86980DF-5672-4073-A100-C27CA93DDD08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D83E37A-6916-43D9-A92A-73A8D2A7128D}" type="slidenum">
              <a:rPr lang="fr-FR" smtClean="0"/>
              <a:t>‹#›</a:t>
            </a:fld>
            <a:endParaRPr lang="fr-F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086980DF-5672-4073-A100-C27CA93DDD08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FD83E37A-6916-43D9-A92A-73A8D2A7128D}" type="slidenum">
              <a:rPr lang="fr-FR" smtClean="0"/>
              <a:t>‹#›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Livrable%20final/client%203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Livrable%20final/prestataire%201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Livrable%20final/cahier%20des%20charges%207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Livrable%20final/Presentation,installer%20Ubuntu%20sur%20VMWare%20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Livrable%20final/Presentation%20VMware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Livrable%20final/Guide%20dutlisation%20VB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Livrable%20final/VirtualBox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Livrable%20final/Ubuntu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Livrable%20final/guide%20windows%20server%202016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hyperlink" Target="Livrable%20final/guide%20d'installation%20windows%20server%202016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Livrable%20final/diagramme%20de%20gantt.pdf" TargetMode="External"/><Relationship Id="rId13" Type="http://schemas.openxmlformats.org/officeDocument/2006/relationships/hyperlink" Target="Livrable%20final/installation%20virtualbox.pdf" TargetMode="External"/><Relationship Id="rId3" Type="http://schemas.openxmlformats.org/officeDocument/2006/relationships/hyperlink" Target="Livrable%20final/cahier%20des%20charges%207.pdf" TargetMode="External"/><Relationship Id="rId7" Type="http://schemas.openxmlformats.org/officeDocument/2006/relationships/hyperlink" Target="Livrable%20final/contrat%20%20de%20service%20virtualisation.pdf" TargetMode="External"/><Relationship Id="rId12" Type="http://schemas.openxmlformats.org/officeDocument/2006/relationships/hyperlink" Target="Livrable%20final/Ubuntu.pdf" TargetMode="External"/><Relationship Id="rId2" Type="http://schemas.openxmlformats.org/officeDocument/2006/relationships/hyperlink" Target="Livrable%20final/virtualisation.pdf" TargetMode="External"/><Relationship Id="rId16" Type="http://schemas.openxmlformats.org/officeDocument/2006/relationships/hyperlink" Target="Livrable%20final/Presentation,installer%20Ubuntu%20sur%20VMWare%2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Livrable%20final/devis.pdf" TargetMode="External"/><Relationship Id="rId11" Type="http://schemas.openxmlformats.org/officeDocument/2006/relationships/hyperlink" Target="Livrable%20final/guide%20windows%20server%202016.pdf" TargetMode="External"/><Relationship Id="rId5" Type="http://schemas.openxmlformats.org/officeDocument/2006/relationships/hyperlink" Target="Livrable%20final/client%203.pdf" TargetMode="External"/><Relationship Id="rId15" Type="http://schemas.openxmlformats.org/officeDocument/2006/relationships/hyperlink" Target="Livrable%20final/guide%20d'installation%20windows%20server%202016.pdf" TargetMode="External"/><Relationship Id="rId10" Type="http://schemas.openxmlformats.org/officeDocument/2006/relationships/hyperlink" Target="Livrable%20final/Presentation%20VMware.pdf" TargetMode="External"/><Relationship Id="rId4" Type="http://schemas.openxmlformats.org/officeDocument/2006/relationships/hyperlink" Target="Livrable%20final/prestataire%201.pdf" TargetMode="External"/><Relationship Id="rId9" Type="http://schemas.openxmlformats.org/officeDocument/2006/relationships/hyperlink" Target="Livrable%20final/VirtualBox.pdf" TargetMode="External"/><Relationship Id="rId14" Type="http://schemas.openxmlformats.org/officeDocument/2006/relationships/hyperlink" Target="Livrable%20final/Guide%20dutlisation%20VB.pdf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Livrable%20final/Outils%20de%20Capture.pdf" TargetMode="External"/><Relationship Id="rId3" Type="http://schemas.openxmlformats.org/officeDocument/2006/relationships/hyperlink" Target="Livrable%20final/Office%20365.pdf" TargetMode="External"/><Relationship Id="rId7" Type="http://schemas.openxmlformats.org/officeDocument/2006/relationships/hyperlink" Target="Livrable%20final/presentation%20snagit.pdf" TargetMode="External"/><Relationship Id="rId2" Type="http://schemas.openxmlformats.org/officeDocument/2006/relationships/hyperlink" Target="Livrable%20final/presentation%20windows%201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Livrable%20final/Paint.pdf" TargetMode="External"/><Relationship Id="rId5" Type="http://schemas.openxmlformats.org/officeDocument/2006/relationships/hyperlink" Target="Livrable%20final/powerpoint%20.pdf" TargetMode="External"/><Relationship Id="rId10" Type="http://schemas.openxmlformats.org/officeDocument/2006/relationships/hyperlink" Target="Livrable%20final/Presentation%20Google%20Chrome.pdf" TargetMode="External"/><Relationship Id="rId4" Type="http://schemas.openxmlformats.org/officeDocument/2006/relationships/hyperlink" Target="Livrable%20final/presentation%20word%202010.pdf" TargetMode="External"/><Relationship Id="rId9" Type="http://schemas.openxmlformats.org/officeDocument/2006/relationships/hyperlink" Target="Livrable%20final/Photoshop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Livrable%20final/virtualisation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6021288"/>
            <a:ext cx="6840760" cy="504702"/>
          </a:xfrm>
        </p:spPr>
        <p:txBody>
          <a:bodyPr/>
          <a:lstStyle/>
          <a:p>
            <a:r>
              <a:rPr lang="fr-FR" dirty="0" smtClean="0"/>
              <a:t>Lucas ALBERT  -  </a:t>
            </a:r>
            <a:r>
              <a:rPr lang="fr-FR" dirty="0" err="1" smtClean="0"/>
              <a:t>Mouna</a:t>
            </a:r>
            <a:r>
              <a:rPr lang="fr-FR" dirty="0" smtClean="0"/>
              <a:t> NOUIRA   -   Damien BOUYEURE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680960" cy="1266799"/>
          </a:xfrm>
        </p:spPr>
        <p:txBody>
          <a:bodyPr/>
          <a:lstStyle/>
          <a:p>
            <a:r>
              <a:rPr lang="fr-FR" u="sng" dirty="0" smtClean="0"/>
              <a:t>LA VIRTUALISATION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27127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741824"/>
          </a:xfrm>
        </p:spPr>
        <p:txBody>
          <a:bodyPr>
            <a:normAutofit/>
          </a:bodyPr>
          <a:lstStyle/>
          <a:p>
            <a:r>
              <a:rPr lang="fr-FR" sz="2400" u="sng" dirty="0" smtClean="0"/>
              <a:t>Client</a:t>
            </a:r>
            <a:endParaRPr lang="fr-FR" sz="2400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pic>
        <p:nvPicPr>
          <p:cNvPr id="7" name="Picture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285483"/>
            <a:ext cx="2977438" cy="29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7364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597808"/>
          </a:xfrm>
        </p:spPr>
        <p:txBody>
          <a:bodyPr>
            <a:normAutofit/>
          </a:bodyPr>
          <a:lstStyle/>
          <a:p>
            <a:r>
              <a:rPr lang="fr-FR" sz="2400" u="sng" dirty="0" smtClean="0"/>
              <a:t>Prestataire</a:t>
            </a:r>
            <a:endParaRPr lang="fr-FR" sz="2400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pic>
        <p:nvPicPr>
          <p:cNvPr id="4" name="Picture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701" y="2625594"/>
            <a:ext cx="3270228" cy="231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54223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484784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/>
              <a:t>Cahier des charges</a:t>
            </a:r>
            <a:endParaRPr lang="fr-FR" sz="2400" u="sng" dirty="0"/>
          </a:p>
        </p:txBody>
      </p:sp>
      <p:pic>
        <p:nvPicPr>
          <p:cNvPr id="7" name="Picture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1" y="2132856"/>
            <a:ext cx="4418673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2032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2059334" cy="669816"/>
          </a:xfrm>
        </p:spPr>
        <p:txBody>
          <a:bodyPr>
            <a:normAutofit/>
          </a:bodyPr>
          <a:lstStyle/>
          <a:p>
            <a:r>
              <a:rPr lang="fr-FR" sz="2400" u="sng" dirty="0" err="1" smtClean="0"/>
              <a:t>VmWare</a:t>
            </a:r>
            <a:endParaRPr lang="fr-FR" sz="2400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Adoptée</a:t>
            </a:r>
            <a:endParaRPr lang="fr-FR" dirty="0"/>
          </a:p>
        </p:txBody>
      </p:sp>
      <p:pic>
        <p:nvPicPr>
          <p:cNvPr id="1026" name="Picture 2" descr="C:\Users\damie\OneDrive\Documents\cours bts\projet de virtualisation\vmware unbuntu\2016-11-28_12-07-14.jp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437" y="2132856"/>
            <a:ext cx="6268533" cy="388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mie\OneDrive\Documents\cours bts\projet de virtualisation\52218.png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01996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72068"/>
      </p:ext>
    </p:extLst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2347366" cy="885840"/>
          </a:xfrm>
        </p:spPr>
        <p:txBody>
          <a:bodyPr/>
          <a:lstStyle/>
          <a:p>
            <a:r>
              <a:rPr lang="fr-FR" sz="2400" u="sng" dirty="0" err="1" smtClean="0"/>
              <a:t>VirtualBox</a:t>
            </a:r>
            <a:endParaRPr lang="fr-FR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adoptée</a:t>
            </a:r>
            <a:endParaRPr lang="fr-FR" dirty="0"/>
          </a:p>
        </p:txBody>
      </p:sp>
      <p:pic>
        <p:nvPicPr>
          <p:cNvPr id="2050" name="Picture 2" descr="C:\Users\damie\OneDrive\Documents\cours bts\projet de virtualisation\tuto d'utilisation virtualbox\tuto utilisateur 12.jp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60848"/>
            <a:ext cx="5901563" cy="411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amie\OneDrive\Documents\cours bts\projet de virtualisation\presentation virtualbox\Virtualbox_logo.png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235" y="548680"/>
            <a:ext cx="1450255" cy="14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13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2347366" cy="885840"/>
          </a:xfrm>
        </p:spPr>
        <p:txBody>
          <a:bodyPr>
            <a:normAutofit/>
          </a:bodyPr>
          <a:lstStyle/>
          <a:p>
            <a:r>
              <a:rPr lang="fr-FR" sz="2400" u="sng" dirty="0" smtClean="0"/>
              <a:t>Ubuntu</a:t>
            </a:r>
            <a:endParaRPr lang="fr-FR" sz="2400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adoptée</a:t>
            </a:r>
            <a:endParaRPr lang="fr-FR" dirty="0"/>
          </a:p>
        </p:txBody>
      </p:sp>
      <p:pic>
        <p:nvPicPr>
          <p:cNvPr id="4098" name="Picture 2" descr="C:\Users\damie\OneDrive\Documents\cours bts\projet de virtualisation\logo-ubuntu_st_no®-orange-hex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48680"/>
            <a:ext cx="2040776" cy="144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amie\OneDrive\Documents\cours bts\projet de virtualisation\2016-12-11_10-24-0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04864"/>
            <a:ext cx="5406479" cy="405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87593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283470" cy="813832"/>
          </a:xfrm>
        </p:spPr>
        <p:txBody>
          <a:bodyPr>
            <a:normAutofit/>
          </a:bodyPr>
          <a:lstStyle/>
          <a:p>
            <a:r>
              <a:rPr lang="fr-FR" sz="2400" u="sng" dirty="0" smtClean="0"/>
              <a:t>Windows Server 2016</a:t>
            </a:r>
            <a:endParaRPr lang="fr-FR" sz="2400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adoptée</a:t>
            </a:r>
            <a:endParaRPr lang="fr-FR" dirty="0"/>
          </a:p>
        </p:txBody>
      </p:sp>
      <p:pic>
        <p:nvPicPr>
          <p:cNvPr id="3074" name="Picture 2" descr="C:\Users\damie\OneDrive\Documents\cours bts\projet de virtualisation\presentation windows server 2016\windows-server-2016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8680"/>
            <a:ext cx="1159239" cy="86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amie\OneDrive\Documents\cours bts\projet de virtualisation\Installation windows server 2016\installation 12.jpg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5376962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700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3140968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Ce que ca nous a apporté?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82470997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Livrable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463021" y="1484784"/>
            <a:ext cx="82089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 smtClean="0"/>
              <a:t>Presentation</a:t>
            </a:r>
            <a:r>
              <a:rPr lang="fr-FR" u="sng" dirty="0" smtClean="0"/>
              <a:t> virtualisation</a:t>
            </a:r>
          </a:p>
          <a:p>
            <a:r>
              <a:rPr lang="fr-FR" dirty="0" smtClean="0">
                <a:hlinkClick r:id="rId2" action="ppaction://hlinkfile"/>
              </a:rPr>
              <a:t>La virtualisation</a:t>
            </a:r>
            <a:endParaRPr lang="fr-FR" dirty="0" smtClean="0"/>
          </a:p>
          <a:p>
            <a:r>
              <a:rPr lang="fr-FR" u="sng" dirty="0" err="1" smtClean="0"/>
              <a:t>Presentation</a:t>
            </a:r>
            <a:r>
              <a:rPr lang="fr-FR" u="sng" dirty="0" smtClean="0"/>
              <a:t> du Projet</a:t>
            </a:r>
          </a:p>
          <a:p>
            <a:r>
              <a:rPr lang="fr-FR" dirty="0" smtClean="0">
                <a:hlinkClick r:id="rId3" action="ppaction://hlinkfile"/>
              </a:rPr>
              <a:t>Cahier des charges</a:t>
            </a:r>
            <a:endParaRPr lang="fr-FR" dirty="0" smtClean="0"/>
          </a:p>
          <a:p>
            <a:r>
              <a:rPr lang="fr-FR" dirty="0" smtClean="0">
                <a:hlinkClick r:id="rId4" action="ppaction://hlinkfile"/>
              </a:rPr>
              <a:t>Prestataire</a:t>
            </a:r>
            <a:endParaRPr lang="fr-FR" dirty="0" smtClean="0"/>
          </a:p>
          <a:p>
            <a:r>
              <a:rPr lang="fr-FR" dirty="0" smtClean="0">
                <a:hlinkClick r:id="rId5" action="ppaction://hlinkfile"/>
              </a:rPr>
              <a:t>Client</a:t>
            </a:r>
            <a:endParaRPr lang="fr-FR" dirty="0" smtClean="0"/>
          </a:p>
          <a:p>
            <a:r>
              <a:rPr lang="fr-FR" dirty="0" smtClean="0">
                <a:hlinkClick r:id="rId6" action="ppaction://hlinkfile"/>
              </a:rPr>
              <a:t>Devis</a:t>
            </a:r>
            <a:endParaRPr lang="fr-FR" dirty="0" smtClean="0"/>
          </a:p>
          <a:p>
            <a:r>
              <a:rPr lang="fr-FR" dirty="0" smtClean="0">
                <a:hlinkClick r:id="rId7" action="ppaction://hlinkfile"/>
              </a:rPr>
              <a:t>Contrat</a:t>
            </a:r>
            <a:endParaRPr lang="fr-FR" dirty="0" smtClean="0"/>
          </a:p>
          <a:p>
            <a:r>
              <a:rPr lang="fr-FR" dirty="0" smtClean="0">
                <a:hlinkClick r:id="rId8" action="ppaction://hlinkfile"/>
              </a:rPr>
              <a:t>Diagramme de Gantt</a:t>
            </a:r>
            <a:endParaRPr lang="fr-FR" dirty="0" smtClean="0"/>
          </a:p>
          <a:p>
            <a:r>
              <a:rPr lang="fr-FR" u="sng" dirty="0" smtClean="0"/>
              <a:t>Solution adoptée</a:t>
            </a:r>
          </a:p>
          <a:p>
            <a:r>
              <a:rPr lang="fr-FR" dirty="0" smtClean="0">
                <a:hlinkClick r:id="rId9" action="ppaction://hlinkfile"/>
              </a:rPr>
              <a:t>Présentation </a:t>
            </a:r>
            <a:r>
              <a:rPr lang="fr-FR" dirty="0" err="1" smtClean="0">
                <a:hlinkClick r:id="rId9" action="ppaction://hlinkfile"/>
              </a:rPr>
              <a:t>VirtualBox</a:t>
            </a:r>
            <a:endParaRPr lang="fr-FR" dirty="0" smtClean="0"/>
          </a:p>
          <a:p>
            <a:r>
              <a:rPr lang="fr-FR" dirty="0" smtClean="0">
                <a:hlinkClick r:id="rId10" action="ppaction://hlinkfile"/>
              </a:rPr>
              <a:t>Présentation </a:t>
            </a:r>
            <a:r>
              <a:rPr lang="fr-FR" dirty="0" err="1" smtClean="0">
                <a:hlinkClick r:id="rId10" action="ppaction://hlinkfile"/>
              </a:rPr>
              <a:t>VmWare</a:t>
            </a:r>
            <a:endParaRPr lang="fr-FR" dirty="0" smtClean="0"/>
          </a:p>
          <a:p>
            <a:r>
              <a:rPr lang="fr-FR" dirty="0" smtClean="0">
                <a:hlinkClick r:id="rId11" action="ppaction://hlinkfile"/>
              </a:rPr>
              <a:t>Présentation </a:t>
            </a:r>
            <a:r>
              <a:rPr lang="fr-FR" dirty="0" smtClean="0">
                <a:hlinkClick r:id="rId11" action="ppaction://hlinkfile"/>
              </a:rPr>
              <a:t>Windows </a:t>
            </a:r>
            <a:r>
              <a:rPr lang="fr-FR" dirty="0" smtClean="0">
                <a:hlinkClick r:id="rId11" action="ppaction://hlinkfile"/>
              </a:rPr>
              <a:t>server 2016</a:t>
            </a:r>
            <a:endParaRPr lang="fr-FR" dirty="0" smtClean="0"/>
          </a:p>
          <a:p>
            <a:r>
              <a:rPr lang="fr-FR" dirty="0" smtClean="0">
                <a:hlinkClick r:id="rId12" action="ppaction://hlinkfile"/>
              </a:rPr>
              <a:t>Présentation Ubuntu</a:t>
            </a:r>
            <a:endParaRPr lang="fr-FR" dirty="0" smtClean="0"/>
          </a:p>
          <a:p>
            <a:r>
              <a:rPr lang="fr-FR" dirty="0" smtClean="0">
                <a:hlinkClick r:id="rId13" action="ppaction://hlinkfile"/>
              </a:rPr>
              <a:t>Installation </a:t>
            </a:r>
            <a:r>
              <a:rPr lang="fr-FR" dirty="0" err="1" smtClean="0">
                <a:hlinkClick r:id="rId13" action="ppaction://hlinkfile"/>
              </a:rPr>
              <a:t>VirtualBox</a:t>
            </a:r>
            <a:endParaRPr lang="fr-FR" dirty="0" smtClean="0"/>
          </a:p>
          <a:p>
            <a:r>
              <a:rPr lang="fr-FR" dirty="0" smtClean="0">
                <a:hlinkClick r:id="rId14" action="ppaction://hlinkfile"/>
              </a:rPr>
              <a:t>Utilisation </a:t>
            </a:r>
            <a:r>
              <a:rPr lang="fr-FR" dirty="0" err="1" smtClean="0">
                <a:hlinkClick r:id="rId14" action="ppaction://hlinkfile"/>
              </a:rPr>
              <a:t>VirtualBox</a:t>
            </a:r>
            <a:endParaRPr lang="fr-FR" dirty="0" smtClean="0"/>
          </a:p>
          <a:p>
            <a:r>
              <a:rPr lang="fr-FR" dirty="0" smtClean="0">
                <a:hlinkClick r:id="rId15" action="ppaction://hlinkfile"/>
              </a:rPr>
              <a:t>Installation Windows Server 2016</a:t>
            </a:r>
            <a:endParaRPr lang="fr-FR" dirty="0" smtClean="0"/>
          </a:p>
          <a:p>
            <a:r>
              <a:rPr lang="fr-FR" dirty="0" smtClean="0">
                <a:hlinkClick r:id="rId16" action="ppaction://hlinkfile"/>
              </a:rPr>
              <a:t>Installation et utilisation de </a:t>
            </a:r>
            <a:r>
              <a:rPr lang="fr-FR" dirty="0" err="1" smtClean="0">
                <a:hlinkClick r:id="rId16" action="ppaction://hlinkfile"/>
              </a:rPr>
              <a:t>VmWare</a:t>
            </a:r>
            <a:r>
              <a:rPr lang="fr-FR" dirty="0" smtClean="0">
                <a:hlinkClick r:id="rId16" action="ppaction://hlinkfile"/>
              </a:rPr>
              <a:t> et </a:t>
            </a:r>
            <a:r>
              <a:rPr lang="fr-FR" dirty="0" err="1" smtClean="0">
                <a:hlinkClick r:id="rId16" action="ppaction://hlinkfile"/>
              </a:rPr>
              <a:t>ubuntu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3190933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Livrable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412776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Logiciel Utilisé</a:t>
            </a:r>
          </a:p>
          <a:p>
            <a:r>
              <a:rPr lang="fr-FR" dirty="0">
                <a:hlinkClick r:id="rId2" action="ppaction://hlinkfile"/>
              </a:rPr>
              <a:t>Windows 10</a:t>
            </a:r>
            <a:endParaRPr lang="fr-FR" dirty="0"/>
          </a:p>
          <a:p>
            <a:r>
              <a:rPr lang="fr-FR" dirty="0" smtClean="0">
                <a:hlinkClick r:id="rId3" action="ppaction://hlinkfile"/>
              </a:rPr>
              <a:t>Office 365</a:t>
            </a:r>
            <a:endParaRPr lang="fr-FR" dirty="0" smtClean="0"/>
          </a:p>
          <a:p>
            <a:r>
              <a:rPr lang="fr-FR" dirty="0" smtClean="0">
                <a:hlinkClick r:id="rId4" action="ppaction://hlinkfile"/>
              </a:rPr>
              <a:t>Word 2010</a:t>
            </a:r>
            <a:endParaRPr lang="fr-FR" dirty="0" smtClean="0"/>
          </a:p>
          <a:p>
            <a:r>
              <a:rPr lang="fr-FR" dirty="0" smtClean="0">
                <a:hlinkClick r:id="rId5" action="ppaction://hlinkfile"/>
              </a:rPr>
              <a:t>Powerpoint</a:t>
            </a:r>
            <a:endParaRPr lang="fr-FR" dirty="0" smtClean="0"/>
          </a:p>
          <a:p>
            <a:r>
              <a:rPr lang="fr-FR" dirty="0" smtClean="0">
                <a:hlinkClick r:id="rId6" action="ppaction://hlinkfile"/>
              </a:rPr>
              <a:t>Paint</a:t>
            </a:r>
            <a:endParaRPr lang="fr-FR" dirty="0" smtClean="0"/>
          </a:p>
          <a:p>
            <a:r>
              <a:rPr lang="fr-FR" dirty="0" smtClean="0">
                <a:hlinkClick r:id="rId7" action="ppaction://hlinkfile"/>
              </a:rPr>
              <a:t>Snagit</a:t>
            </a:r>
            <a:endParaRPr lang="fr-FR" dirty="0" smtClean="0"/>
          </a:p>
          <a:p>
            <a:r>
              <a:rPr lang="fr-FR" dirty="0" smtClean="0">
                <a:hlinkClick r:id="rId8" action="ppaction://hlinkfile"/>
              </a:rPr>
              <a:t>Outils de capture</a:t>
            </a:r>
            <a:endParaRPr lang="fr-FR" dirty="0" smtClean="0"/>
          </a:p>
          <a:p>
            <a:r>
              <a:rPr lang="fr-FR" dirty="0" smtClean="0">
                <a:hlinkClick r:id="rId9" action="ppaction://hlinkfile"/>
              </a:rPr>
              <a:t>Photoshop</a:t>
            </a:r>
            <a:endParaRPr lang="fr-FR" dirty="0" smtClean="0"/>
          </a:p>
          <a:p>
            <a:r>
              <a:rPr lang="fr-FR" dirty="0" smtClean="0">
                <a:hlinkClick r:id="rId10" action="ppaction://hlinkfile"/>
              </a:rPr>
              <a:t>Google Chrome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14933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201960"/>
            <a:ext cx="7680960" cy="1066800"/>
          </a:xfrm>
        </p:spPr>
        <p:txBody>
          <a:bodyPr/>
          <a:lstStyle/>
          <a:p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276872"/>
            <a:ext cx="36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 – Présentation du projet</a:t>
            </a:r>
          </a:p>
          <a:p>
            <a:r>
              <a:rPr lang="fr-FR" dirty="0" smtClean="0"/>
              <a:t>	</a:t>
            </a:r>
            <a:r>
              <a:rPr lang="fr-FR" sz="1400" dirty="0" smtClean="0"/>
              <a:t>Client</a:t>
            </a:r>
          </a:p>
          <a:p>
            <a:r>
              <a:rPr lang="fr-FR" sz="1400" dirty="0" smtClean="0"/>
              <a:t>	Prestataire</a:t>
            </a:r>
          </a:p>
          <a:p>
            <a:r>
              <a:rPr lang="fr-FR" sz="1400" dirty="0" smtClean="0"/>
              <a:t>	Cahier des charges</a:t>
            </a:r>
            <a:endParaRPr lang="fr-F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34276" y="1268760"/>
            <a:ext cx="36025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– Présentation de la virtualisation</a:t>
            </a:r>
          </a:p>
          <a:p>
            <a:r>
              <a:rPr lang="fr-FR" sz="1400" dirty="0" smtClean="0"/>
              <a:t>	Définition</a:t>
            </a:r>
          </a:p>
          <a:p>
            <a:r>
              <a:rPr lang="fr-FR" sz="1400" dirty="0" smtClean="0"/>
              <a:t>	Type de virtualisation</a:t>
            </a:r>
          </a:p>
          <a:p>
            <a:r>
              <a:rPr lang="fr-FR" sz="1400" dirty="0" smtClean="0"/>
              <a:t>	Enjeux</a:t>
            </a:r>
          </a:p>
          <a:p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3096932" y="453902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4-Conclusion</a:t>
            </a:r>
            <a:endParaRPr lang="fr-FR" sz="1400" dirty="0" smtClean="0"/>
          </a:p>
          <a:p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2123728" y="3354090"/>
            <a:ext cx="36025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 – Solution adoptée</a:t>
            </a:r>
          </a:p>
          <a:p>
            <a:r>
              <a:rPr lang="fr-FR" sz="1400" dirty="0" smtClean="0"/>
              <a:t>	</a:t>
            </a:r>
            <a:r>
              <a:rPr lang="fr-FR" sz="1400" dirty="0" err="1" smtClean="0"/>
              <a:t>VmWare</a:t>
            </a:r>
            <a:endParaRPr lang="fr-FR" sz="1400" dirty="0" smtClean="0"/>
          </a:p>
          <a:p>
            <a:r>
              <a:rPr lang="fr-FR" sz="1400" dirty="0" smtClean="0"/>
              <a:t>	</a:t>
            </a:r>
            <a:r>
              <a:rPr lang="fr-FR" sz="1400" dirty="0" err="1" smtClean="0"/>
              <a:t>VirtualBox</a:t>
            </a:r>
            <a:endParaRPr lang="fr-FR" sz="1400" dirty="0" smtClean="0"/>
          </a:p>
          <a:p>
            <a:r>
              <a:rPr lang="fr-FR" sz="1400" dirty="0" smtClean="0"/>
              <a:t>	Ubuntu</a:t>
            </a:r>
          </a:p>
          <a:p>
            <a:r>
              <a:rPr lang="fr-FR" sz="1400" dirty="0"/>
              <a:t>	</a:t>
            </a:r>
            <a:r>
              <a:rPr lang="fr-FR" sz="1400" dirty="0" smtClean="0"/>
              <a:t>Windows Server 2016</a:t>
            </a:r>
          </a:p>
          <a:p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3836868" y="5085184"/>
            <a:ext cx="249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5-Livrable</a:t>
            </a:r>
            <a:endParaRPr lang="fr-FR" sz="14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185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400" u="sng" dirty="0" smtClean="0"/>
              <a:t>Définition</a:t>
            </a:r>
            <a:endParaRPr lang="fr-FR" sz="2400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Présentation de la virtualisation</a:t>
            </a:r>
            <a:endParaRPr lang="fr-FR" b="1" dirty="0"/>
          </a:p>
        </p:txBody>
      </p:sp>
      <p:pic>
        <p:nvPicPr>
          <p:cNvPr id="4" name="Picture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276872"/>
            <a:ext cx="5486693" cy="351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474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23528" y="1427459"/>
            <a:ext cx="2995438" cy="597808"/>
          </a:xfrm>
        </p:spPr>
        <p:txBody>
          <a:bodyPr>
            <a:normAutofit/>
          </a:bodyPr>
          <a:lstStyle/>
          <a:p>
            <a:r>
              <a:rPr lang="fr-FR" sz="2400" u="sng" dirty="0" smtClean="0"/>
              <a:t>Type de virtualisation</a:t>
            </a:r>
            <a:endParaRPr lang="fr-FR" sz="2400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 de la virtualisation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3563888" y="202526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Isolateur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00" y="2852936"/>
            <a:ext cx="424075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57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2995438" cy="597808"/>
          </a:xfrm>
        </p:spPr>
        <p:txBody>
          <a:bodyPr>
            <a:normAutofit/>
          </a:bodyPr>
          <a:lstStyle/>
          <a:p>
            <a:r>
              <a:rPr lang="fr-FR" sz="2400" u="sng" dirty="0" smtClean="0"/>
              <a:t>Type de virtualisation</a:t>
            </a:r>
            <a:endParaRPr lang="fr-FR" sz="2400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 de la virtualisation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2915816" y="199871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Noyau en espace utilisateur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996952"/>
            <a:ext cx="3810008" cy="237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2995438" cy="597808"/>
          </a:xfrm>
        </p:spPr>
        <p:txBody>
          <a:bodyPr>
            <a:normAutofit/>
          </a:bodyPr>
          <a:lstStyle/>
          <a:p>
            <a:r>
              <a:rPr lang="fr-FR" sz="2400" u="sng" dirty="0" smtClean="0"/>
              <a:t>Type de virtualisation</a:t>
            </a:r>
            <a:endParaRPr lang="fr-FR" sz="2400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 de la virtualisation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3563888" y="202526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Hyperviseur type 1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780928"/>
            <a:ext cx="3822200" cy="261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8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2995438" cy="597808"/>
          </a:xfrm>
        </p:spPr>
        <p:txBody>
          <a:bodyPr>
            <a:normAutofit/>
          </a:bodyPr>
          <a:lstStyle/>
          <a:p>
            <a:r>
              <a:rPr lang="fr-FR" sz="2400" u="sng" dirty="0" smtClean="0"/>
              <a:t>Type de virtualisation</a:t>
            </a:r>
            <a:endParaRPr lang="fr-FR" sz="2400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 de la virtualisation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202101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Hyperviseur type 2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776" y="2708920"/>
            <a:ext cx="3822200" cy="300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7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525800"/>
          </a:xfrm>
        </p:spPr>
        <p:txBody>
          <a:bodyPr>
            <a:normAutofit/>
          </a:bodyPr>
          <a:lstStyle/>
          <a:p>
            <a:r>
              <a:rPr lang="fr-FR" sz="2400" u="sng" dirty="0" smtClean="0"/>
              <a:t>Enjeux</a:t>
            </a:r>
            <a:endParaRPr lang="fr-FR" sz="2400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 de la virtualisation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132856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Avantage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518325543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525800"/>
          </a:xfrm>
        </p:spPr>
        <p:txBody>
          <a:bodyPr>
            <a:normAutofit/>
          </a:bodyPr>
          <a:lstStyle/>
          <a:p>
            <a:r>
              <a:rPr lang="fr-FR" sz="2400" u="sng" dirty="0" smtClean="0"/>
              <a:t>Enjeux</a:t>
            </a:r>
            <a:endParaRPr lang="fr-FR" sz="2400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 de la virtualisation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132856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Inconvénient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42760392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TM01790491[[fn=Mylar]]</Template>
  <TotalTime>224</TotalTime>
  <Words>183</Words>
  <Application>Microsoft Office PowerPoint</Application>
  <PresentationFormat>On-screen Show (4:3)</PresentationFormat>
  <Paragraphs>84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Mylar</vt:lpstr>
      <vt:lpstr>LA VIRTUALISATION</vt:lpstr>
      <vt:lpstr>Sommaire</vt:lpstr>
      <vt:lpstr>Présentation de la virtualisation</vt:lpstr>
      <vt:lpstr>Présentation de la virtualisation</vt:lpstr>
      <vt:lpstr>Présentation de la virtualisation</vt:lpstr>
      <vt:lpstr>Présentation de la virtualisation</vt:lpstr>
      <vt:lpstr>Présentation de la virtualisation</vt:lpstr>
      <vt:lpstr>Présentation de la virtualisation</vt:lpstr>
      <vt:lpstr>Présentation de la virtualisation</vt:lpstr>
      <vt:lpstr>Présentation du projet</vt:lpstr>
      <vt:lpstr>Présentation du projet</vt:lpstr>
      <vt:lpstr>Présentation du projet</vt:lpstr>
      <vt:lpstr>Solution Adoptée</vt:lpstr>
      <vt:lpstr>Solution adoptée</vt:lpstr>
      <vt:lpstr>Solution adoptée</vt:lpstr>
      <vt:lpstr>Solution adoptée</vt:lpstr>
      <vt:lpstr>Conclusion</vt:lpstr>
      <vt:lpstr>Livrable</vt:lpstr>
      <vt:lpstr>Livrable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VIRTUALISATION</dc:title>
  <dc:creator>damien.bouyeure@outlook.fr</dc:creator>
  <cp:lastModifiedBy>damien.bouyeure@outlook.fr</cp:lastModifiedBy>
  <cp:revision>19</cp:revision>
  <dcterms:created xsi:type="dcterms:W3CDTF">2016-11-30T15:18:58Z</dcterms:created>
  <dcterms:modified xsi:type="dcterms:W3CDTF">2016-12-12T08:41:01Z</dcterms:modified>
</cp:coreProperties>
</file>