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1" r:id="rId1"/>
  </p:sldMasterIdLst>
  <p:sldIdLst>
    <p:sldId id="256" r:id="rId2"/>
    <p:sldId id="258" r:id="rId3"/>
    <p:sldId id="257" r:id="rId4"/>
    <p:sldId id="260" r:id="rId5"/>
    <p:sldId id="259" r:id="rId6"/>
    <p:sldId id="265" r:id="rId7"/>
    <p:sldId id="267" r:id="rId8"/>
    <p:sldId id="266" r:id="rId9"/>
    <p:sldId id="262" r:id="rId10"/>
    <p:sldId id="263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F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E5554-89E5-4F7A-921B-3E78AC56049F}" v="95" dt="2024-04-24T22:17:30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en Driver" userId="7fbe9845058d8941" providerId="LiveId" clId="{59CE5554-89E5-4F7A-921B-3E78AC56049F}"/>
    <pc:docChg chg="modSld">
      <pc:chgData name="Damien Driver" userId="7fbe9845058d8941" providerId="LiveId" clId="{59CE5554-89E5-4F7A-921B-3E78AC56049F}" dt="2024-04-24T22:22:16.733" v="209" actId="20577"/>
      <pc:docMkLst>
        <pc:docMk/>
      </pc:docMkLst>
      <pc:sldChg chg="modSp mod">
        <pc:chgData name="Damien Driver" userId="7fbe9845058d8941" providerId="LiveId" clId="{59CE5554-89E5-4F7A-921B-3E78AC56049F}" dt="2024-04-24T22:18:36.142" v="105" actId="20577"/>
        <pc:sldMkLst>
          <pc:docMk/>
          <pc:sldMk cId="743922736" sldId="262"/>
        </pc:sldMkLst>
        <pc:spChg chg="mod">
          <ac:chgData name="Damien Driver" userId="7fbe9845058d8941" providerId="LiveId" clId="{59CE5554-89E5-4F7A-921B-3E78AC56049F}" dt="2024-04-24T22:18:36.142" v="105" actId="20577"/>
          <ac:spMkLst>
            <pc:docMk/>
            <pc:sldMk cId="743922736" sldId="262"/>
            <ac:spMk id="6" creationId="{C958A533-AD87-1E0C-C013-078FD05EE8FC}"/>
          </ac:spMkLst>
        </pc:spChg>
      </pc:sldChg>
      <pc:sldChg chg="modSp mod">
        <pc:chgData name="Damien Driver" userId="7fbe9845058d8941" providerId="LiveId" clId="{59CE5554-89E5-4F7A-921B-3E78AC56049F}" dt="2024-04-24T22:21:11.111" v="115" actId="20577"/>
        <pc:sldMkLst>
          <pc:docMk/>
          <pc:sldMk cId="177604246" sldId="263"/>
        </pc:sldMkLst>
        <pc:spChg chg="mod">
          <ac:chgData name="Damien Driver" userId="7fbe9845058d8941" providerId="LiveId" clId="{59CE5554-89E5-4F7A-921B-3E78AC56049F}" dt="2024-04-24T22:21:11.111" v="115" actId="20577"/>
          <ac:spMkLst>
            <pc:docMk/>
            <pc:sldMk cId="177604246" sldId="263"/>
            <ac:spMk id="6" creationId="{C958A533-AD87-1E0C-C013-078FD05EE8FC}"/>
          </ac:spMkLst>
        </pc:spChg>
      </pc:sldChg>
      <pc:sldChg chg="modSp mod">
        <pc:chgData name="Damien Driver" userId="7fbe9845058d8941" providerId="LiveId" clId="{59CE5554-89E5-4F7A-921B-3E78AC56049F}" dt="2024-04-24T22:22:16.733" v="209" actId="20577"/>
        <pc:sldMkLst>
          <pc:docMk/>
          <pc:sldMk cId="1167475150" sldId="264"/>
        </pc:sldMkLst>
        <pc:spChg chg="mod">
          <ac:chgData name="Damien Driver" userId="7fbe9845058d8941" providerId="LiveId" clId="{59CE5554-89E5-4F7A-921B-3E78AC56049F}" dt="2024-04-24T22:22:16.733" v="209" actId="20577"/>
          <ac:spMkLst>
            <pc:docMk/>
            <pc:sldMk cId="1167475150" sldId="264"/>
            <ac:spMk id="6" creationId="{C958A533-AD87-1E0C-C013-078FD05EE8FC}"/>
          </ac:spMkLst>
        </pc:spChg>
      </pc:sldChg>
      <pc:sldChg chg="modSp">
        <pc:chgData name="Damien Driver" userId="7fbe9845058d8941" providerId="LiveId" clId="{59CE5554-89E5-4F7A-921B-3E78AC56049F}" dt="2024-04-24T22:17:30.106" v="94" actId="255"/>
        <pc:sldMkLst>
          <pc:docMk/>
          <pc:sldMk cId="610132993" sldId="265"/>
        </pc:sldMkLst>
        <pc:graphicFrameChg chg="mod">
          <ac:chgData name="Damien Driver" userId="7fbe9845058d8941" providerId="LiveId" clId="{59CE5554-89E5-4F7A-921B-3E78AC56049F}" dt="2024-04-24T22:17:30.106" v="94" actId="255"/>
          <ac:graphicFrameMkLst>
            <pc:docMk/>
            <pc:sldMk cId="610132993" sldId="265"/>
            <ac:graphicFrameMk id="8" creationId="{10884402-1278-5F6A-957E-703E2FFDA47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3EB4A-B1B2-4C97-8A1E-7577B109E50A}" type="doc">
      <dgm:prSet loTypeId="urn:microsoft.com/office/officeart/2005/8/layout/hProcess11" loCatId="process" qsTypeId="urn:microsoft.com/office/officeart/2005/8/quickstyle/simple1" qsCatId="simple" csTypeId="urn:microsoft.com/office/officeart/2005/8/colors/accent3_2" csCatId="accent3" phldr="1"/>
      <dgm:spPr/>
    </dgm:pt>
    <dgm:pt modelId="{EDF2A65C-F71D-4FB9-8065-CA08247AE9C2}">
      <dgm:prSet phldrT="[Text]" custT="1"/>
      <dgm:spPr/>
      <dgm:t>
        <a:bodyPr/>
        <a:lstStyle/>
        <a:p>
          <a:r>
            <a:rPr lang="en-US" sz="1400" dirty="0"/>
            <a:t>Homepage &amp; </a:t>
          </a:r>
        </a:p>
        <a:p>
          <a:r>
            <a:rPr lang="en-US" sz="1400" dirty="0"/>
            <a:t>Navbar</a:t>
          </a:r>
          <a:endParaRPr lang="en-IE" sz="1400" dirty="0"/>
        </a:p>
      </dgm:t>
    </dgm:pt>
    <dgm:pt modelId="{604328A3-656F-4807-B283-B1D7A89AC367}" type="parTrans" cxnId="{362342C0-F81F-4B24-BB88-DF68845FE69D}">
      <dgm:prSet/>
      <dgm:spPr/>
      <dgm:t>
        <a:bodyPr/>
        <a:lstStyle/>
        <a:p>
          <a:endParaRPr lang="en-IE" sz="1400"/>
        </a:p>
      </dgm:t>
    </dgm:pt>
    <dgm:pt modelId="{BDD345F5-2308-4858-B524-195468E9F26F}" type="sibTrans" cxnId="{362342C0-F81F-4B24-BB88-DF68845FE69D}">
      <dgm:prSet/>
      <dgm:spPr/>
      <dgm:t>
        <a:bodyPr/>
        <a:lstStyle/>
        <a:p>
          <a:endParaRPr lang="en-IE" sz="1400"/>
        </a:p>
      </dgm:t>
    </dgm:pt>
    <dgm:pt modelId="{59EB364E-CF9C-4D91-8ABC-B46953D29B35}">
      <dgm:prSet phldrT="[Text]" custT="1"/>
      <dgm:spPr/>
      <dgm:t>
        <a:bodyPr/>
        <a:lstStyle/>
        <a:p>
          <a:r>
            <a:rPr lang="en-US" sz="1400" dirty="0"/>
            <a:t>MongoDB Connection</a:t>
          </a:r>
          <a:endParaRPr lang="en-IE" sz="1400" dirty="0"/>
        </a:p>
      </dgm:t>
    </dgm:pt>
    <dgm:pt modelId="{2305BA65-54FD-4C6A-93C6-927D6859D282}" type="parTrans" cxnId="{2BA4DDA6-8996-4158-8DD0-DCD7ADF5BC8F}">
      <dgm:prSet/>
      <dgm:spPr/>
      <dgm:t>
        <a:bodyPr/>
        <a:lstStyle/>
        <a:p>
          <a:endParaRPr lang="en-IE" sz="1400"/>
        </a:p>
      </dgm:t>
    </dgm:pt>
    <dgm:pt modelId="{F2F14011-A870-46CA-BEDD-D91D9793B792}" type="sibTrans" cxnId="{2BA4DDA6-8996-4158-8DD0-DCD7ADF5BC8F}">
      <dgm:prSet/>
      <dgm:spPr/>
      <dgm:t>
        <a:bodyPr/>
        <a:lstStyle/>
        <a:p>
          <a:endParaRPr lang="en-IE" sz="1400"/>
        </a:p>
      </dgm:t>
    </dgm:pt>
    <dgm:pt modelId="{D921FA69-57C6-4121-BEB0-E94E90FC0153}">
      <dgm:prSet phldrT="[Text]" custT="1"/>
      <dgm:spPr/>
      <dgm:t>
        <a:bodyPr/>
        <a:lstStyle/>
        <a:p>
          <a:r>
            <a:rPr lang="en-US" sz="1400" dirty="0"/>
            <a:t>Display Cars </a:t>
          </a:r>
        </a:p>
        <a:p>
          <a:r>
            <a:rPr lang="en-US" sz="1400" dirty="0"/>
            <a:t>API</a:t>
          </a:r>
          <a:endParaRPr lang="en-IE" sz="1400" dirty="0"/>
        </a:p>
      </dgm:t>
    </dgm:pt>
    <dgm:pt modelId="{A3D61821-EAB0-4E87-BA87-A3B0D50CBFF0}" type="parTrans" cxnId="{C9AECFFD-E7E3-42B2-A7A9-3A392235A646}">
      <dgm:prSet/>
      <dgm:spPr/>
      <dgm:t>
        <a:bodyPr/>
        <a:lstStyle/>
        <a:p>
          <a:endParaRPr lang="en-IE" sz="1400"/>
        </a:p>
      </dgm:t>
    </dgm:pt>
    <dgm:pt modelId="{EA773044-0299-4D3E-BFA5-8F2AE9850545}" type="sibTrans" cxnId="{C9AECFFD-E7E3-42B2-A7A9-3A392235A646}">
      <dgm:prSet/>
      <dgm:spPr/>
      <dgm:t>
        <a:bodyPr/>
        <a:lstStyle/>
        <a:p>
          <a:endParaRPr lang="en-IE" sz="1400"/>
        </a:p>
      </dgm:t>
    </dgm:pt>
    <dgm:pt modelId="{4EEA9033-E539-49BA-B370-1B5209783406}">
      <dgm:prSet phldrT="[Text]" custT="1"/>
      <dgm:spPr/>
      <dgm:t>
        <a:bodyPr/>
        <a:lstStyle/>
        <a:p>
          <a:r>
            <a:rPr lang="en-US" sz="1400" dirty="0"/>
            <a:t>Maps - </a:t>
          </a:r>
          <a:r>
            <a:rPr lang="en-US" sz="1400" dirty="0" err="1"/>
            <a:t>Opencharge</a:t>
          </a:r>
          <a:r>
            <a:rPr lang="en-US" sz="1400" dirty="0"/>
            <a:t> &amp; Locations </a:t>
          </a:r>
          <a:endParaRPr lang="en-IE" sz="1400" dirty="0"/>
        </a:p>
      </dgm:t>
    </dgm:pt>
    <dgm:pt modelId="{46DF4D7C-F8D0-4DF7-AD7B-E19965C5455C}" type="parTrans" cxnId="{4DD32B43-6A1C-41A8-8AAC-4BCE199915E9}">
      <dgm:prSet/>
      <dgm:spPr/>
      <dgm:t>
        <a:bodyPr/>
        <a:lstStyle/>
        <a:p>
          <a:endParaRPr lang="en-IE" sz="1400"/>
        </a:p>
      </dgm:t>
    </dgm:pt>
    <dgm:pt modelId="{957E3D0B-90E5-4D8F-BD56-01612002BD6B}" type="sibTrans" cxnId="{4DD32B43-6A1C-41A8-8AAC-4BCE199915E9}">
      <dgm:prSet/>
      <dgm:spPr/>
      <dgm:t>
        <a:bodyPr/>
        <a:lstStyle/>
        <a:p>
          <a:endParaRPr lang="en-IE" sz="1400"/>
        </a:p>
      </dgm:t>
    </dgm:pt>
    <dgm:pt modelId="{92B41743-E149-4594-9F6E-7C45ACF03C73}">
      <dgm:prSet phldrT="[Text]" custT="1"/>
      <dgm:spPr/>
      <dgm:t>
        <a:bodyPr/>
        <a:lstStyle/>
        <a:p>
          <a:r>
            <a:rPr lang="en-US" sz="1400" dirty="0"/>
            <a:t>User </a:t>
          </a:r>
        </a:p>
        <a:p>
          <a:r>
            <a:rPr lang="en-US" sz="1400" dirty="0"/>
            <a:t>Authentication</a:t>
          </a:r>
          <a:endParaRPr lang="en-IE" sz="1400" dirty="0"/>
        </a:p>
      </dgm:t>
    </dgm:pt>
    <dgm:pt modelId="{B3183CE6-D1BE-4556-9AC4-E31E312C09E3}" type="parTrans" cxnId="{C7199370-086E-4A24-A7A2-2E6238382E07}">
      <dgm:prSet/>
      <dgm:spPr/>
      <dgm:t>
        <a:bodyPr/>
        <a:lstStyle/>
        <a:p>
          <a:endParaRPr lang="en-IE" sz="1400"/>
        </a:p>
      </dgm:t>
    </dgm:pt>
    <dgm:pt modelId="{7009C665-2A40-4330-8135-7F4F8EAFC3AA}" type="sibTrans" cxnId="{C7199370-086E-4A24-A7A2-2E6238382E07}">
      <dgm:prSet/>
      <dgm:spPr/>
      <dgm:t>
        <a:bodyPr/>
        <a:lstStyle/>
        <a:p>
          <a:endParaRPr lang="en-IE" sz="1400"/>
        </a:p>
      </dgm:t>
    </dgm:pt>
    <dgm:pt modelId="{BE3A1688-04A7-4014-971D-565C07E24E26}">
      <dgm:prSet phldrT="[Text]" custT="1"/>
      <dgm:spPr/>
      <dgm:t>
        <a:bodyPr/>
        <a:lstStyle/>
        <a:p>
          <a:r>
            <a:rPr lang="en-IE" sz="1400" dirty="0"/>
            <a:t>GitHub </a:t>
          </a:r>
        </a:p>
        <a:p>
          <a:r>
            <a:rPr lang="en-IE" sz="1400" dirty="0"/>
            <a:t>Repository</a:t>
          </a:r>
        </a:p>
      </dgm:t>
    </dgm:pt>
    <dgm:pt modelId="{9969C4F4-C8CE-4C73-8FAF-7832CC1550B4}" type="parTrans" cxnId="{B2356C40-2B0B-4662-A012-8086C7D11BB8}">
      <dgm:prSet/>
      <dgm:spPr/>
      <dgm:t>
        <a:bodyPr/>
        <a:lstStyle/>
        <a:p>
          <a:endParaRPr lang="en-IE" sz="1400"/>
        </a:p>
      </dgm:t>
    </dgm:pt>
    <dgm:pt modelId="{E548ACC6-A6E3-4C6C-9B0A-EEEEB58CF883}" type="sibTrans" cxnId="{B2356C40-2B0B-4662-A012-8086C7D11BB8}">
      <dgm:prSet/>
      <dgm:spPr/>
      <dgm:t>
        <a:bodyPr/>
        <a:lstStyle/>
        <a:p>
          <a:endParaRPr lang="en-IE" sz="1400"/>
        </a:p>
      </dgm:t>
    </dgm:pt>
    <dgm:pt modelId="{CAEA1C4E-F37D-41FC-B012-540F410F4789}" type="pres">
      <dgm:prSet presAssocID="{DDE3EB4A-B1B2-4C97-8A1E-7577B109E50A}" presName="Name0" presStyleCnt="0">
        <dgm:presLayoutVars>
          <dgm:dir/>
          <dgm:resizeHandles val="exact"/>
        </dgm:presLayoutVars>
      </dgm:prSet>
      <dgm:spPr/>
    </dgm:pt>
    <dgm:pt modelId="{676BEF4B-6FD7-4EC8-BAF7-8F7AD8427135}" type="pres">
      <dgm:prSet presAssocID="{DDE3EB4A-B1B2-4C97-8A1E-7577B109E50A}" presName="arrow" presStyleLbl="bgShp" presStyleIdx="0" presStyleCnt="1"/>
      <dgm:spPr/>
    </dgm:pt>
    <dgm:pt modelId="{718DD144-0846-44D1-8640-56FA14763590}" type="pres">
      <dgm:prSet presAssocID="{DDE3EB4A-B1B2-4C97-8A1E-7577B109E50A}" presName="points" presStyleCnt="0"/>
      <dgm:spPr/>
    </dgm:pt>
    <dgm:pt modelId="{D9CC81FB-2024-4EB0-8E78-47ED9F81224D}" type="pres">
      <dgm:prSet presAssocID="{BE3A1688-04A7-4014-971D-565C07E24E26}" presName="compositeA" presStyleCnt="0"/>
      <dgm:spPr/>
    </dgm:pt>
    <dgm:pt modelId="{66AAAF8B-3E3A-410B-845C-F40F39103896}" type="pres">
      <dgm:prSet presAssocID="{BE3A1688-04A7-4014-971D-565C07E24E26}" presName="textA" presStyleLbl="revTx" presStyleIdx="0" presStyleCnt="6">
        <dgm:presLayoutVars>
          <dgm:bulletEnabled val="1"/>
        </dgm:presLayoutVars>
      </dgm:prSet>
      <dgm:spPr/>
    </dgm:pt>
    <dgm:pt modelId="{737E32B7-3090-4544-982F-364FE81D0428}" type="pres">
      <dgm:prSet presAssocID="{BE3A1688-04A7-4014-971D-565C07E24E26}" presName="circleA" presStyleLbl="node1" presStyleIdx="0" presStyleCnt="6"/>
      <dgm:spPr/>
    </dgm:pt>
    <dgm:pt modelId="{E647D639-EBB2-4530-8EA9-7BF56D44E8C2}" type="pres">
      <dgm:prSet presAssocID="{BE3A1688-04A7-4014-971D-565C07E24E26}" presName="spaceA" presStyleCnt="0"/>
      <dgm:spPr/>
    </dgm:pt>
    <dgm:pt modelId="{BB64B004-3313-4882-8336-52A31F7FC58D}" type="pres">
      <dgm:prSet presAssocID="{E548ACC6-A6E3-4C6C-9B0A-EEEEB58CF883}" presName="space" presStyleCnt="0"/>
      <dgm:spPr/>
    </dgm:pt>
    <dgm:pt modelId="{E6B3986F-B55E-401E-B45B-A59CADE12D81}" type="pres">
      <dgm:prSet presAssocID="{EDF2A65C-F71D-4FB9-8065-CA08247AE9C2}" presName="compositeB" presStyleCnt="0"/>
      <dgm:spPr/>
    </dgm:pt>
    <dgm:pt modelId="{32B0FC66-3C0E-4D0C-98DE-3F44BDEC6C92}" type="pres">
      <dgm:prSet presAssocID="{EDF2A65C-F71D-4FB9-8065-CA08247AE9C2}" presName="textB" presStyleLbl="revTx" presStyleIdx="1" presStyleCnt="6">
        <dgm:presLayoutVars>
          <dgm:bulletEnabled val="1"/>
        </dgm:presLayoutVars>
      </dgm:prSet>
      <dgm:spPr/>
    </dgm:pt>
    <dgm:pt modelId="{93CB7879-D21F-4881-A587-E119922E769B}" type="pres">
      <dgm:prSet presAssocID="{EDF2A65C-F71D-4FB9-8065-CA08247AE9C2}" presName="circleB" presStyleLbl="node1" presStyleIdx="1" presStyleCnt="6"/>
      <dgm:spPr/>
    </dgm:pt>
    <dgm:pt modelId="{222641C4-B8BF-4969-BCD7-982B9F359B83}" type="pres">
      <dgm:prSet presAssocID="{EDF2A65C-F71D-4FB9-8065-CA08247AE9C2}" presName="spaceB" presStyleCnt="0"/>
      <dgm:spPr/>
    </dgm:pt>
    <dgm:pt modelId="{17485522-763E-45E6-83D9-59C7E2A4D9C4}" type="pres">
      <dgm:prSet presAssocID="{BDD345F5-2308-4858-B524-195468E9F26F}" presName="space" presStyleCnt="0"/>
      <dgm:spPr/>
    </dgm:pt>
    <dgm:pt modelId="{B2ACCA2B-5ABC-4658-AB2A-BC7EB54D16DA}" type="pres">
      <dgm:prSet presAssocID="{59EB364E-CF9C-4D91-8ABC-B46953D29B35}" presName="compositeA" presStyleCnt="0"/>
      <dgm:spPr/>
    </dgm:pt>
    <dgm:pt modelId="{06BEA9AC-949F-462B-ACD4-4A574A90D43C}" type="pres">
      <dgm:prSet presAssocID="{59EB364E-CF9C-4D91-8ABC-B46953D29B35}" presName="textA" presStyleLbl="revTx" presStyleIdx="2" presStyleCnt="6">
        <dgm:presLayoutVars>
          <dgm:bulletEnabled val="1"/>
        </dgm:presLayoutVars>
      </dgm:prSet>
      <dgm:spPr/>
    </dgm:pt>
    <dgm:pt modelId="{343BBA11-1883-4A6D-AF9A-DA1A430E7944}" type="pres">
      <dgm:prSet presAssocID="{59EB364E-CF9C-4D91-8ABC-B46953D29B35}" presName="circleA" presStyleLbl="node1" presStyleIdx="2" presStyleCnt="6"/>
      <dgm:spPr/>
    </dgm:pt>
    <dgm:pt modelId="{D30FD183-12C3-4E79-9EC0-552684590AC6}" type="pres">
      <dgm:prSet presAssocID="{59EB364E-CF9C-4D91-8ABC-B46953D29B35}" presName="spaceA" presStyleCnt="0"/>
      <dgm:spPr/>
    </dgm:pt>
    <dgm:pt modelId="{7F1E5232-A912-4307-8E5B-BEF381219436}" type="pres">
      <dgm:prSet presAssocID="{F2F14011-A870-46CA-BEDD-D91D9793B792}" presName="space" presStyleCnt="0"/>
      <dgm:spPr/>
    </dgm:pt>
    <dgm:pt modelId="{F2FFF056-771F-4568-9BC9-5B7A986893CF}" type="pres">
      <dgm:prSet presAssocID="{D921FA69-57C6-4121-BEB0-E94E90FC0153}" presName="compositeB" presStyleCnt="0"/>
      <dgm:spPr/>
    </dgm:pt>
    <dgm:pt modelId="{343FFC77-B2A2-4AD3-B6B6-CFCFDA973614}" type="pres">
      <dgm:prSet presAssocID="{D921FA69-57C6-4121-BEB0-E94E90FC0153}" presName="textB" presStyleLbl="revTx" presStyleIdx="3" presStyleCnt="6">
        <dgm:presLayoutVars>
          <dgm:bulletEnabled val="1"/>
        </dgm:presLayoutVars>
      </dgm:prSet>
      <dgm:spPr/>
    </dgm:pt>
    <dgm:pt modelId="{95FF2FB4-FD0C-4FEF-AC38-A737652C8741}" type="pres">
      <dgm:prSet presAssocID="{D921FA69-57C6-4121-BEB0-E94E90FC0153}" presName="circleB" presStyleLbl="node1" presStyleIdx="3" presStyleCnt="6"/>
      <dgm:spPr/>
    </dgm:pt>
    <dgm:pt modelId="{B64B0758-B12A-4263-BB54-3F60F9EEFE34}" type="pres">
      <dgm:prSet presAssocID="{D921FA69-57C6-4121-BEB0-E94E90FC0153}" presName="spaceB" presStyleCnt="0"/>
      <dgm:spPr/>
    </dgm:pt>
    <dgm:pt modelId="{54170FE4-002D-4B6A-ABF4-0EA9FD87B235}" type="pres">
      <dgm:prSet presAssocID="{EA773044-0299-4D3E-BFA5-8F2AE9850545}" presName="space" presStyleCnt="0"/>
      <dgm:spPr/>
    </dgm:pt>
    <dgm:pt modelId="{E37C6C3F-8B3E-465B-A8FD-4B71AE71D311}" type="pres">
      <dgm:prSet presAssocID="{92B41743-E149-4594-9F6E-7C45ACF03C73}" presName="compositeA" presStyleCnt="0"/>
      <dgm:spPr/>
    </dgm:pt>
    <dgm:pt modelId="{ECE57272-9721-414E-98BA-C1B2D093454D}" type="pres">
      <dgm:prSet presAssocID="{92B41743-E149-4594-9F6E-7C45ACF03C73}" presName="textA" presStyleLbl="revTx" presStyleIdx="4" presStyleCnt="6">
        <dgm:presLayoutVars>
          <dgm:bulletEnabled val="1"/>
        </dgm:presLayoutVars>
      </dgm:prSet>
      <dgm:spPr/>
    </dgm:pt>
    <dgm:pt modelId="{BBE2C223-B3FF-4122-AE3B-B6B6F618F085}" type="pres">
      <dgm:prSet presAssocID="{92B41743-E149-4594-9F6E-7C45ACF03C73}" presName="circleA" presStyleLbl="node1" presStyleIdx="4" presStyleCnt="6"/>
      <dgm:spPr/>
    </dgm:pt>
    <dgm:pt modelId="{1ED8484F-8DAC-4B00-BE7D-0D12FB06BF10}" type="pres">
      <dgm:prSet presAssocID="{92B41743-E149-4594-9F6E-7C45ACF03C73}" presName="spaceA" presStyleCnt="0"/>
      <dgm:spPr/>
    </dgm:pt>
    <dgm:pt modelId="{A35F464E-B70F-4B1E-B2B6-C1E132FA35A8}" type="pres">
      <dgm:prSet presAssocID="{7009C665-2A40-4330-8135-7F4F8EAFC3AA}" presName="space" presStyleCnt="0"/>
      <dgm:spPr/>
    </dgm:pt>
    <dgm:pt modelId="{20F45807-5A1E-40B2-B626-B61A93FF3CEA}" type="pres">
      <dgm:prSet presAssocID="{4EEA9033-E539-49BA-B370-1B5209783406}" presName="compositeB" presStyleCnt="0"/>
      <dgm:spPr/>
    </dgm:pt>
    <dgm:pt modelId="{6750A9C6-414B-4A8F-B92A-A70D79807587}" type="pres">
      <dgm:prSet presAssocID="{4EEA9033-E539-49BA-B370-1B5209783406}" presName="textB" presStyleLbl="revTx" presStyleIdx="5" presStyleCnt="6">
        <dgm:presLayoutVars>
          <dgm:bulletEnabled val="1"/>
        </dgm:presLayoutVars>
      </dgm:prSet>
      <dgm:spPr/>
    </dgm:pt>
    <dgm:pt modelId="{F497D9CE-8FCA-4C4A-B627-0EADC5471521}" type="pres">
      <dgm:prSet presAssocID="{4EEA9033-E539-49BA-B370-1B5209783406}" presName="circleB" presStyleLbl="node1" presStyleIdx="5" presStyleCnt="6"/>
      <dgm:spPr/>
    </dgm:pt>
    <dgm:pt modelId="{F204107A-A49C-45F9-8EB7-F12045463596}" type="pres">
      <dgm:prSet presAssocID="{4EEA9033-E539-49BA-B370-1B5209783406}" presName="spaceB" presStyleCnt="0"/>
      <dgm:spPr/>
    </dgm:pt>
  </dgm:ptLst>
  <dgm:cxnLst>
    <dgm:cxn modelId="{1435F126-43FE-4247-B502-FAE4608549B3}" type="presOf" srcId="{EDF2A65C-F71D-4FB9-8065-CA08247AE9C2}" destId="{32B0FC66-3C0E-4D0C-98DE-3F44BDEC6C92}" srcOrd="0" destOrd="0" presId="urn:microsoft.com/office/officeart/2005/8/layout/hProcess11"/>
    <dgm:cxn modelId="{25D5B332-1801-4BE9-A089-87D9BC3CF6CD}" type="presOf" srcId="{DDE3EB4A-B1B2-4C97-8A1E-7577B109E50A}" destId="{CAEA1C4E-F37D-41FC-B012-540F410F4789}" srcOrd="0" destOrd="0" presId="urn:microsoft.com/office/officeart/2005/8/layout/hProcess11"/>
    <dgm:cxn modelId="{B2356C40-2B0B-4662-A012-8086C7D11BB8}" srcId="{DDE3EB4A-B1B2-4C97-8A1E-7577B109E50A}" destId="{BE3A1688-04A7-4014-971D-565C07E24E26}" srcOrd="0" destOrd="0" parTransId="{9969C4F4-C8CE-4C73-8FAF-7832CC1550B4}" sibTransId="{E548ACC6-A6E3-4C6C-9B0A-EEEEB58CF883}"/>
    <dgm:cxn modelId="{4DD32B43-6A1C-41A8-8AAC-4BCE199915E9}" srcId="{DDE3EB4A-B1B2-4C97-8A1E-7577B109E50A}" destId="{4EEA9033-E539-49BA-B370-1B5209783406}" srcOrd="5" destOrd="0" parTransId="{46DF4D7C-F8D0-4DF7-AD7B-E19965C5455C}" sibTransId="{957E3D0B-90E5-4D8F-BD56-01612002BD6B}"/>
    <dgm:cxn modelId="{68459D63-9BB7-4013-8B45-E97B47057EDB}" type="presOf" srcId="{4EEA9033-E539-49BA-B370-1B5209783406}" destId="{6750A9C6-414B-4A8F-B92A-A70D79807587}" srcOrd="0" destOrd="0" presId="urn:microsoft.com/office/officeart/2005/8/layout/hProcess11"/>
    <dgm:cxn modelId="{9210216E-75FE-4F5F-802A-FB5A4F42085E}" type="presOf" srcId="{BE3A1688-04A7-4014-971D-565C07E24E26}" destId="{66AAAF8B-3E3A-410B-845C-F40F39103896}" srcOrd="0" destOrd="0" presId="urn:microsoft.com/office/officeart/2005/8/layout/hProcess11"/>
    <dgm:cxn modelId="{C7199370-086E-4A24-A7A2-2E6238382E07}" srcId="{DDE3EB4A-B1B2-4C97-8A1E-7577B109E50A}" destId="{92B41743-E149-4594-9F6E-7C45ACF03C73}" srcOrd="4" destOrd="0" parTransId="{B3183CE6-D1BE-4556-9AC4-E31E312C09E3}" sibTransId="{7009C665-2A40-4330-8135-7F4F8EAFC3AA}"/>
    <dgm:cxn modelId="{F565148B-8C6A-4212-94D6-65AAD37C3DDC}" type="presOf" srcId="{59EB364E-CF9C-4D91-8ABC-B46953D29B35}" destId="{06BEA9AC-949F-462B-ACD4-4A574A90D43C}" srcOrd="0" destOrd="0" presId="urn:microsoft.com/office/officeart/2005/8/layout/hProcess11"/>
    <dgm:cxn modelId="{2BA4DDA6-8996-4158-8DD0-DCD7ADF5BC8F}" srcId="{DDE3EB4A-B1B2-4C97-8A1E-7577B109E50A}" destId="{59EB364E-CF9C-4D91-8ABC-B46953D29B35}" srcOrd="2" destOrd="0" parTransId="{2305BA65-54FD-4C6A-93C6-927D6859D282}" sibTransId="{F2F14011-A870-46CA-BEDD-D91D9793B792}"/>
    <dgm:cxn modelId="{362342C0-F81F-4B24-BB88-DF68845FE69D}" srcId="{DDE3EB4A-B1B2-4C97-8A1E-7577B109E50A}" destId="{EDF2A65C-F71D-4FB9-8065-CA08247AE9C2}" srcOrd="1" destOrd="0" parTransId="{604328A3-656F-4807-B283-B1D7A89AC367}" sibTransId="{BDD345F5-2308-4858-B524-195468E9F26F}"/>
    <dgm:cxn modelId="{21A3E0C3-C3FC-4A63-B4AA-75001F6CC78D}" type="presOf" srcId="{D921FA69-57C6-4121-BEB0-E94E90FC0153}" destId="{343FFC77-B2A2-4AD3-B6B6-CFCFDA973614}" srcOrd="0" destOrd="0" presId="urn:microsoft.com/office/officeart/2005/8/layout/hProcess11"/>
    <dgm:cxn modelId="{97736BEE-E254-4D8D-BE29-BF46D22CDC61}" type="presOf" srcId="{92B41743-E149-4594-9F6E-7C45ACF03C73}" destId="{ECE57272-9721-414E-98BA-C1B2D093454D}" srcOrd="0" destOrd="0" presId="urn:microsoft.com/office/officeart/2005/8/layout/hProcess11"/>
    <dgm:cxn modelId="{C9AECFFD-E7E3-42B2-A7A9-3A392235A646}" srcId="{DDE3EB4A-B1B2-4C97-8A1E-7577B109E50A}" destId="{D921FA69-57C6-4121-BEB0-E94E90FC0153}" srcOrd="3" destOrd="0" parTransId="{A3D61821-EAB0-4E87-BA87-A3B0D50CBFF0}" sibTransId="{EA773044-0299-4D3E-BFA5-8F2AE9850545}"/>
    <dgm:cxn modelId="{BC9ECD3E-0279-440E-B0BE-6580CB01D254}" type="presParOf" srcId="{CAEA1C4E-F37D-41FC-B012-540F410F4789}" destId="{676BEF4B-6FD7-4EC8-BAF7-8F7AD8427135}" srcOrd="0" destOrd="0" presId="urn:microsoft.com/office/officeart/2005/8/layout/hProcess11"/>
    <dgm:cxn modelId="{23AECB5E-59D5-4861-A857-58BE39241062}" type="presParOf" srcId="{CAEA1C4E-F37D-41FC-B012-540F410F4789}" destId="{718DD144-0846-44D1-8640-56FA14763590}" srcOrd="1" destOrd="0" presId="urn:microsoft.com/office/officeart/2005/8/layout/hProcess11"/>
    <dgm:cxn modelId="{D92946D8-7CC9-4BA5-9F7A-1A633805C42A}" type="presParOf" srcId="{718DD144-0846-44D1-8640-56FA14763590}" destId="{D9CC81FB-2024-4EB0-8E78-47ED9F81224D}" srcOrd="0" destOrd="0" presId="urn:microsoft.com/office/officeart/2005/8/layout/hProcess11"/>
    <dgm:cxn modelId="{58FE9B9D-CE05-457D-A5B9-B546D0946498}" type="presParOf" srcId="{D9CC81FB-2024-4EB0-8E78-47ED9F81224D}" destId="{66AAAF8B-3E3A-410B-845C-F40F39103896}" srcOrd="0" destOrd="0" presId="urn:microsoft.com/office/officeart/2005/8/layout/hProcess11"/>
    <dgm:cxn modelId="{6D81FE31-5E85-4C91-9D58-C70DC7AFB952}" type="presParOf" srcId="{D9CC81FB-2024-4EB0-8E78-47ED9F81224D}" destId="{737E32B7-3090-4544-982F-364FE81D0428}" srcOrd="1" destOrd="0" presId="urn:microsoft.com/office/officeart/2005/8/layout/hProcess11"/>
    <dgm:cxn modelId="{04560971-2863-4A9D-8BF6-4CC6BCEE08E9}" type="presParOf" srcId="{D9CC81FB-2024-4EB0-8E78-47ED9F81224D}" destId="{E647D639-EBB2-4530-8EA9-7BF56D44E8C2}" srcOrd="2" destOrd="0" presId="urn:microsoft.com/office/officeart/2005/8/layout/hProcess11"/>
    <dgm:cxn modelId="{E54A0753-9A88-48CC-BFE1-E1CE96E55B0A}" type="presParOf" srcId="{718DD144-0846-44D1-8640-56FA14763590}" destId="{BB64B004-3313-4882-8336-52A31F7FC58D}" srcOrd="1" destOrd="0" presId="urn:microsoft.com/office/officeart/2005/8/layout/hProcess11"/>
    <dgm:cxn modelId="{02928432-94BD-4864-B076-6B4BB288540E}" type="presParOf" srcId="{718DD144-0846-44D1-8640-56FA14763590}" destId="{E6B3986F-B55E-401E-B45B-A59CADE12D81}" srcOrd="2" destOrd="0" presId="urn:microsoft.com/office/officeart/2005/8/layout/hProcess11"/>
    <dgm:cxn modelId="{B58B1E77-DA95-4690-B7E5-A3C34A92A90B}" type="presParOf" srcId="{E6B3986F-B55E-401E-B45B-A59CADE12D81}" destId="{32B0FC66-3C0E-4D0C-98DE-3F44BDEC6C92}" srcOrd="0" destOrd="0" presId="urn:microsoft.com/office/officeart/2005/8/layout/hProcess11"/>
    <dgm:cxn modelId="{5E5D6411-A4E3-44FA-AE00-6BCB7B70550F}" type="presParOf" srcId="{E6B3986F-B55E-401E-B45B-A59CADE12D81}" destId="{93CB7879-D21F-4881-A587-E119922E769B}" srcOrd="1" destOrd="0" presId="urn:microsoft.com/office/officeart/2005/8/layout/hProcess11"/>
    <dgm:cxn modelId="{BBE2BEC7-3BDF-4748-A195-C8FC92C62075}" type="presParOf" srcId="{E6B3986F-B55E-401E-B45B-A59CADE12D81}" destId="{222641C4-B8BF-4969-BCD7-982B9F359B83}" srcOrd="2" destOrd="0" presId="urn:microsoft.com/office/officeart/2005/8/layout/hProcess11"/>
    <dgm:cxn modelId="{002E400C-55A7-46E9-8EE8-1E4485D66A29}" type="presParOf" srcId="{718DD144-0846-44D1-8640-56FA14763590}" destId="{17485522-763E-45E6-83D9-59C7E2A4D9C4}" srcOrd="3" destOrd="0" presId="urn:microsoft.com/office/officeart/2005/8/layout/hProcess11"/>
    <dgm:cxn modelId="{62407A0D-9318-44C8-8251-97F48697C3DC}" type="presParOf" srcId="{718DD144-0846-44D1-8640-56FA14763590}" destId="{B2ACCA2B-5ABC-4658-AB2A-BC7EB54D16DA}" srcOrd="4" destOrd="0" presId="urn:microsoft.com/office/officeart/2005/8/layout/hProcess11"/>
    <dgm:cxn modelId="{6020A56D-E476-4A3F-977B-6A838AEADB84}" type="presParOf" srcId="{B2ACCA2B-5ABC-4658-AB2A-BC7EB54D16DA}" destId="{06BEA9AC-949F-462B-ACD4-4A574A90D43C}" srcOrd="0" destOrd="0" presId="urn:microsoft.com/office/officeart/2005/8/layout/hProcess11"/>
    <dgm:cxn modelId="{4370F3DA-A6B7-4597-A76B-FCC345DA4911}" type="presParOf" srcId="{B2ACCA2B-5ABC-4658-AB2A-BC7EB54D16DA}" destId="{343BBA11-1883-4A6D-AF9A-DA1A430E7944}" srcOrd="1" destOrd="0" presId="urn:microsoft.com/office/officeart/2005/8/layout/hProcess11"/>
    <dgm:cxn modelId="{2AB11250-FD42-472A-9752-77683868F8DA}" type="presParOf" srcId="{B2ACCA2B-5ABC-4658-AB2A-BC7EB54D16DA}" destId="{D30FD183-12C3-4E79-9EC0-552684590AC6}" srcOrd="2" destOrd="0" presId="urn:microsoft.com/office/officeart/2005/8/layout/hProcess11"/>
    <dgm:cxn modelId="{DD2695E3-33CD-4EE4-94D1-C0A147CB7E29}" type="presParOf" srcId="{718DD144-0846-44D1-8640-56FA14763590}" destId="{7F1E5232-A912-4307-8E5B-BEF381219436}" srcOrd="5" destOrd="0" presId="urn:microsoft.com/office/officeart/2005/8/layout/hProcess11"/>
    <dgm:cxn modelId="{3BBB5C75-FC38-4428-9962-76644B52181E}" type="presParOf" srcId="{718DD144-0846-44D1-8640-56FA14763590}" destId="{F2FFF056-771F-4568-9BC9-5B7A986893CF}" srcOrd="6" destOrd="0" presId="urn:microsoft.com/office/officeart/2005/8/layout/hProcess11"/>
    <dgm:cxn modelId="{2A14D81D-A04D-4D32-AB71-2E1E6EB5F6B0}" type="presParOf" srcId="{F2FFF056-771F-4568-9BC9-5B7A986893CF}" destId="{343FFC77-B2A2-4AD3-B6B6-CFCFDA973614}" srcOrd="0" destOrd="0" presId="urn:microsoft.com/office/officeart/2005/8/layout/hProcess11"/>
    <dgm:cxn modelId="{41CEEC22-D71A-44D1-A6D9-9D2517AD0CD2}" type="presParOf" srcId="{F2FFF056-771F-4568-9BC9-5B7A986893CF}" destId="{95FF2FB4-FD0C-4FEF-AC38-A737652C8741}" srcOrd="1" destOrd="0" presId="urn:microsoft.com/office/officeart/2005/8/layout/hProcess11"/>
    <dgm:cxn modelId="{4B932C27-3DDF-46A0-84E4-2E168647C304}" type="presParOf" srcId="{F2FFF056-771F-4568-9BC9-5B7A986893CF}" destId="{B64B0758-B12A-4263-BB54-3F60F9EEFE34}" srcOrd="2" destOrd="0" presId="urn:microsoft.com/office/officeart/2005/8/layout/hProcess11"/>
    <dgm:cxn modelId="{5E46A3DC-250B-4C56-A285-8B531552AE80}" type="presParOf" srcId="{718DD144-0846-44D1-8640-56FA14763590}" destId="{54170FE4-002D-4B6A-ABF4-0EA9FD87B235}" srcOrd="7" destOrd="0" presId="urn:microsoft.com/office/officeart/2005/8/layout/hProcess11"/>
    <dgm:cxn modelId="{4EFC1718-8442-4654-A67D-45D20F63BF2A}" type="presParOf" srcId="{718DD144-0846-44D1-8640-56FA14763590}" destId="{E37C6C3F-8B3E-465B-A8FD-4B71AE71D311}" srcOrd="8" destOrd="0" presId="urn:microsoft.com/office/officeart/2005/8/layout/hProcess11"/>
    <dgm:cxn modelId="{B9F5F003-1B49-4E02-B084-85118F4EFC47}" type="presParOf" srcId="{E37C6C3F-8B3E-465B-A8FD-4B71AE71D311}" destId="{ECE57272-9721-414E-98BA-C1B2D093454D}" srcOrd="0" destOrd="0" presId="urn:microsoft.com/office/officeart/2005/8/layout/hProcess11"/>
    <dgm:cxn modelId="{0619ADE2-AF9C-4D42-B3DB-DEFFCAF544DA}" type="presParOf" srcId="{E37C6C3F-8B3E-465B-A8FD-4B71AE71D311}" destId="{BBE2C223-B3FF-4122-AE3B-B6B6F618F085}" srcOrd="1" destOrd="0" presId="urn:microsoft.com/office/officeart/2005/8/layout/hProcess11"/>
    <dgm:cxn modelId="{E0798791-2BDF-4406-B647-97B1E34397EE}" type="presParOf" srcId="{E37C6C3F-8B3E-465B-A8FD-4B71AE71D311}" destId="{1ED8484F-8DAC-4B00-BE7D-0D12FB06BF10}" srcOrd="2" destOrd="0" presId="urn:microsoft.com/office/officeart/2005/8/layout/hProcess11"/>
    <dgm:cxn modelId="{E903E490-8211-4E08-B2B6-5428BEF4A75D}" type="presParOf" srcId="{718DD144-0846-44D1-8640-56FA14763590}" destId="{A35F464E-B70F-4B1E-B2B6-C1E132FA35A8}" srcOrd="9" destOrd="0" presId="urn:microsoft.com/office/officeart/2005/8/layout/hProcess11"/>
    <dgm:cxn modelId="{A023EAD5-850E-4094-986D-9D49D3BB0EC4}" type="presParOf" srcId="{718DD144-0846-44D1-8640-56FA14763590}" destId="{20F45807-5A1E-40B2-B626-B61A93FF3CEA}" srcOrd="10" destOrd="0" presId="urn:microsoft.com/office/officeart/2005/8/layout/hProcess11"/>
    <dgm:cxn modelId="{250437C0-C369-4D6A-9313-EC9FFE8B5ABA}" type="presParOf" srcId="{20F45807-5A1E-40B2-B626-B61A93FF3CEA}" destId="{6750A9C6-414B-4A8F-B92A-A70D79807587}" srcOrd="0" destOrd="0" presId="urn:microsoft.com/office/officeart/2005/8/layout/hProcess11"/>
    <dgm:cxn modelId="{70518BFA-EB34-4B53-8F2F-0A036C9A0ADE}" type="presParOf" srcId="{20F45807-5A1E-40B2-B626-B61A93FF3CEA}" destId="{F497D9CE-8FCA-4C4A-B627-0EADC5471521}" srcOrd="1" destOrd="0" presId="urn:microsoft.com/office/officeart/2005/8/layout/hProcess11"/>
    <dgm:cxn modelId="{D42A07F5-98E6-4DE7-9AD8-50A4F0B19E67}" type="presParOf" srcId="{20F45807-5A1E-40B2-B626-B61A93FF3CEA}" destId="{F204107A-A49C-45F9-8EB7-F1204546359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E3EB4A-B1B2-4C97-8A1E-7577B109E50A}" type="doc">
      <dgm:prSet loTypeId="urn:microsoft.com/office/officeart/2005/8/layout/hProcess11" loCatId="process" qsTypeId="urn:microsoft.com/office/officeart/2005/8/quickstyle/simple1" qsCatId="simple" csTypeId="urn:microsoft.com/office/officeart/2005/8/colors/accent3_2" csCatId="accent3" phldr="1"/>
      <dgm:spPr/>
    </dgm:pt>
    <dgm:pt modelId="{EDF2A65C-F71D-4FB9-8065-CA08247AE9C2}">
      <dgm:prSet phldrT="[Text]"/>
      <dgm:spPr/>
      <dgm:t>
        <a:bodyPr/>
        <a:lstStyle/>
        <a:p>
          <a:r>
            <a:rPr lang="en-US" dirty="0"/>
            <a:t>Stripe </a:t>
          </a:r>
        </a:p>
        <a:p>
          <a:r>
            <a:rPr lang="en-US" dirty="0"/>
            <a:t>Payments</a:t>
          </a:r>
          <a:endParaRPr lang="en-IE" dirty="0"/>
        </a:p>
      </dgm:t>
    </dgm:pt>
    <dgm:pt modelId="{604328A3-656F-4807-B283-B1D7A89AC367}" type="parTrans" cxnId="{362342C0-F81F-4B24-BB88-DF68845FE69D}">
      <dgm:prSet/>
      <dgm:spPr/>
      <dgm:t>
        <a:bodyPr/>
        <a:lstStyle/>
        <a:p>
          <a:endParaRPr lang="en-IE"/>
        </a:p>
      </dgm:t>
    </dgm:pt>
    <dgm:pt modelId="{BDD345F5-2308-4858-B524-195468E9F26F}" type="sibTrans" cxnId="{362342C0-F81F-4B24-BB88-DF68845FE69D}">
      <dgm:prSet/>
      <dgm:spPr/>
      <dgm:t>
        <a:bodyPr/>
        <a:lstStyle/>
        <a:p>
          <a:endParaRPr lang="en-IE"/>
        </a:p>
      </dgm:t>
    </dgm:pt>
    <dgm:pt modelId="{2CC4D682-AC58-490B-9584-E293B9B0A772}">
      <dgm:prSet phldrT="[Text]"/>
      <dgm:spPr/>
      <dgm:t>
        <a:bodyPr/>
        <a:lstStyle/>
        <a:p>
          <a:r>
            <a:rPr lang="en-US" dirty="0"/>
            <a:t>Admin</a:t>
          </a:r>
        </a:p>
        <a:p>
          <a:r>
            <a:rPr lang="en-US" dirty="0"/>
            <a:t>User</a:t>
          </a:r>
          <a:endParaRPr lang="en-IE" dirty="0"/>
        </a:p>
      </dgm:t>
    </dgm:pt>
    <dgm:pt modelId="{B5513FCC-E675-4A95-9B51-54F75A2682A0}" type="parTrans" cxnId="{63139137-E867-402A-99BE-4C901740C945}">
      <dgm:prSet/>
      <dgm:spPr/>
      <dgm:t>
        <a:bodyPr/>
        <a:lstStyle/>
        <a:p>
          <a:endParaRPr lang="en-IE"/>
        </a:p>
      </dgm:t>
    </dgm:pt>
    <dgm:pt modelId="{F45406C1-7734-4F1E-969F-247876E828C3}" type="sibTrans" cxnId="{63139137-E867-402A-99BE-4C901740C945}">
      <dgm:prSet/>
      <dgm:spPr/>
      <dgm:t>
        <a:bodyPr/>
        <a:lstStyle/>
        <a:p>
          <a:endParaRPr lang="en-IE"/>
        </a:p>
      </dgm:t>
    </dgm:pt>
    <dgm:pt modelId="{904C46A8-BD05-40B7-80A5-32D3CECB51B1}">
      <dgm:prSet phldrT="[Text]"/>
      <dgm:spPr/>
      <dgm:t>
        <a:bodyPr/>
        <a:lstStyle/>
        <a:p>
          <a:r>
            <a:rPr lang="en-US" dirty="0"/>
            <a:t>Contact </a:t>
          </a:r>
        </a:p>
        <a:p>
          <a:r>
            <a:rPr lang="en-US" dirty="0"/>
            <a:t>Form</a:t>
          </a:r>
          <a:endParaRPr lang="en-IE" dirty="0"/>
        </a:p>
      </dgm:t>
    </dgm:pt>
    <dgm:pt modelId="{7B725204-BDF7-452F-8AF8-047DF8E6ECE9}" type="parTrans" cxnId="{71C63465-9B6E-4503-A0E9-F5E287F97F0A}">
      <dgm:prSet/>
      <dgm:spPr/>
      <dgm:t>
        <a:bodyPr/>
        <a:lstStyle/>
        <a:p>
          <a:endParaRPr lang="en-IE"/>
        </a:p>
      </dgm:t>
    </dgm:pt>
    <dgm:pt modelId="{DF559C99-25A2-43C6-AE44-C57E4EE02AFA}" type="sibTrans" cxnId="{71C63465-9B6E-4503-A0E9-F5E287F97F0A}">
      <dgm:prSet/>
      <dgm:spPr/>
      <dgm:t>
        <a:bodyPr/>
        <a:lstStyle/>
        <a:p>
          <a:endParaRPr lang="en-IE"/>
        </a:p>
      </dgm:t>
    </dgm:pt>
    <dgm:pt modelId="{D66C9F89-E151-49B3-89CE-F7DB60CF62EE}">
      <dgm:prSet phldrT="[Text]"/>
      <dgm:spPr/>
      <dgm:t>
        <a:bodyPr/>
        <a:lstStyle/>
        <a:p>
          <a:r>
            <a:rPr lang="en-US" dirty="0"/>
            <a:t>Nodemailer &amp; </a:t>
          </a:r>
          <a:r>
            <a:rPr lang="en-US" dirty="0" err="1"/>
            <a:t>Zoho</a:t>
          </a:r>
          <a:endParaRPr lang="en-IE" dirty="0"/>
        </a:p>
      </dgm:t>
    </dgm:pt>
    <dgm:pt modelId="{A0C366D3-4C96-4EA0-854A-C4D3A2CADA3F}" type="parTrans" cxnId="{6442F48D-7EB0-475B-8C29-60020D0A8129}">
      <dgm:prSet/>
      <dgm:spPr/>
      <dgm:t>
        <a:bodyPr/>
        <a:lstStyle/>
        <a:p>
          <a:endParaRPr lang="en-IE"/>
        </a:p>
      </dgm:t>
    </dgm:pt>
    <dgm:pt modelId="{3AABF8E6-B03D-46C6-BBC2-447163C077E8}" type="sibTrans" cxnId="{6442F48D-7EB0-475B-8C29-60020D0A8129}">
      <dgm:prSet/>
      <dgm:spPr/>
      <dgm:t>
        <a:bodyPr/>
        <a:lstStyle/>
        <a:p>
          <a:endParaRPr lang="en-IE"/>
        </a:p>
      </dgm:t>
    </dgm:pt>
    <dgm:pt modelId="{6F387487-97B0-4D4A-9828-8C8CB471E3A7}">
      <dgm:prSet phldrT="[Text]"/>
      <dgm:spPr/>
      <dgm:t>
        <a:bodyPr/>
        <a:lstStyle/>
        <a:p>
          <a:r>
            <a:rPr lang="en-US" dirty="0" err="1"/>
            <a:t>Vercel</a:t>
          </a:r>
          <a:r>
            <a:rPr lang="en-US" dirty="0"/>
            <a:t> </a:t>
          </a:r>
        </a:p>
        <a:p>
          <a:r>
            <a:rPr lang="en-US" dirty="0"/>
            <a:t>Deploy</a:t>
          </a:r>
          <a:endParaRPr lang="en-IE" dirty="0"/>
        </a:p>
      </dgm:t>
    </dgm:pt>
    <dgm:pt modelId="{D71F9075-D2AE-49DF-A736-CA6939E529CC}" type="parTrans" cxnId="{EFEFC072-0DB0-47BF-8493-0213EE120365}">
      <dgm:prSet/>
      <dgm:spPr/>
      <dgm:t>
        <a:bodyPr/>
        <a:lstStyle/>
        <a:p>
          <a:endParaRPr lang="en-IE"/>
        </a:p>
      </dgm:t>
    </dgm:pt>
    <dgm:pt modelId="{F61955E9-61A4-4E09-AC1B-A8A14F18C74F}" type="sibTrans" cxnId="{EFEFC072-0DB0-47BF-8493-0213EE120365}">
      <dgm:prSet/>
      <dgm:spPr/>
      <dgm:t>
        <a:bodyPr/>
        <a:lstStyle/>
        <a:p>
          <a:endParaRPr lang="en-IE"/>
        </a:p>
      </dgm:t>
    </dgm:pt>
    <dgm:pt modelId="{F1DAA34F-D236-41CB-9D7F-64543471D62C}">
      <dgm:prSet phldrT="[Text]"/>
      <dgm:spPr/>
      <dgm:t>
        <a:bodyPr/>
        <a:lstStyle/>
        <a:p>
          <a:r>
            <a:rPr lang="en-US" dirty="0"/>
            <a:t>DNS</a:t>
          </a:r>
          <a:endParaRPr lang="en-IE" dirty="0"/>
        </a:p>
      </dgm:t>
    </dgm:pt>
    <dgm:pt modelId="{B91B7955-7ADD-40C8-8D74-4F5AF238B710}" type="parTrans" cxnId="{5DF5B797-19A4-42F1-BADD-0DDA9ADC56EC}">
      <dgm:prSet/>
      <dgm:spPr/>
      <dgm:t>
        <a:bodyPr/>
        <a:lstStyle/>
        <a:p>
          <a:endParaRPr lang="en-IE"/>
        </a:p>
      </dgm:t>
    </dgm:pt>
    <dgm:pt modelId="{B43F0105-CD97-459B-B5F9-8D6FAEF13534}" type="sibTrans" cxnId="{5DF5B797-19A4-42F1-BADD-0DDA9ADC56EC}">
      <dgm:prSet/>
      <dgm:spPr/>
      <dgm:t>
        <a:bodyPr/>
        <a:lstStyle/>
        <a:p>
          <a:endParaRPr lang="en-IE"/>
        </a:p>
      </dgm:t>
    </dgm:pt>
    <dgm:pt modelId="{14959CF1-5BD2-456F-ABA0-03B52EAE6581}">
      <dgm:prSet phldrT="[Text]"/>
      <dgm:spPr/>
      <dgm:t>
        <a:bodyPr/>
        <a:lstStyle/>
        <a:p>
          <a:r>
            <a:rPr lang="en-US" dirty="0"/>
            <a:t>Vehicle </a:t>
          </a:r>
        </a:p>
        <a:p>
          <a:r>
            <a:rPr lang="en-US" dirty="0"/>
            <a:t>Filters</a:t>
          </a:r>
          <a:endParaRPr lang="en-IE" dirty="0"/>
        </a:p>
      </dgm:t>
    </dgm:pt>
    <dgm:pt modelId="{171912D9-46D0-4E40-99A0-9023C1E79907}" type="parTrans" cxnId="{B251640D-10ED-4F0F-AC05-3E0EADE37D21}">
      <dgm:prSet/>
      <dgm:spPr/>
      <dgm:t>
        <a:bodyPr/>
        <a:lstStyle/>
        <a:p>
          <a:endParaRPr lang="en-IE"/>
        </a:p>
      </dgm:t>
    </dgm:pt>
    <dgm:pt modelId="{E70FD22A-3FF6-40C6-A09A-394013443FD9}" type="sibTrans" cxnId="{B251640D-10ED-4F0F-AC05-3E0EADE37D21}">
      <dgm:prSet/>
      <dgm:spPr/>
      <dgm:t>
        <a:bodyPr/>
        <a:lstStyle/>
        <a:p>
          <a:endParaRPr lang="en-IE"/>
        </a:p>
      </dgm:t>
    </dgm:pt>
    <dgm:pt modelId="{65960116-41B2-41F4-B42E-34C7F1211F5E}" type="pres">
      <dgm:prSet presAssocID="{DDE3EB4A-B1B2-4C97-8A1E-7577B109E50A}" presName="Name0" presStyleCnt="0">
        <dgm:presLayoutVars>
          <dgm:dir/>
          <dgm:resizeHandles val="exact"/>
        </dgm:presLayoutVars>
      </dgm:prSet>
      <dgm:spPr/>
    </dgm:pt>
    <dgm:pt modelId="{E3137EB4-02D0-4E81-836B-D36505BB5D4A}" type="pres">
      <dgm:prSet presAssocID="{DDE3EB4A-B1B2-4C97-8A1E-7577B109E50A}" presName="arrow" presStyleLbl="bgShp" presStyleIdx="0" presStyleCnt="1"/>
      <dgm:spPr/>
    </dgm:pt>
    <dgm:pt modelId="{ED3BC496-445B-4869-9DB3-1480680482D7}" type="pres">
      <dgm:prSet presAssocID="{DDE3EB4A-B1B2-4C97-8A1E-7577B109E50A}" presName="points" presStyleCnt="0"/>
      <dgm:spPr/>
    </dgm:pt>
    <dgm:pt modelId="{4F1AD16D-EC44-4563-AAF2-BF8872AA3AF6}" type="pres">
      <dgm:prSet presAssocID="{14959CF1-5BD2-456F-ABA0-03B52EAE6581}" presName="compositeA" presStyleCnt="0"/>
      <dgm:spPr/>
    </dgm:pt>
    <dgm:pt modelId="{858FD30E-6456-4954-A1E6-FBF872B07BB4}" type="pres">
      <dgm:prSet presAssocID="{14959CF1-5BD2-456F-ABA0-03B52EAE6581}" presName="textA" presStyleLbl="revTx" presStyleIdx="0" presStyleCnt="7">
        <dgm:presLayoutVars>
          <dgm:bulletEnabled val="1"/>
        </dgm:presLayoutVars>
      </dgm:prSet>
      <dgm:spPr/>
    </dgm:pt>
    <dgm:pt modelId="{A66BD525-AC36-4C50-9737-311023208408}" type="pres">
      <dgm:prSet presAssocID="{14959CF1-5BD2-456F-ABA0-03B52EAE6581}" presName="circleA" presStyleLbl="node1" presStyleIdx="0" presStyleCnt="7"/>
      <dgm:spPr/>
    </dgm:pt>
    <dgm:pt modelId="{A5EEA690-3001-4B63-8110-63F0F5F33934}" type="pres">
      <dgm:prSet presAssocID="{14959CF1-5BD2-456F-ABA0-03B52EAE6581}" presName="spaceA" presStyleCnt="0"/>
      <dgm:spPr/>
    </dgm:pt>
    <dgm:pt modelId="{E50A1F25-A956-4B3C-AD4D-6FBB9F645556}" type="pres">
      <dgm:prSet presAssocID="{E70FD22A-3FF6-40C6-A09A-394013443FD9}" presName="space" presStyleCnt="0"/>
      <dgm:spPr/>
    </dgm:pt>
    <dgm:pt modelId="{76028B17-043E-43C6-B0EF-07A5A28E7FDD}" type="pres">
      <dgm:prSet presAssocID="{EDF2A65C-F71D-4FB9-8065-CA08247AE9C2}" presName="compositeB" presStyleCnt="0"/>
      <dgm:spPr/>
    </dgm:pt>
    <dgm:pt modelId="{CDF15271-A968-4055-A1CA-A95E2E599B88}" type="pres">
      <dgm:prSet presAssocID="{EDF2A65C-F71D-4FB9-8065-CA08247AE9C2}" presName="textB" presStyleLbl="revTx" presStyleIdx="1" presStyleCnt="7">
        <dgm:presLayoutVars>
          <dgm:bulletEnabled val="1"/>
        </dgm:presLayoutVars>
      </dgm:prSet>
      <dgm:spPr/>
    </dgm:pt>
    <dgm:pt modelId="{7EFA7A46-20FA-4A15-A182-3D2936ED3F2E}" type="pres">
      <dgm:prSet presAssocID="{EDF2A65C-F71D-4FB9-8065-CA08247AE9C2}" presName="circleB" presStyleLbl="node1" presStyleIdx="1" presStyleCnt="7"/>
      <dgm:spPr/>
    </dgm:pt>
    <dgm:pt modelId="{3D437E28-8DE5-4AFF-9C73-0318A0091373}" type="pres">
      <dgm:prSet presAssocID="{EDF2A65C-F71D-4FB9-8065-CA08247AE9C2}" presName="spaceB" presStyleCnt="0"/>
      <dgm:spPr/>
    </dgm:pt>
    <dgm:pt modelId="{F66BB123-A313-46F0-B9F3-FE10FCE922F7}" type="pres">
      <dgm:prSet presAssocID="{BDD345F5-2308-4858-B524-195468E9F26F}" presName="space" presStyleCnt="0"/>
      <dgm:spPr/>
    </dgm:pt>
    <dgm:pt modelId="{EFCF361A-0F3B-4469-8621-0307B85E9528}" type="pres">
      <dgm:prSet presAssocID="{2CC4D682-AC58-490B-9584-E293B9B0A772}" presName="compositeA" presStyleCnt="0"/>
      <dgm:spPr/>
    </dgm:pt>
    <dgm:pt modelId="{B87FDD50-9138-4771-AB72-A9C1DD12AEA7}" type="pres">
      <dgm:prSet presAssocID="{2CC4D682-AC58-490B-9584-E293B9B0A772}" presName="textA" presStyleLbl="revTx" presStyleIdx="2" presStyleCnt="7">
        <dgm:presLayoutVars>
          <dgm:bulletEnabled val="1"/>
        </dgm:presLayoutVars>
      </dgm:prSet>
      <dgm:spPr/>
    </dgm:pt>
    <dgm:pt modelId="{73C53C5C-1398-4964-87FC-734B5B10ED45}" type="pres">
      <dgm:prSet presAssocID="{2CC4D682-AC58-490B-9584-E293B9B0A772}" presName="circleA" presStyleLbl="node1" presStyleIdx="2" presStyleCnt="7"/>
      <dgm:spPr/>
    </dgm:pt>
    <dgm:pt modelId="{2FE34FA6-E6C0-4406-A2CF-E9A80C8B2B2C}" type="pres">
      <dgm:prSet presAssocID="{2CC4D682-AC58-490B-9584-E293B9B0A772}" presName="spaceA" presStyleCnt="0"/>
      <dgm:spPr/>
    </dgm:pt>
    <dgm:pt modelId="{325FD3B0-880D-4E5A-98CB-B885EED922E0}" type="pres">
      <dgm:prSet presAssocID="{F45406C1-7734-4F1E-969F-247876E828C3}" presName="space" presStyleCnt="0"/>
      <dgm:spPr/>
    </dgm:pt>
    <dgm:pt modelId="{278887BD-4E7D-4C54-9A55-39E36C79D953}" type="pres">
      <dgm:prSet presAssocID="{904C46A8-BD05-40B7-80A5-32D3CECB51B1}" presName="compositeB" presStyleCnt="0"/>
      <dgm:spPr/>
    </dgm:pt>
    <dgm:pt modelId="{94809D80-7824-42F2-A843-5C1BFC782E98}" type="pres">
      <dgm:prSet presAssocID="{904C46A8-BD05-40B7-80A5-32D3CECB51B1}" presName="textB" presStyleLbl="revTx" presStyleIdx="3" presStyleCnt="7">
        <dgm:presLayoutVars>
          <dgm:bulletEnabled val="1"/>
        </dgm:presLayoutVars>
      </dgm:prSet>
      <dgm:spPr/>
    </dgm:pt>
    <dgm:pt modelId="{3CC044A2-12BC-4533-AED5-52F1EC01C80E}" type="pres">
      <dgm:prSet presAssocID="{904C46A8-BD05-40B7-80A5-32D3CECB51B1}" presName="circleB" presStyleLbl="node1" presStyleIdx="3" presStyleCnt="7"/>
      <dgm:spPr/>
    </dgm:pt>
    <dgm:pt modelId="{71604BD9-F90D-4C67-811F-6CBD2B408DE0}" type="pres">
      <dgm:prSet presAssocID="{904C46A8-BD05-40B7-80A5-32D3CECB51B1}" presName="spaceB" presStyleCnt="0"/>
      <dgm:spPr/>
    </dgm:pt>
    <dgm:pt modelId="{0FEF5382-D231-43E7-A20C-D84A1EB42478}" type="pres">
      <dgm:prSet presAssocID="{DF559C99-25A2-43C6-AE44-C57E4EE02AFA}" presName="space" presStyleCnt="0"/>
      <dgm:spPr/>
    </dgm:pt>
    <dgm:pt modelId="{3E858A20-6A46-4EE2-A2C4-0BCAF79B68DC}" type="pres">
      <dgm:prSet presAssocID="{D66C9F89-E151-49B3-89CE-F7DB60CF62EE}" presName="compositeA" presStyleCnt="0"/>
      <dgm:spPr/>
    </dgm:pt>
    <dgm:pt modelId="{5B52504A-3F6A-4422-AFEA-8339E866BC48}" type="pres">
      <dgm:prSet presAssocID="{D66C9F89-E151-49B3-89CE-F7DB60CF62EE}" presName="textA" presStyleLbl="revTx" presStyleIdx="4" presStyleCnt="7">
        <dgm:presLayoutVars>
          <dgm:bulletEnabled val="1"/>
        </dgm:presLayoutVars>
      </dgm:prSet>
      <dgm:spPr/>
    </dgm:pt>
    <dgm:pt modelId="{47DF8847-D6F5-472A-A0CD-BA841A4D2825}" type="pres">
      <dgm:prSet presAssocID="{D66C9F89-E151-49B3-89CE-F7DB60CF62EE}" presName="circleA" presStyleLbl="node1" presStyleIdx="4" presStyleCnt="7"/>
      <dgm:spPr/>
    </dgm:pt>
    <dgm:pt modelId="{950A6A38-D768-4BCF-BECF-FA0ABD34A0A1}" type="pres">
      <dgm:prSet presAssocID="{D66C9F89-E151-49B3-89CE-F7DB60CF62EE}" presName="spaceA" presStyleCnt="0"/>
      <dgm:spPr/>
    </dgm:pt>
    <dgm:pt modelId="{17AE78A3-13F4-4272-9794-D96CD5E0E137}" type="pres">
      <dgm:prSet presAssocID="{3AABF8E6-B03D-46C6-BBC2-447163C077E8}" presName="space" presStyleCnt="0"/>
      <dgm:spPr/>
    </dgm:pt>
    <dgm:pt modelId="{836F2E7E-4C2B-415F-99F4-6E1A61E01D39}" type="pres">
      <dgm:prSet presAssocID="{6F387487-97B0-4D4A-9828-8C8CB471E3A7}" presName="compositeB" presStyleCnt="0"/>
      <dgm:spPr/>
    </dgm:pt>
    <dgm:pt modelId="{0489E640-C115-4F20-A4F8-11ED3AB91095}" type="pres">
      <dgm:prSet presAssocID="{6F387487-97B0-4D4A-9828-8C8CB471E3A7}" presName="textB" presStyleLbl="revTx" presStyleIdx="5" presStyleCnt="7">
        <dgm:presLayoutVars>
          <dgm:bulletEnabled val="1"/>
        </dgm:presLayoutVars>
      </dgm:prSet>
      <dgm:spPr/>
    </dgm:pt>
    <dgm:pt modelId="{44BEFFE3-68E6-421E-ABCC-60610DE0E415}" type="pres">
      <dgm:prSet presAssocID="{6F387487-97B0-4D4A-9828-8C8CB471E3A7}" presName="circleB" presStyleLbl="node1" presStyleIdx="5" presStyleCnt="7"/>
      <dgm:spPr/>
    </dgm:pt>
    <dgm:pt modelId="{3D6BCD0D-8138-4A98-9DFC-9583C56310DE}" type="pres">
      <dgm:prSet presAssocID="{6F387487-97B0-4D4A-9828-8C8CB471E3A7}" presName="spaceB" presStyleCnt="0"/>
      <dgm:spPr/>
    </dgm:pt>
    <dgm:pt modelId="{CCA4E42A-687C-4ECA-BC1E-5BFAACF62DDE}" type="pres">
      <dgm:prSet presAssocID="{F61955E9-61A4-4E09-AC1B-A8A14F18C74F}" presName="space" presStyleCnt="0"/>
      <dgm:spPr/>
    </dgm:pt>
    <dgm:pt modelId="{A6F2DFA8-2A67-4CD1-82EE-7C34C295C4CE}" type="pres">
      <dgm:prSet presAssocID="{F1DAA34F-D236-41CB-9D7F-64543471D62C}" presName="compositeA" presStyleCnt="0"/>
      <dgm:spPr/>
    </dgm:pt>
    <dgm:pt modelId="{A86F0799-6027-4E3F-9489-5C0466EFC2DF}" type="pres">
      <dgm:prSet presAssocID="{F1DAA34F-D236-41CB-9D7F-64543471D62C}" presName="textA" presStyleLbl="revTx" presStyleIdx="6" presStyleCnt="7">
        <dgm:presLayoutVars>
          <dgm:bulletEnabled val="1"/>
        </dgm:presLayoutVars>
      </dgm:prSet>
      <dgm:spPr/>
    </dgm:pt>
    <dgm:pt modelId="{9574AFA4-3D5F-4158-9CA7-EC924F6F6550}" type="pres">
      <dgm:prSet presAssocID="{F1DAA34F-D236-41CB-9D7F-64543471D62C}" presName="circleA" presStyleLbl="node1" presStyleIdx="6" presStyleCnt="7"/>
      <dgm:spPr/>
    </dgm:pt>
    <dgm:pt modelId="{3127B4CC-AA70-4160-806E-857783CE02A6}" type="pres">
      <dgm:prSet presAssocID="{F1DAA34F-D236-41CB-9D7F-64543471D62C}" presName="spaceA" presStyleCnt="0"/>
      <dgm:spPr/>
    </dgm:pt>
  </dgm:ptLst>
  <dgm:cxnLst>
    <dgm:cxn modelId="{B251640D-10ED-4F0F-AC05-3E0EADE37D21}" srcId="{DDE3EB4A-B1B2-4C97-8A1E-7577B109E50A}" destId="{14959CF1-5BD2-456F-ABA0-03B52EAE6581}" srcOrd="0" destOrd="0" parTransId="{171912D9-46D0-4E40-99A0-9023C1E79907}" sibTransId="{E70FD22A-3FF6-40C6-A09A-394013443FD9}"/>
    <dgm:cxn modelId="{DAC8511F-8552-48FE-A9F3-AA6973181718}" type="presOf" srcId="{14959CF1-5BD2-456F-ABA0-03B52EAE6581}" destId="{858FD30E-6456-4954-A1E6-FBF872B07BB4}" srcOrd="0" destOrd="0" presId="urn:microsoft.com/office/officeart/2005/8/layout/hProcess11"/>
    <dgm:cxn modelId="{63139137-E867-402A-99BE-4C901740C945}" srcId="{DDE3EB4A-B1B2-4C97-8A1E-7577B109E50A}" destId="{2CC4D682-AC58-490B-9584-E293B9B0A772}" srcOrd="2" destOrd="0" parTransId="{B5513FCC-E675-4A95-9B51-54F75A2682A0}" sibTransId="{F45406C1-7734-4F1E-969F-247876E828C3}"/>
    <dgm:cxn modelId="{71C63465-9B6E-4503-A0E9-F5E287F97F0A}" srcId="{DDE3EB4A-B1B2-4C97-8A1E-7577B109E50A}" destId="{904C46A8-BD05-40B7-80A5-32D3CECB51B1}" srcOrd="3" destOrd="0" parTransId="{7B725204-BDF7-452F-8AF8-047DF8E6ECE9}" sibTransId="{DF559C99-25A2-43C6-AE44-C57E4EE02AFA}"/>
    <dgm:cxn modelId="{EFEFC072-0DB0-47BF-8493-0213EE120365}" srcId="{DDE3EB4A-B1B2-4C97-8A1E-7577B109E50A}" destId="{6F387487-97B0-4D4A-9828-8C8CB471E3A7}" srcOrd="5" destOrd="0" parTransId="{D71F9075-D2AE-49DF-A736-CA6939E529CC}" sibTransId="{F61955E9-61A4-4E09-AC1B-A8A14F18C74F}"/>
    <dgm:cxn modelId="{E1CEF77C-BB5B-4A55-BC66-AF00E6D293AE}" type="presOf" srcId="{EDF2A65C-F71D-4FB9-8065-CA08247AE9C2}" destId="{CDF15271-A968-4055-A1CA-A95E2E599B88}" srcOrd="0" destOrd="0" presId="urn:microsoft.com/office/officeart/2005/8/layout/hProcess11"/>
    <dgm:cxn modelId="{6442F48D-7EB0-475B-8C29-60020D0A8129}" srcId="{DDE3EB4A-B1B2-4C97-8A1E-7577B109E50A}" destId="{D66C9F89-E151-49B3-89CE-F7DB60CF62EE}" srcOrd="4" destOrd="0" parTransId="{A0C366D3-4C96-4EA0-854A-C4D3A2CADA3F}" sibTransId="{3AABF8E6-B03D-46C6-BBC2-447163C077E8}"/>
    <dgm:cxn modelId="{5DF5B797-19A4-42F1-BADD-0DDA9ADC56EC}" srcId="{DDE3EB4A-B1B2-4C97-8A1E-7577B109E50A}" destId="{F1DAA34F-D236-41CB-9D7F-64543471D62C}" srcOrd="6" destOrd="0" parTransId="{B91B7955-7ADD-40C8-8D74-4F5AF238B710}" sibTransId="{B43F0105-CD97-459B-B5F9-8D6FAEF13534}"/>
    <dgm:cxn modelId="{85CCEB99-CA28-4388-B536-6A949F2F44C3}" type="presOf" srcId="{D66C9F89-E151-49B3-89CE-F7DB60CF62EE}" destId="{5B52504A-3F6A-4422-AFEA-8339E866BC48}" srcOrd="0" destOrd="0" presId="urn:microsoft.com/office/officeart/2005/8/layout/hProcess11"/>
    <dgm:cxn modelId="{2AE545A6-1B82-421B-8AB1-52D0CF1BA56C}" type="presOf" srcId="{DDE3EB4A-B1B2-4C97-8A1E-7577B109E50A}" destId="{65960116-41B2-41F4-B42E-34C7F1211F5E}" srcOrd="0" destOrd="0" presId="urn:microsoft.com/office/officeart/2005/8/layout/hProcess11"/>
    <dgm:cxn modelId="{36CED7A9-44CB-4F22-909B-AE662AE609DB}" type="presOf" srcId="{F1DAA34F-D236-41CB-9D7F-64543471D62C}" destId="{A86F0799-6027-4E3F-9489-5C0466EFC2DF}" srcOrd="0" destOrd="0" presId="urn:microsoft.com/office/officeart/2005/8/layout/hProcess11"/>
    <dgm:cxn modelId="{B0BA7DB3-3A6B-4341-B8B8-3905D1CE461C}" type="presOf" srcId="{2CC4D682-AC58-490B-9584-E293B9B0A772}" destId="{B87FDD50-9138-4771-AB72-A9C1DD12AEA7}" srcOrd="0" destOrd="0" presId="urn:microsoft.com/office/officeart/2005/8/layout/hProcess11"/>
    <dgm:cxn modelId="{362342C0-F81F-4B24-BB88-DF68845FE69D}" srcId="{DDE3EB4A-B1B2-4C97-8A1E-7577B109E50A}" destId="{EDF2A65C-F71D-4FB9-8065-CA08247AE9C2}" srcOrd="1" destOrd="0" parTransId="{604328A3-656F-4807-B283-B1D7A89AC367}" sibTransId="{BDD345F5-2308-4858-B524-195468E9F26F}"/>
    <dgm:cxn modelId="{066881C7-1C0E-42B9-9CEA-938BBC554328}" type="presOf" srcId="{6F387487-97B0-4D4A-9828-8C8CB471E3A7}" destId="{0489E640-C115-4F20-A4F8-11ED3AB91095}" srcOrd="0" destOrd="0" presId="urn:microsoft.com/office/officeart/2005/8/layout/hProcess11"/>
    <dgm:cxn modelId="{D9C23CDB-BA93-466C-98A5-77A72C21AABD}" type="presOf" srcId="{904C46A8-BD05-40B7-80A5-32D3CECB51B1}" destId="{94809D80-7824-42F2-A843-5C1BFC782E98}" srcOrd="0" destOrd="0" presId="urn:microsoft.com/office/officeart/2005/8/layout/hProcess11"/>
    <dgm:cxn modelId="{39B6F437-8F7D-48E5-8C28-62371F667DE7}" type="presParOf" srcId="{65960116-41B2-41F4-B42E-34C7F1211F5E}" destId="{E3137EB4-02D0-4E81-836B-D36505BB5D4A}" srcOrd="0" destOrd="0" presId="urn:microsoft.com/office/officeart/2005/8/layout/hProcess11"/>
    <dgm:cxn modelId="{945AB9AC-C32E-4FC1-B5A2-6CC2EDA8D95F}" type="presParOf" srcId="{65960116-41B2-41F4-B42E-34C7F1211F5E}" destId="{ED3BC496-445B-4869-9DB3-1480680482D7}" srcOrd="1" destOrd="0" presId="urn:microsoft.com/office/officeart/2005/8/layout/hProcess11"/>
    <dgm:cxn modelId="{3C589F05-C1F0-4C1C-BD6A-7FC452480C58}" type="presParOf" srcId="{ED3BC496-445B-4869-9DB3-1480680482D7}" destId="{4F1AD16D-EC44-4563-AAF2-BF8872AA3AF6}" srcOrd="0" destOrd="0" presId="urn:microsoft.com/office/officeart/2005/8/layout/hProcess11"/>
    <dgm:cxn modelId="{31E2087B-927B-43D4-917A-243F060C2CDC}" type="presParOf" srcId="{4F1AD16D-EC44-4563-AAF2-BF8872AA3AF6}" destId="{858FD30E-6456-4954-A1E6-FBF872B07BB4}" srcOrd="0" destOrd="0" presId="urn:microsoft.com/office/officeart/2005/8/layout/hProcess11"/>
    <dgm:cxn modelId="{3BF51103-E527-4BBA-86C8-336EA0FD5B68}" type="presParOf" srcId="{4F1AD16D-EC44-4563-AAF2-BF8872AA3AF6}" destId="{A66BD525-AC36-4C50-9737-311023208408}" srcOrd="1" destOrd="0" presId="urn:microsoft.com/office/officeart/2005/8/layout/hProcess11"/>
    <dgm:cxn modelId="{B6D27F25-7030-46B9-B023-459191D76573}" type="presParOf" srcId="{4F1AD16D-EC44-4563-AAF2-BF8872AA3AF6}" destId="{A5EEA690-3001-4B63-8110-63F0F5F33934}" srcOrd="2" destOrd="0" presId="urn:microsoft.com/office/officeart/2005/8/layout/hProcess11"/>
    <dgm:cxn modelId="{C0CA867E-7066-46E3-A5A2-259B2618EBEC}" type="presParOf" srcId="{ED3BC496-445B-4869-9DB3-1480680482D7}" destId="{E50A1F25-A956-4B3C-AD4D-6FBB9F645556}" srcOrd="1" destOrd="0" presId="urn:microsoft.com/office/officeart/2005/8/layout/hProcess11"/>
    <dgm:cxn modelId="{867F7ECC-28D4-408A-B46F-A6DD159CDA57}" type="presParOf" srcId="{ED3BC496-445B-4869-9DB3-1480680482D7}" destId="{76028B17-043E-43C6-B0EF-07A5A28E7FDD}" srcOrd="2" destOrd="0" presId="urn:microsoft.com/office/officeart/2005/8/layout/hProcess11"/>
    <dgm:cxn modelId="{CDF19062-3F70-4966-AD3F-5976AFA737D3}" type="presParOf" srcId="{76028B17-043E-43C6-B0EF-07A5A28E7FDD}" destId="{CDF15271-A968-4055-A1CA-A95E2E599B88}" srcOrd="0" destOrd="0" presId="urn:microsoft.com/office/officeart/2005/8/layout/hProcess11"/>
    <dgm:cxn modelId="{B304B04F-CC35-4FEB-8D66-2B93B3558B85}" type="presParOf" srcId="{76028B17-043E-43C6-B0EF-07A5A28E7FDD}" destId="{7EFA7A46-20FA-4A15-A182-3D2936ED3F2E}" srcOrd="1" destOrd="0" presId="urn:microsoft.com/office/officeart/2005/8/layout/hProcess11"/>
    <dgm:cxn modelId="{DD608D5A-CBDB-4F8B-B4FD-4AF9352D551B}" type="presParOf" srcId="{76028B17-043E-43C6-B0EF-07A5A28E7FDD}" destId="{3D437E28-8DE5-4AFF-9C73-0318A0091373}" srcOrd="2" destOrd="0" presId="urn:microsoft.com/office/officeart/2005/8/layout/hProcess11"/>
    <dgm:cxn modelId="{541D3E25-60BB-48D6-9C83-830E296A262D}" type="presParOf" srcId="{ED3BC496-445B-4869-9DB3-1480680482D7}" destId="{F66BB123-A313-46F0-B9F3-FE10FCE922F7}" srcOrd="3" destOrd="0" presId="urn:microsoft.com/office/officeart/2005/8/layout/hProcess11"/>
    <dgm:cxn modelId="{013A145E-26CB-4A5A-8E27-6D38F9670BE7}" type="presParOf" srcId="{ED3BC496-445B-4869-9DB3-1480680482D7}" destId="{EFCF361A-0F3B-4469-8621-0307B85E9528}" srcOrd="4" destOrd="0" presId="urn:microsoft.com/office/officeart/2005/8/layout/hProcess11"/>
    <dgm:cxn modelId="{F8949A3E-927E-4AE8-8F8F-5A018F064810}" type="presParOf" srcId="{EFCF361A-0F3B-4469-8621-0307B85E9528}" destId="{B87FDD50-9138-4771-AB72-A9C1DD12AEA7}" srcOrd="0" destOrd="0" presId="urn:microsoft.com/office/officeart/2005/8/layout/hProcess11"/>
    <dgm:cxn modelId="{C6788536-75CD-4780-B256-F33710657C76}" type="presParOf" srcId="{EFCF361A-0F3B-4469-8621-0307B85E9528}" destId="{73C53C5C-1398-4964-87FC-734B5B10ED45}" srcOrd="1" destOrd="0" presId="urn:microsoft.com/office/officeart/2005/8/layout/hProcess11"/>
    <dgm:cxn modelId="{62B1A088-0CEE-4A57-B086-3D7077F28A46}" type="presParOf" srcId="{EFCF361A-0F3B-4469-8621-0307B85E9528}" destId="{2FE34FA6-E6C0-4406-A2CF-E9A80C8B2B2C}" srcOrd="2" destOrd="0" presId="urn:microsoft.com/office/officeart/2005/8/layout/hProcess11"/>
    <dgm:cxn modelId="{52E64971-0274-45D0-892E-24F9B9475285}" type="presParOf" srcId="{ED3BC496-445B-4869-9DB3-1480680482D7}" destId="{325FD3B0-880D-4E5A-98CB-B885EED922E0}" srcOrd="5" destOrd="0" presId="urn:microsoft.com/office/officeart/2005/8/layout/hProcess11"/>
    <dgm:cxn modelId="{7C7FD9E4-E6FB-4085-893E-7F3C25E831BB}" type="presParOf" srcId="{ED3BC496-445B-4869-9DB3-1480680482D7}" destId="{278887BD-4E7D-4C54-9A55-39E36C79D953}" srcOrd="6" destOrd="0" presId="urn:microsoft.com/office/officeart/2005/8/layout/hProcess11"/>
    <dgm:cxn modelId="{528BF23C-7CDB-4052-A1C7-5A8685715B5B}" type="presParOf" srcId="{278887BD-4E7D-4C54-9A55-39E36C79D953}" destId="{94809D80-7824-42F2-A843-5C1BFC782E98}" srcOrd="0" destOrd="0" presId="urn:microsoft.com/office/officeart/2005/8/layout/hProcess11"/>
    <dgm:cxn modelId="{8215C979-B4AE-4ED4-A545-92323B7072F5}" type="presParOf" srcId="{278887BD-4E7D-4C54-9A55-39E36C79D953}" destId="{3CC044A2-12BC-4533-AED5-52F1EC01C80E}" srcOrd="1" destOrd="0" presId="urn:microsoft.com/office/officeart/2005/8/layout/hProcess11"/>
    <dgm:cxn modelId="{541F7A6C-5287-445C-A43B-0F20CBE916A8}" type="presParOf" srcId="{278887BD-4E7D-4C54-9A55-39E36C79D953}" destId="{71604BD9-F90D-4C67-811F-6CBD2B408DE0}" srcOrd="2" destOrd="0" presId="urn:microsoft.com/office/officeart/2005/8/layout/hProcess11"/>
    <dgm:cxn modelId="{5556EAB2-99D0-44FF-BB91-5E9A598131F4}" type="presParOf" srcId="{ED3BC496-445B-4869-9DB3-1480680482D7}" destId="{0FEF5382-D231-43E7-A20C-D84A1EB42478}" srcOrd="7" destOrd="0" presId="urn:microsoft.com/office/officeart/2005/8/layout/hProcess11"/>
    <dgm:cxn modelId="{FAEB71CF-5941-411D-9127-7BC6722D5329}" type="presParOf" srcId="{ED3BC496-445B-4869-9DB3-1480680482D7}" destId="{3E858A20-6A46-4EE2-A2C4-0BCAF79B68DC}" srcOrd="8" destOrd="0" presId="urn:microsoft.com/office/officeart/2005/8/layout/hProcess11"/>
    <dgm:cxn modelId="{24D514DB-F9C5-48E2-B302-B1D9CF4EB7F4}" type="presParOf" srcId="{3E858A20-6A46-4EE2-A2C4-0BCAF79B68DC}" destId="{5B52504A-3F6A-4422-AFEA-8339E866BC48}" srcOrd="0" destOrd="0" presId="urn:microsoft.com/office/officeart/2005/8/layout/hProcess11"/>
    <dgm:cxn modelId="{8A8D9F1C-2FB0-4865-A1A0-B2E4D5587589}" type="presParOf" srcId="{3E858A20-6A46-4EE2-A2C4-0BCAF79B68DC}" destId="{47DF8847-D6F5-472A-A0CD-BA841A4D2825}" srcOrd="1" destOrd="0" presId="urn:microsoft.com/office/officeart/2005/8/layout/hProcess11"/>
    <dgm:cxn modelId="{03FC257A-50B8-4757-8173-B7EE3E6EC57E}" type="presParOf" srcId="{3E858A20-6A46-4EE2-A2C4-0BCAF79B68DC}" destId="{950A6A38-D768-4BCF-BECF-FA0ABD34A0A1}" srcOrd="2" destOrd="0" presId="urn:microsoft.com/office/officeart/2005/8/layout/hProcess11"/>
    <dgm:cxn modelId="{94B50C74-3DB2-48AA-87A1-A1E9A3F5D45D}" type="presParOf" srcId="{ED3BC496-445B-4869-9DB3-1480680482D7}" destId="{17AE78A3-13F4-4272-9794-D96CD5E0E137}" srcOrd="9" destOrd="0" presId="urn:microsoft.com/office/officeart/2005/8/layout/hProcess11"/>
    <dgm:cxn modelId="{1AE991A9-85D6-4417-AAA1-ED1E4076816C}" type="presParOf" srcId="{ED3BC496-445B-4869-9DB3-1480680482D7}" destId="{836F2E7E-4C2B-415F-99F4-6E1A61E01D39}" srcOrd="10" destOrd="0" presId="urn:microsoft.com/office/officeart/2005/8/layout/hProcess11"/>
    <dgm:cxn modelId="{7552554D-DF6A-4BBD-B2A5-1316A05E8DE6}" type="presParOf" srcId="{836F2E7E-4C2B-415F-99F4-6E1A61E01D39}" destId="{0489E640-C115-4F20-A4F8-11ED3AB91095}" srcOrd="0" destOrd="0" presId="urn:microsoft.com/office/officeart/2005/8/layout/hProcess11"/>
    <dgm:cxn modelId="{139C5499-F8FB-4FA1-B7C8-29391F0404B1}" type="presParOf" srcId="{836F2E7E-4C2B-415F-99F4-6E1A61E01D39}" destId="{44BEFFE3-68E6-421E-ABCC-60610DE0E415}" srcOrd="1" destOrd="0" presId="urn:microsoft.com/office/officeart/2005/8/layout/hProcess11"/>
    <dgm:cxn modelId="{F7117DAA-E42F-4A7A-80BB-982EB2CAEF61}" type="presParOf" srcId="{836F2E7E-4C2B-415F-99F4-6E1A61E01D39}" destId="{3D6BCD0D-8138-4A98-9DFC-9583C56310DE}" srcOrd="2" destOrd="0" presId="urn:microsoft.com/office/officeart/2005/8/layout/hProcess11"/>
    <dgm:cxn modelId="{593618CC-F137-4976-8854-8F3B9A449190}" type="presParOf" srcId="{ED3BC496-445B-4869-9DB3-1480680482D7}" destId="{CCA4E42A-687C-4ECA-BC1E-5BFAACF62DDE}" srcOrd="11" destOrd="0" presId="urn:microsoft.com/office/officeart/2005/8/layout/hProcess11"/>
    <dgm:cxn modelId="{2DE8BC68-C524-45A7-803D-9057703AEAC5}" type="presParOf" srcId="{ED3BC496-445B-4869-9DB3-1480680482D7}" destId="{A6F2DFA8-2A67-4CD1-82EE-7C34C295C4CE}" srcOrd="12" destOrd="0" presId="urn:microsoft.com/office/officeart/2005/8/layout/hProcess11"/>
    <dgm:cxn modelId="{CF8CF678-E06B-4333-8259-612EF4B60229}" type="presParOf" srcId="{A6F2DFA8-2A67-4CD1-82EE-7C34C295C4CE}" destId="{A86F0799-6027-4E3F-9489-5C0466EFC2DF}" srcOrd="0" destOrd="0" presId="urn:microsoft.com/office/officeart/2005/8/layout/hProcess11"/>
    <dgm:cxn modelId="{22A3644E-8467-43A9-981A-184848DB2222}" type="presParOf" srcId="{A6F2DFA8-2A67-4CD1-82EE-7C34C295C4CE}" destId="{9574AFA4-3D5F-4158-9CA7-EC924F6F6550}" srcOrd="1" destOrd="0" presId="urn:microsoft.com/office/officeart/2005/8/layout/hProcess11"/>
    <dgm:cxn modelId="{65FCF89A-F6D6-4254-93B9-4AD9DC05BD13}" type="presParOf" srcId="{A6F2DFA8-2A67-4CD1-82EE-7C34C295C4CE}" destId="{3127B4CC-AA70-4160-806E-857783CE02A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BEF4B-6FD7-4EC8-BAF7-8F7AD8427135}">
      <dsp:nvSpPr>
        <dsp:cNvPr id="0" name=""/>
        <dsp:cNvSpPr/>
      </dsp:nvSpPr>
      <dsp:spPr>
        <a:xfrm>
          <a:off x="0" y="531754"/>
          <a:ext cx="11147070" cy="709006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AAF8B-3E3A-410B-845C-F40F39103896}">
      <dsp:nvSpPr>
        <dsp:cNvPr id="0" name=""/>
        <dsp:cNvSpPr/>
      </dsp:nvSpPr>
      <dsp:spPr>
        <a:xfrm>
          <a:off x="2755" y="0"/>
          <a:ext cx="1604296" cy="70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GitHub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Repository</a:t>
          </a:r>
        </a:p>
      </dsp:txBody>
      <dsp:txXfrm>
        <a:off x="2755" y="0"/>
        <a:ext cx="1604296" cy="709006"/>
      </dsp:txXfrm>
    </dsp:sp>
    <dsp:sp modelId="{737E32B7-3090-4544-982F-364FE81D0428}">
      <dsp:nvSpPr>
        <dsp:cNvPr id="0" name=""/>
        <dsp:cNvSpPr/>
      </dsp:nvSpPr>
      <dsp:spPr>
        <a:xfrm>
          <a:off x="716277" y="797631"/>
          <a:ext cx="177251" cy="1772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0FC66-3C0E-4D0C-98DE-3F44BDEC6C92}">
      <dsp:nvSpPr>
        <dsp:cNvPr id="0" name=""/>
        <dsp:cNvSpPr/>
      </dsp:nvSpPr>
      <dsp:spPr>
        <a:xfrm>
          <a:off x="1687266" y="1063509"/>
          <a:ext cx="1604296" cy="70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Homepage &amp;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Navbar</a:t>
          </a:r>
          <a:endParaRPr lang="en-IE" sz="1400" kern="1200" dirty="0"/>
        </a:p>
      </dsp:txBody>
      <dsp:txXfrm>
        <a:off x="1687266" y="1063509"/>
        <a:ext cx="1604296" cy="709006"/>
      </dsp:txXfrm>
    </dsp:sp>
    <dsp:sp modelId="{93CB7879-D21F-4881-A587-E119922E769B}">
      <dsp:nvSpPr>
        <dsp:cNvPr id="0" name=""/>
        <dsp:cNvSpPr/>
      </dsp:nvSpPr>
      <dsp:spPr>
        <a:xfrm>
          <a:off x="2400789" y="797631"/>
          <a:ext cx="177251" cy="1772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EA9AC-949F-462B-ACD4-4A574A90D43C}">
      <dsp:nvSpPr>
        <dsp:cNvPr id="0" name=""/>
        <dsp:cNvSpPr/>
      </dsp:nvSpPr>
      <dsp:spPr>
        <a:xfrm>
          <a:off x="3371777" y="0"/>
          <a:ext cx="1604296" cy="70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MongoDB Connection</a:t>
          </a:r>
          <a:endParaRPr lang="en-IE" sz="1400" kern="1200" dirty="0"/>
        </a:p>
      </dsp:txBody>
      <dsp:txXfrm>
        <a:off x="3371777" y="0"/>
        <a:ext cx="1604296" cy="709006"/>
      </dsp:txXfrm>
    </dsp:sp>
    <dsp:sp modelId="{343BBA11-1883-4A6D-AF9A-DA1A430E7944}">
      <dsp:nvSpPr>
        <dsp:cNvPr id="0" name=""/>
        <dsp:cNvSpPr/>
      </dsp:nvSpPr>
      <dsp:spPr>
        <a:xfrm>
          <a:off x="4085300" y="797631"/>
          <a:ext cx="177251" cy="1772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FFC77-B2A2-4AD3-B6B6-CFCFDA973614}">
      <dsp:nvSpPr>
        <dsp:cNvPr id="0" name=""/>
        <dsp:cNvSpPr/>
      </dsp:nvSpPr>
      <dsp:spPr>
        <a:xfrm>
          <a:off x="5056288" y="1063509"/>
          <a:ext cx="1604296" cy="70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Display Cars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API</a:t>
          </a:r>
          <a:endParaRPr lang="en-IE" sz="1400" kern="1200" dirty="0"/>
        </a:p>
      </dsp:txBody>
      <dsp:txXfrm>
        <a:off x="5056288" y="1063509"/>
        <a:ext cx="1604296" cy="709006"/>
      </dsp:txXfrm>
    </dsp:sp>
    <dsp:sp modelId="{95FF2FB4-FD0C-4FEF-AC38-A737652C8741}">
      <dsp:nvSpPr>
        <dsp:cNvPr id="0" name=""/>
        <dsp:cNvSpPr/>
      </dsp:nvSpPr>
      <dsp:spPr>
        <a:xfrm>
          <a:off x="5769811" y="797631"/>
          <a:ext cx="177251" cy="1772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57272-9721-414E-98BA-C1B2D093454D}">
      <dsp:nvSpPr>
        <dsp:cNvPr id="0" name=""/>
        <dsp:cNvSpPr/>
      </dsp:nvSpPr>
      <dsp:spPr>
        <a:xfrm>
          <a:off x="6740800" y="0"/>
          <a:ext cx="1604296" cy="70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Authentication</a:t>
          </a:r>
          <a:endParaRPr lang="en-IE" sz="1400" kern="1200" dirty="0"/>
        </a:p>
      </dsp:txBody>
      <dsp:txXfrm>
        <a:off x="6740800" y="0"/>
        <a:ext cx="1604296" cy="709006"/>
      </dsp:txXfrm>
    </dsp:sp>
    <dsp:sp modelId="{BBE2C223-B3FF-4122-AE3B-B6B6F618F085}">
      <dsp:nvSpPr>
        <dsp:cNvPr id="0" name=""/>
        <dsp:cNvSpPr/>
      </dsp:nvSpPr>
      <dsp:spPr>
        <a:xfrm>
          <a:off x="7454322" y="797631"/>
          <a:ext cx="177251" cy="1772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0A9C6-414B-4A8F-B92A-A70D79807587}">
      <dsp:nvSpPr>
        <dsp:cNvPr id="0" name=""/>
        <dsp:cNvSpPr/>
      </dsp:nvSpPr>
      <dsp:spPr>
        <a:xfrm>
          <a:off x="8425311" y="1063509"/>
          <a:ext cx="1604296" cy="70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Maps - </a:t>
          </a:r>
          <a:r>
            <a:rPr lang="en-US" sz="1400" kern="1200" dirty="0" err="1"/>
            <a:t>Opencharge</a:t>
          </a:r>
          <a:r>
            <a:rPr lang="en-US" sz="1400" kern="1200" dirty="0"/>
            <a:t> &amp; Locations </a:t>
          </a:r>
          <a:endParaRPr lang="en-IE" sz="1400" kern="1200" dirty="0"/>
        </a:p>
      </dsp:txBody>
      <dsp:txXfrm>
        <a:off x="8425311" y="1063509"/>
        <a:ext cx="1604296" cy="709006"/>
      </dsp:txXfrm>
    </dsp:sp>
    <dsp:sp modelId="{F497D9CE-8FCA-4C4A-B627-0EADC5471521}">
      <dsp:nvSpPr>
        <dsp:cNvPr id="0" name=""/>
        <dsp:cNvSpPr/>
      </dsp:nvSpPr>
      <dsp:spPr>
        <a:xfrm>
          <a:off x="9138833" y="797631"/>
          <a:ext cx="177251" cy="1772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37EB4-02D0-4E81-836B-D36505BB5D4A}">
      <dsp:nvSpPr>
        <dsp:cNvPr id="0" name=""/>
        <dsp:cNvSpPr/>
      </dsp:nvSpPr>
      <dsp:spPr>
        <a:xfrm>
          <a:off x="0" y="564077"/>
          <a:ext cx="11147070" cy="752102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FD30E-6456-4954-A1E6-FBF872B07BB4}">
      <dsp:nvSpPr>
        <dsp:cNvPr id="0" name=""/>
        <dsp:cNvSpPr/>
      </dsp:nvSpPr>
      <dsp:spPr>
        <a:xfrm>
          <a:off x="857" y="0"/>
          <a:ext cx="1374061" cy="752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Vehicle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Filters</a:t>
          </a:r>
          <a:endParaRPr lang="en-IE" sz="1500" kern="1200" dirty="0"/>
        </a:p>
      </dsp:txBody>
      <dsp:txXfrm>
        <a:off x="857" y="0"/>
        <a:ext cx="1374061" cy="752102"/>
      </dsp:txXfrm>
    </dsp:sp>
    <dsp:sp modelId="{A66BD525-AC36-4C50-9737-311023208408}">
      <dsp:nvSpPr>
        <dsp:cNvPr id="0" name=""/>
        <dsp:cNvSpPr/>
      </dsp:nvSpPr>
      <dsp:spPr>
        <a:xfrm>
          <a:off x="593875" y="846115"/>
          <a:ext cx="188025" cy="1880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15271-A968-4055-A1CA-A95E2E599B88}">
      <dsp:nvSpPr>
        <dsp:cNvPr id="0" name=""/>
        <dsp:cNvSpPr/>
      </dsp:nvSpPr>
      <dsp:spPr>
        <a:xfrm>
          <a:off x="1443621" y="1128154"/>
          <a:ext cx="1374061" cy="752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Stripe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Payments</a:t>
          </a:r>
          <a:endParaRPr lang="en-IE" sz="1500" kern="1200" dirty="0"/>
        </a:p>
      </dsp:txBody>
      <dsp:txXfrm>
        <a:off x="1443621" y="1128154"/>
        <a:ext cx="1374061" cy="752102"/>
      </dsp:txXfrm>
    </dsp:sp>
    <dsp:sp modelId="{7EFA7A46-20FA-4A15-A182-3D2936ED3F2E}">
      <dsp:nvSpPr>
        <dsp:cNvPr id="0" name=""/>
        <dsp:cNvSpPr/>
      </dsp:nvSpPr>
      <dsp:spPr>
        <a:xfrm>
          <a:off x="2036639" y="846115"/>
          <a:ext cx="188025" cy="1880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FDD50-9138-4771-AB72-A9C1DD12AEA7}">
      <dsp:nvSpPr>
        <dsp:cNvPr id="0" name=""/>
        <dsp:cNvSpPr/>
      </dsp:nvSpPr>
      <dsp:spPr>
        <a:xfrm>
          <a:off x="2886386" y="0"/>
          <a:ext cx="1374061" cy="752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Admin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</a:t>
          </a:r>
          <a:endParaRPr lang="en-IE" sz="1500" kern="1200" dirty="0"/>
        </a:p>
      </dsp:txBody>
      <dsp:txXfrm>
        <a:off x="2886386" y="0"/>
        <a:ext cx="1374061" cy="752102"/>
      </dsp:txXfrm>
    </dsp:sp>
    <dsp:sp modelId="{73C53C5C-1398-4964-87FC-734B5B10ED45}">
      <dsp:nvSpPr>
        <dsp:cNvPr id="0" name=""/>
        <dsp:cNvSpPr/>
      </dsp:nvSpPr>
      <dsp:spPr>
        <a:xfrm>
          <a:off x="3479404" y="846115"/>
          <a:ext cx="188025" cy="1880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09D80-7824-42F2-A843-5C1BFC782E98}">
      <dsp:nvSpPr>
        <dsp:cNvPr id="0" name=""/>
        <dsp:cNvSpPr/>
      </dsp:nvSpPr>
      <dsp:spPr>
        <a:xfrm>
          <a:off x="4329150" y="1128154"/>
          <a:ext cx="1374061" cy="752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Contact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Form</a:t>
          </a:r>
          <a:endParaRPr lang="en-IE" sz="1500" kern="1200" dirty="0"/>
        </a:p>
      </dsp:txBody>
      <dsp:txXfrm>
        <a:off x="4329150" y="1128154"/>
        <a:ext cx="1374061" cy="752102"/>
      </dsp:txXfrm>
    </dsp:sp>
    <dsp:sp modelId="{3CC044A2-12BC-4533-AED5-52F1EC01C80E}">
      <dsp:nvSpPr>
        <dsp:cNvPr id="0" name=""/>
        <dsp:cNvSpPr/>
      </dsp:nvSpPr>
      <dsp:spPr>
        <a:xfrm>
          <a:off x="4922168" y="846115"/>
          <a:ext cx="188025" cy="1880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2504A-3F6A-4422-AFEA-8339E866BC48}">
      <dsp:nvSpPr>
        <dsp:cNvPr id="0" name=""/>
        <dsp:cNvSpPr/>
      </dsp:nvSpPr>
      <dsp:spPr>
        <a:xfrm>
          <a:off x="5771915" y="0"/>
          <a:ext cx="1374061" cy="752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Nodemailer &amp; </a:t>
          </a:r>
          <a:r>
            <a:rPr lang="en-US" sz="1500" kern="1200" dirty="0" err="1"/>
            <a:t>Zoho</a:t>
          </a:r>
          <a:endParaRPr lang="en-IE" sz="1500" kern="1200" dirty="0"/>
        </a:p>
      </dsp:txBody>
      <dsp:txXfrm>
        <a:off x="5771915" y="0"/>
        <a:ext cx="1374061" cy="752102"/>
      </dsp:txXfrm>
    </dsp:sp>
    <dsp:sp modelId="{47DF8847-D6F5-472A-A0CD-BA841A4D2825}">
      <dsp:nvSpPr>
        <dsp:cNvPr id="0" name=""/>
        <dsp:cNvSpPr/>
      </dsp:nvSpPr>
      <dsp:spPr>
        <a:xfrm>
          <a:off x="6364933" y="846115"/>
          <a:ext cx="188025" cy="1880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9E640-C115-4F20-A4F8-11ED3AB91095}">
      <dsp:nvSpPr>
        <dsp:cNvPr id="0" name=""/>
        <dsp:cNvSpPr/>
      </dsp:nvSpPr>
      <dsp:spPr>
        <a:xfrm>
          <a:off x="7214679" y="1128154"/>
          <a:ext cx="1374061" cy="752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Vercel</a:t>
          </a:r>
          <a:r>
            <a:rPr lang="en-US" sz="1500" kern="1200" dirty="0"/>
            <a:t>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</a:t>
          </a:r>
          <a:endParaRPr lang="en-IE" sz="1500" kern="1200" dirty="0"/>
        </a:p>
      </dsp:txBody>
      <dsp:txXfrm>
        <a:off x="7214679" y="1128154"/>
        <a:ext cx="1374061" cy="752102"/>
      </dsp:txXfrm>
    </dsp:sp>
    <dsp:sp modelId="{44BEFFE3-68E6-421E-ABCC-60610DE0E415}">
      <dsp:nvSpPr>
        <dsp:cNvPr id="0" name=""/>
        <dsp:cNvSpPr/>
      </dsp:nvSpPr>
      <dsp:spPr>
        <a:xfrm>
          <a:off x="7807697" y="846115"/>
          <a:ext cx="188025" cy="1880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F0799-6027-4E3F-9489-5C0466EFC2DF}">
      <dsp:nvSpPr>
        <dsp:cNvPr id="0" name=""/>
        <dsp:cNvSpPr/>
      </dsp:nvSpPr>
      <dsp:spPr>
        <a:xfrm>
          <a:off x="8657444" y="0"/>
          <a:ext cx="1374061" cy="752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DNS</a:t>
          </a:r>
          <a:endParaRPr lang="en-IE" sz="1500" kern="1200" dirty="0"/>
        </a:p>
      </dsp:txBody>
      <dsp:txXfrm>
        <a:off x="8657444" y="0"/>
        <a:ext cx="1374061" cy="752102"/>
      </dsp:txXfrm>
    </dsp:sp>
    <dsp:sp modelId="{9574AFA4-3D5F-4158-9CA7-EC924F6F6550}">
      <dsp:nvSpPr>
        <dsp:cNvPr id="0" name=""/>
        <dsp:cNvSpPr/>
      </dsp:nvSpPr>
      <dsp:spPr>
        <a:xfrm>
          <a:off x="9250462" y="846115"/>
          <a:ext cx="188025" cy="1880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8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9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9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3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5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21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4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2F29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3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34" r:id="rId6"/>
    <p:sldLayoutId id="2147484030" r:id="rId7"/>
    <p:sldLayoutId id="2147484031" r:id="rId8"/>
    <p:sldLayoutId id="2147484032" r:id="rId9"/>
    <p:sldLayoutId id="2147484033" r:id="rId10"/>
    <p:sldLayoutId id="21474840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icrophone&#10;&#10;Description automatically generated">
            <a:extLst>
              <a:ext uri="{FF2B5EF4-FFF2-40B4-BE49-F238E27FC236}">
                <a16:creationId xmlns:a16="http://schemas.microsoft.com/office/drawing/2014/main" id="{993D92B3-6075-4510-7C56-E4C35ED5A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3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42DB23F-578C-4EE7-8963-3BA228C6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13296-B22C-974F-14DA-3969D9C32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1"/>
            <a:ext cx="6650871" cy="523061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400" dirty="0">
                <a:solidFill>
                  <a:srgbClr val="FFFFFF"/>
                </a:solidFill>
              </a:rPr>
              <a:t>EV Car Hire </a:t>
            </a:r>
            <a:br>
              <a:rPr lang="en-GB" sz="5400" dirty="0">
                <a:solidFill>
                  <a:srgbClr val="FFFFFF"/>
                </a:solidFill>
              </a:rPr>
            </a:br>
            <a:br>
              <a:rPr lang="en-GB" sz="4400" dirty="0">
                <a:solidFill>
                  <a:srgbClr val="FFFFFF"/>
                </a:solidFill>
              </a:rPr>
            </a:br>
            <a:br>
              <a:rPr lang="en-GB" sz="4400" dirty="0">
                <a:solidFill>
                  <a:srgbClr val="FFFFFF"/>
                </a:solidFill>
              </a:rPr>
            </a:br>
            <a:r>
              <a:rPr lang="en-GB" sz="4400" dirty="0">
                <a:solidFill>
                  <a:srgbClr val="FFFFFF"/>
                </a:solidFill>
              </a:rPr>
              <a:t>Higher Diploma in Computer Science.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1BAAF-0A59-93AC-9058-E10CD37DD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5053783"/>
            <a:ext cx="4986084" cy="1097751"/>
          </a:xfrm>
        </p:spPr>
        <p:txBody>
          <a:bodyPr anchor="b">
            <a:normAutofit/>
          </a:bodyPr>
          <a:lstStyle/>
          <a:p>
            <a:pPr algn="r"/>
            <a:r>
              <a:rPr lang="en-GB" sz="2800" dirty="0">
                <a:solidFill>
                  <a:srgbClr val="FFFFFF"/>
                </a:solidFill>
              </a:rPr>
              <a:t>Damien Driver - 20099851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2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E43F8-498C-355C-E8F1-A0FFAE5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10052049" cy="1772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Future Development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958A533-AD87-1E0C-C013-078FD05EE8FC}"/>
              </a:ext>
            </a:extLst>
          </p:cNvPr>
          <p:cNvSpPr txBox="1">
            <a:spLocks/>
          </p:cNvSpPr>
          <p:nvPr/>
        </p:nvSpPr>
        <p:spPr>
          <a:xfrm>
            <a:off x="482600" y="3029594"/>
            <a:ext cx="8980995" cy="3057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Improve map interaction to allow search by current location.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Provide full CRUD on all models to Admin User.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Allow member users to update current reservations.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Document the API in Swagger to improve testing and validation of the data.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Improve pricing system to allow for seasonality.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05690-F735-F681-1AD3-56F48CCC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r="3387" b="-3"/>
          <a:stretch/>
        </p:blipFill>
        <p:spPr>
          <a:xfrm>
            <a:off x="9463596" y="4907026"/>
            <a:ext cx="1902498" cy="1180183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E43F8-498C-355C-E8F1-A0FFAE5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10052049" cy="1772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Learnings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958A533-AD87-1E0C-C013-078FD05EE8FC}"/>
              </a:ext>
            </a:extLst>
          </p:cNvPr>
          <p:cNvSpPr txBox="1">
            <a:spLocks/>
          </p:cNvSpPr>
          <p:nvPr/>
        </p:nvSpPr>
        <p:spPr>
          <a:xfrm>
            <a:off x="482600" y="3132722"/>
            <a:ext cx="8980995" cy="31500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Project Management Skills, now see the importance of good planning and a structured approach to development.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Gained further experience with React and how the backend and database interact with the frontend via HTTP requests and APIs.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Expanded my knowledge of </a:t>
            </a:r>
            <a:r>
              <a:rPr lang="en-US" sz="2400">
                <a:latin typeface="+mn-lt"/>
                <a:ea typeface="+mn-ea"/>
                <a:cs typeface="+mn-cs"/>
              </a:rPr>
              <a:t>many new technologies </a:t>
            </a:r>
            <a:r>
              <a:rPr lang="en-US" sz="2400" dirty="0">
                <a:latin typeface="+mn-lt"/>
                <a:ea typeface="+mn-ea"/>
                <a:cs typeface="+mn-cs"/>
              </a:rPr>
              <a:t>and libraries not limited to the MERN stack.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05690-F735-F681-1AD3-56F48CCC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r="3387" b="-3"/>
          <a:stretch/>
        </p:blipFill>
        <p:spPr>
          <a:xfrm>
            <a:off x="9463596" y="4907026"/>
            <a:ext cx="1902498" cy="1180183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7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icrophone&#10;&#10;Description automatically generated">
            <a:extLst>
              <a:ext uri="{FF2B5EF4-FFF2-40B4-BE49-F238E27FC236}">
                <a16:creationId xmlns:a16="http://schemas.microsoft.com/office/drawing/2014/main" id="{993D92B3-6075-4510-7C56-E4C35ED5A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3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42DB23F-578C-4EE7-8963-3BA228C6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13296-B22C-974F-14DA-3969D9C32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1"/>
            <a:ext cx="10903155" cy="523061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Thank You.</a:t>
            </a:r>
            <a:br>
              <a:rPr lang="en-GB" sz="4400" dirty="0">
                <a:solidFill>
                  <a:srgbClr val="FFFFFF"/>
                </a:solidFill>
              </a:rPr>
            </a:br>
            <a:br>
              <a:rPr lang="en-GB" sz="4400" dirty="0">
                <a:solidFill>
                  <a:srgbClr val="FFFFFF"/>
                </a:solidFill>
              </a:rPr>
            </a:br>
            <a:r>
              <a:rPr lang="en-GB" sz="4400" dirty="0">
                <a:solidFill>
                  <a:srgbClr val="FFFFFF"/>
                </a:solidFill>
              </a:rPr>
              <a:t>Any Questions?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9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E43F8-498C-355C-E8F1-A0FFAE5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3"/>
            <a:ext cx="10052049" cy="147467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EV Car Hire Reservation Web Application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958A533-AD87-1E0C-C013-078FD05EE8FC}"/>
              </a:ext>
            </a:extLst>
          </p:cNvPr>
          <p:cNvSpPr txBox="1">
            <a:spLocks/>
          </p:cNvSpPr>
          <p:nvPr/>
        </p:nvSpPr>
        <p:spPr>
          <a:xfrm>
            <a:off x="828219" y="3429000"/>
            <a:ext cx="7961005" cy="2657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800" dirty="0">
                <a:latin typeface="+mn-lt"/>
                <a:ea typeface="+mn-ea"/>
                <a:cs typeface="+mn-cs"/>
              </a:rPr>
              <a:t>EV Car Hire Reservation is a user-friendly web application designed to enable users to easily book electric vehicle rentals.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05690-F735-F681-1AD3-56F48CCC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r="3387" b="-3"/>
          <a:stretch/>
        </p:blipFill>
        <p:spPr>
          <a:xfrm>
            <a:off x="9464400" y="4906800"/>
            <a:ext cx="1902498" cy="1180183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E43F8-498C-355C-E8F1-A0FFAE5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10052049" cy="1772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Background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958A533-AD87-1E0C-C013-078FD05EE8FC}"/>
              </a:ext>
            </a:extLst>
          </p:cNvPr>
          <p:cNvSpPr txBox="1">
            <a:spLocks/>
          </p:cNvSpPr>
          <p:nvPr/>
        </p:nvSpPr>
        <p:spPr>
          <a:xfrm>
            <a:off x="828219" y="3744108"/>
            <a:ext cx="7922491" cy="1772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800" dirty="0">
                <a:latin typeface="+mn-lt"/>
                <a:ea typeface="+mn-ea"/>
                <a:cs typeface="+mn-cs"/>
              </a:rPr>
              <a:t>The idea for the project came from observing the difficulty potential customers had with making bookings on traditional car hire platforms.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05690-F735-F681-1AD3-56F48CCC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r="3387" b="-3"/>
          <a:stretch/>
        </p:blipFill>
        <p:spPr>
          <a:xfrm>
            <a:off x="9463596" y="4907026"/>
            <a:ext cx="1902498" cy="1180183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E43F8-498C-355C-E8F1-A0FFAE5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10052049" cy="1772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Technologies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958A533-AD87-1E0C-C013-078FD05EE8FC}"/>
              </a:ext>
            </a:extLst>
          </p:cNvPr>
          <p:cNvSpPr txBox="1">
            <a:spLocks/>
          </p:cNvSpPr>
          <p:nvPr/>
        </p:nvSpPr>
        <p:spPr>
          <a:xfrm>
            <a:off x="828219" y="3234961"/>
            <a:ext cx="7809471" cy="2852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800" dirty="0">
                <a:latin typeface="+mn-lt"/>
                <a:ea typeface="+mn-ea"/>
                <a:cs typeface="+mn-cs"/>
              </a:rPr>
              <a:t>The application is built using the MERN stack of MongoDB, Express.js, React.js and Node.js.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280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800" dirty="0">
                <a:latin typeface="+mn-lt"/>
                <a:ea typeface="+mn-ea"/>
                <a:cs typeface="+mn-cs"/>
              </a:rPr>
              <a:t>Supporting tech include Nodemailer, </a:t>
            </a:r>
            <a:r>
              <a:rPr lang="en-US" sz="2800" dirty="0" err="1">
                <a:latin typeface="+mn-lt"/>
                <a:ea typeface="+mn-ea"/>
                <a:cs typeface="+mn-cs"/>
              </a:rPr>
              <a:t>Zoho</a:t>
            </a:r>
            <a:r>
              <a:rPr lang="en-US" sz="2800" dirty="0">
                <a:latin typeface="+mn-lt"/>
                <a:ea typeface="+mn-ea"/>
                <a:cs typeface="+mn-cs"/>
              </a:rPr>
              <a:t>, </a:t>
            </a:r>
            <a:r>
              <a:rPr lang="en-US" sz="2800" dirty="0" err="1">
                <a:latin typeface="+mn-lt"/>
                <a:ea typeface="+mn-ea"/>
                <a:cs typeface="+mn-cs"/>
              </a:rPr>
              <a:t>Cloudinary</a:t>
            </a:r>
            <a:r>
              <a:rPr lang="en-US" sz="2800" dirty="0">
                <a:latin typeface="+mn-lt"/>
                <a:ea typeface="+mn-ea"/>
                <a:cs typeface="+mn-cs"/>
              </a:rPr>
              <a:t>, Leaflet, </a:t>
            </a:r>
            <a:r>
              <a:rPr lang="en-US" sz="2800" dirty="0" err="1">
                <a:latin typeface="+mn-lt"/>
                <a:ea typeface="+mn-ea"/>
                <a:cs typeface="+mn-cs"/>
              </a:rPr>
              <a:t>Openchargemap</a:t>
            </a:r>
            <a:r>
              <a:rPr lang="en-US" sz="2800" dirty="0">
                <a:latin typeface="+mn-lt"/>
                <a:ea typeface="+mn-ea"/>
                <a:cs typeface="+mn-cs"/>
              </a:rPr>
              <a:t>, Bootstrap, Ant Design, Stripe &amp; </a:t>
            </a:r>
            <a:r>
              <a:rPr lang="en-US" sz="2800" dirty="0" err="1">
                <a:latin typeface="+mn-lt"/>
                <a:ea typeface="+mn-ea"/>
                <a:cs typeface="+mn-cs"/>
              </a:rPr>
              <a:t>Vercel</a:t>
            </a:r>
            <a:r>
              <a:rPr lang="en-US" sz="2800" dirty="0"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05690-F735-F681-1AD3-56F48CCC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r="3387" b="-3"/>
          <a:stretch/>
        </p:blipFill>
        <p:spPr>
          <a:xfrm>
            <a:off x="9463596" y="4907026"/>
            <a:ext cx="1902498" cy="1180183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E43F8-498C-355C-E8F1-A0FFAE5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10052049" cy="1772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Live Demo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958A533-AD87-1E0C-C013-078FD05EE8FC}"/>
              </a:ext>
            </a:extLst>
          </p:cNvPr>
          <p:cNvSpPr txBox="1">
            <a:spLocks/>
          </p:cNvSpPr>
          <p:nvPr/>
        </p:nvSpPr>
        <p:spPr>
          <a:xfrm>
            <a:off x="828219" y="3744108"/>
            <a:ext cx="7706181" cy="1772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800" dirty="0">
                <a:latin typeface="+mn-lt"/>
                <a:ea typeface="+mn-ea"/>
                <a:cs typeface="+mn-cs"/>
              </a:rPr>
              <a:t>A short demonstration of how a user interacts with the application.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05690-F735-F681-1AD3-56F48CCC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r="3387" b="-3"/>
          <a:stretch/>
        </p:blipFill>
        <p:spPr>
          <a:xfrm>
            <a:off x="9463596" y="4907026"/>
            <a:ext cx="1902498" cy="1180183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71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E43F8-498C-355C-E8F1-A0FFAE5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10052049" cy="1772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Implementation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958A533-AD87-1E0C-C013-078FD05EE8FC}"/>
              </a:ext>
            </a:extLst>
          </p:cNvPr>
          <p:cNvSpPr txBox="1">
            <a:spLocks/>
          </p:cNvSpPr>
          <p:nvPr/>
        </p:nvSpPr>
        <p:spPr>
          <a:xfrm>
            <a:off x="482601" y="3744108"/>
            <a:ext cx="8980996" cy="1772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2800" dirty="0">
              <a:latin typeface="+mn-lt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05690-F735-F681-1AD3-56F48CCC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r="3387" b="-3"/>
          <a:stretch/>
        </p:blipFill>
        <p:spPr>
          <a:xfrm>
            <a:off x="9463596" y="4907026"/>
            <a:ext cx="1902498" cy="1180183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0884402-1278-5F6A-957E-703E2FFDA4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801436"/>
              </p:ext>
            </p:extLst>
          </p:nvPr>
        </p:nvGraphicFramePr>
        <p:xfrm>
          <a:off x="482600" y="3173523"/>
          <a:ext cx="11147070" cy="1772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013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E43F8-498C-355C-E8F1-A0FFAE5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10052049" cy="1772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Implementation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958A533-AD87-1E0C-C013-078FD05EE8FC}"/>
              </a:ext>
            </a:extLst>
          </p:cNvPr>
          <p:cNvSpPr txBox="1">
            <a:spLocks/>
          </p:cNvSpPr>
          <p:nvPr/>
        </p:nvSpPr>
        <p:spPr>
          <a:xfrm>
            <a:off x="482601" y="3744108"/>
            <a:ext cx="8980996" cy="1772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2800" dirty="0">
              <a:latin typeface="+mn-lt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05690-F735-F681-1AD3-56F48CCC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r="3387" b="-3"/>
          <a:stretch/>
        </p:blipFill>
        <p:spPr>
          <a:xfrm>
            <a:off x="9463596" y="4907026"/>
            <a:ext cx="1902498" cy="1180183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0884402-1278-5F6A-957E-703E2FFDA4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359358"/>
              </p:ext>
            </p:extLst>
          </p:nvPr>
        </p:nvGraphicFramePr>
        <p:xfrm>
          <a:off x="482600" y="3173523"/>
          <a:ext cx="11147070" cy="1880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940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E43F8-498C-355C-E8F1-A0FFAE5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10052049" cy="1772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Challenges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958A533-AD87-1E0C-C013-078FD05EE8FC}"/>
              </a:ext>
            </a:extLst>
          </p:cNvPr>
          <p:cNvSpPr txBox="1">
            <a:spLocks/>
          </p:cNvSpPr>
          <p:nvPr/>
        </p:nvSpPr>
        <p:spPr>
          <a:xfrm>
            <a:off x="482601" y="3221624"/>
            <a:ext cx="8980996" cy="2865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Time Management, disappear down rabbit holes.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Filters and state management issues.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JWT Web tokens not set in cookie after deployment.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05690-F735-F681-1AD3-56F48CCC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r="3387" b="-3"/>
          <a:stretch/>
        </p:blipFill>
        <p:spPr>
          <a:xfrm>
            <a:off x="9463596" y="4907026"/>
            <a:ext cx="1902498" cy="1180183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7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E43F8-498C-355C-E8F1-A0FFAE5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10052049" cy="1772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Use of AI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958A533-AD87-1E0C-C013-078FD05EE8FC}"/>
              </a:ext>
            </a:extLst>
          </p:cNvPr>
          <p:cNvSpPr txBox="1">
            <a:spLocks/>
          </p:cNvSpPr>
          <p:nvPr/>
        </p:nvSpPr>
        <p:spPr>
          <a:xfrm>
            <a:off x="482601" y="3132721"/>
            <a:ext cx="8897374" cy="31500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No AI used for the application design, project report or video.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ChatGPT used mainly for debugging code to find syntax errors.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Useful for research into alternative libraries and tools.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Often for more complex blocks of code suggestions led to errors, example the filters on vehicle display page.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800" dirty="0">
                <a:latin typeface="+mn-lt"/>
                <a:ea typeface="+mn-ea"/>
                <a:cs typeface="+mn-cs"/>
              </a:rPr>
              <a:t>  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05690-F735-F681-1AD3-56F48CCC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r="3387" b="-3"/>
          <a:stretch/>
        </p:blipFill>
        <p:spPr>
          <a:xfrm>
            <a:off x="9463596" y="4907026"/>
            <a:ext cx="1902498" cy="1180183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2273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413</TotalTime>
  <Words>357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Seaford</vt:lpstr>
      <vt:lpstr>LevelVTI</vt:lpstr>
      <vt:lpstr>EV Car Hire    Higher Diploma in Computer Science.</vt:lpstr>
      <vt:lpstr>EV Car Hire Reservation Web Application</vt:lpstr>
      <vt:lpstr>Background</vt:lpstr>
      <vt:lpstr>Technologies</vt:lpstr>
      <vt:lpstr>Live Demo</vt:lpstr>
      <vt:lpstr>Implementation</vt:lpstr>
      <vt:lpstr>Implementation</vt:lpstr>
      <vt:lpstr>Challenges</vt:lpstr>
      <vt:lpstr>Use of AI</vt:lpstr>
      <vt:lpstr>Future Development</vt:lpstr>
      <vt:lpstr>Learnings</vt:lpstr>
      <vt:lpstr> Thank You.  Any Questions?</vt:lpstr>
    </vt:vector>
  </TitlesOfParts>
  <Company>Hertz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 Car Hire Reservation.    Higher Diploma in Computer Science.</dc:title>
  <dc:creator>ddriver@hertz.ie</dc:creator>
  <cp:lastModifiedBy>Damien Driver</cp:lastModifiedBy>
  <cp:revision>9</cp:revision>
  <dcterms:created xsi:type="dcterms:W3CDTF">2024-04-17T11:35:40Z</dcterms:created>
  <dcterms:modified xsi:type="dcterms:W3CDTF">2024-04-24T22:22:18Z</dcterms:modified>
</cp:coreProperties>
</file>