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72" r:id="rId2"/>
    <p:sldId id="273"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p:cViewPr varScale="1">
        <p:scale>
          <a:sx n="115" d="100"/>
          <a:sy n="115" d="100"/>
        </p:scale>
        <p:origin x="372" y="8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8/10/relationships/authors" Targe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5/30/2023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238249" y="481693"/>
            <a:ext cx="9144000" cy="383042"/>
          </a:xfrm>
        </p:spPr>
        <p:txBody>
          <a:bodyPr/>
          <a:lstStyle/>
          <a:p>
            <a:r>
              <a:rPr lang="en-US" sz="2400" dirty="0"/>
              <a:t>Using AI emulation to train military </a:t>
            </a:r>
            <a:r>
              <a:rPr lang="en-US" sz="2400" dirty="0" err="1"/>
              <a:t>personel</a:t>
            </a:r>
            <a:r>
              <a:rPr lang="en-US" sz="2400" dirty="0"/>
              <a: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887186" y="981303"/>
            <a:ext cx="9144000" cy="1157740"/>
          </a:xfrm>
        </p:spPr>
        <p:txBody>
          <a:bodyPr/>
          <a:lstStyle/>
          <a:p>
            <a:r>
              <a:rPr lang="en-US" dirty="0"/>
              <a:t>Why was this chosen as the topic?</a:t>
            </a:r>
          </a:p>
          <a:p>
            <a:r>
              <a:rPr lang="en-US" sz="1200" dirty="0">
                <a:solidFill>
                  <a:srgbClr val="000000"/>
                </a:solidFill>
              </a:rPr>
              <a:t>AI emulation has the potential to revolutionize military training by providing realistic and immersive simulations. It allows military personnel to engage in complex scenarios, learn from their mistakes, and refine their skills in a controlled environment. This can significantly enhance training efficiency and effectiveness, enabling troops to be better prepared for real-world operations while reducing operation cost, time and risk.</a:t>
            </a:r>
          </a:p>
        </p:txBody>
      </p:sp>
      <p:sp>
        <p:nvSpPr>
          <p:cNvPr id="4" name="Subtitle 2">
            <a:extLst>
              <a:ext uri="{FF2B5EF4-FFF2-40B4-BE49-F238E27FC236}">
                <a16:creationId xmlns:a16="http://schemas.microsoft.com/office/drawing/2014/main" id="{649B719E-FB37-0F0F-4482-5F4A0490ECCC}"/>
              </a:ext>
            </a:extLst>
          </p:cNvPr>
          <p:cNvSpPr txBox="1">
            <a:spLocks/>
          </p:cNvSpPr>
          <p:nvPr/>
        </p:nvSpPr>
        <p:spPr>
          <a:xfrm>
            <a:off x="887186" y="2255611"/>
            <a:ext cx="9144000" cy="11577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Opportunities</a:t>
            </a:r>
          </a:p>
          <a:p>
            <a:r>
              <a:rPr lang="en-US" sz="1200" dirty="0">
                <a:solidFill>
                  <a:srgbClr val="000000"/>
                </a:solidFill>
              </a:rPr>
              <a:t>Enhanced Realism: Using AI emulation can create realistic training scenarios that simulate real-world combat situations. These simulations can provide soldiers with a more accurate representation of what they may face in combat, helping them prepare for the challenges ahead.</a:t>
            </a:r>
          </a:p>
          <a:p>
            <a:r>
              <a:rPr lang="en-US" sz="1200" dirty="0">
                <a:solidFill>
                  <a:srgbClr val="000000"/>
                </a:solidFill>
              </a:rPr>
              <a:t>Cost-effectiveness: Traditional military training can be expensive due to the use of equipment and personnel. However, using AI emulation to create training scenarios can reduce costs significantly since it eliminates the need for expensive equipment and live personnel.</a:t>
            </a:r>
          </a:p>
          <a:p>
            <a:r>
              <a:rPr lang="en-US" sz="1200" dirty="0">
                <a:solidFill>
                  <a:srgbClr val="000000"/>
                </a:solidFill>
              </a:rPr>
              <a:t>Customizability: AI emulation allows for customizability and flexibility in training scenarios, which can be tailored to meet the specific needs of individual soldiers or units. This can improve training effectiveness by ensuring that soldiers are trained in areas where they need the most improvement.</a:t>
            </a:r>
          </a:p>
          <a:p>
            <a:r>
              <a:rPr lang="en-US" sz="1200" dirty="0">
                <a:solidFill>
                  <a:srgbClr val="000000"/>
                </a:solidFill>
              </a:rPr>
              <a:t>Safety: Using AI emulation can reduce the risks associated with live training exercises, which can be dangerous and potentially fatal. AI emulation eliminates the need for live ammunition and explosives, making training exercises safer for soldiers.</a:t>
            </a:r>
          </a:p>
          <a:p>
            <a:r>
              <a:rPr lang="en-US" sz="1200" dirty="0">
                <a:solidFill>
                  <a:srgbClr val="000000"/>
                </a:solidFill>
              </a:rPr>
              <a:t>Autonomous Vehicles and Transportation: AI emulation plays a crucial role in training algorithms and systems that power autonomous vehicles. By using realistic simulations, engineers can refine the </a:t>
            </a:r>
            <a:r>
              <a:rPr lang="en-US" sz="1200" dirty="0" err="1">
                <a:solidFill>
                  <a:srgbClr val="000000"/>
                </a:solidFill>
              </a:rPr>
              <a:t>behaviour</a:t>
            </a:r>
            <a:r>
              <a:rPr lang="en-US" sz="1200" dirty="0">
                <a:solidFill>
                  <a:srgbClr val="000000"/>
                </a:solidFill>
              </a:rPr>
              <a:t> and decision-making capabilities of self-driving cars, trucks, and drones.</a:t>
            </a:r>
          </a:p>
          <a:p>
            <a:r>
              <a:rPr lang="en-US" sz="1200" dirty="0">
                <a:solidFill>
                  <a:srgbClr val="000000"/>
                </a:solidFill>
              </a:rPr>
              <a:t>Medical Training and Simulation: AI emulation can also be utilized in the medical field for training healthcare professionals. Simulations can provide realistic scenarios for medical students, allowing them to practice procedures, diagnostics, and patient interactions without risk to real patients.</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635220" y="0"/>
            <a:ext cx="10921559" cy="1325563"/>
          </a:xfrm>
        </p:spPr>
        <p:txBody>
          <a:bodyPr/>
          <a:lstStyle/>
          <a:p>
            <a:r>
              <a:rPr lang="en-US" sz="2400" dirty="0"/>
              <a:t>Using AI emulation to tra</a:t>
            </a:r>
            <a:r>
              <a:rPr lang="en-US" sz="2400" dirty="0">
                <a:solidFill>
                  <a:schemeClr val="tx2"/>
                </a:solidFill>
              </a:rPr>
              <a:t>in</a:t>
            </a:r>
            <a:r>
              <a:rPr lang="en-US" sz="2400" dirty="0"/>
              <a:t> </a:t>
            </a:r>
            <a:r>
              <a:rPr lang="en-US" sz="2400" dirty="0">
                <a:solidFill>
                  <a:schemeClr val="tx2"/>
                </a:solidFill>
              </a:rPr>
              <a:t>military </a:t>
            </a:r>
            <a:r>
              <a:rPr lang="en-US" sz="2400" dirty="0" err="1">
                <a:solidFill>
                  <a:schemeClr val="tx2"/>
                </a:solidFill>
              </a:rPr>
              <a:t>personel</a:t>
            </a:r>
            <a:r>
              <a:rPr lang="en-US" sz="2400" dirty="0">
                <a:solidFill>
                  <a:schemeClr val="tx2"/>
                </a:solidFill>
              </a:rPr>
              <a:t>.</a:t>
            </a:r>
          </a:p>
        </p:txBody>
      </p:sp>
      <p:sp>
        <p:nvSpPr>
          <p:cNvPr id="6" name="Subtitle 2">
            <a:extLst>
              <a:ext uri="{FF2B5EF4-FFF2-40B4-BE49-F238E27FC236}">
                <a16:creationId xmlns:a16="http://schemas.microsoft.com/office/drawing/2014/main" id="{D0EB22EB-06C7-80EA-C623-0BF2D05376C3}"/>
              </a:ext>
            </a:extLst>
          </p:cNvPr>
          <p:cNvSpPr txBox="1">
            <a:spLocks/>
          </p:cNvSpPr>
          <p:nvPr/>
        </p:nvSpPr>
        <p:spPr>
          <a:xfrm>
            <a:off x="576943" y="1553482"/>
            <a:ext cx="5519056" cy="11577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RISKS</a:t>
            </a:r>
          </a:p>
          <a:p>
            <a:r>
              <a:rPr lang="en-US" sz="1200" dirty="0">
                <a:solidFill>
                  <a:srgbClr val="000000"/>
                </a:solidFill>
              </a:rPr>
              <a:t>Lack of Contextual Understanding: AI emulation may fail to provide trainees with a deep understanding of the complex human and social dynamics that occur in real-world military operations. Without this contextual understanding, trainees may struggle to make appropriate decisions in unpredictable or nuanced situations.</a:t>
            </a:r>
          </a:p>
          <a:p>
            <a:r>
              <a:rPr lang="en-US" sz="1200" dirty="0">
                <a:solidFill>
                  <a:srgbClr val="000000"/>
                </a:solidFill>
              </a:rPr>
              <a:t>Bias and Unfairness: AI emulation relies on data and algorithms, both of which can be influenced by biases. If the training data used to develop the AI emulation is biased or if the algorithms have inherent biases, it can lead to discriminatory decision-making or unfair treatment of certain individuals or groups.</a:t>
            </a:r>
          </a:p>
          <a:p>
            <a:r>
              <a:rPr lang="en-US" sz="1200" dirty="0">
                <a:solidFill>
                  <a:srgbClr val="000000"/>
                </a:solidFill>
              </a:rPr>
              <a:t>Security Risks: AI emulation requires access to large amounts of sensitive military data, which poses security risks. If these emulation systems are compromised or hacked, it could lead to the exposure of classified information or enable adversaries to manipulate training scenarios for malicious purposes.</a:t>
            </a:r>
          </a:p>
          <a:p>
            <a:r>
              <a:rPr lang="en-US" sz="1200" dirty="0">
                <a:solidFill>
                  <a:srgbClr val="000000"/>
                </a:solidFill>
              </a:rPr>
              <a:t>.</a:t>
            </a:r>
          </a:p>
        </p:txBody>
      </p:sp>
      <p:sp>
        <p:nvSpPr>
          <p:cNvPr id="9" name="Subtitle 2">
            <a:extLst>
              <a:ext uri="{FF2B5EF4-FFF2-40B4-BE49-F238E27FC236}">
                <a16:creationId xmlns:a16="http://schemas.microsoft.com/office/drawing/2014/main" id="{8FE42F40-8F72-A9E0-3316-859F441349CD}"/>
              </a:ext>
            </a:extLst>
          </p:cNvPr>
          <p:cNvSpPr txBox="1">
            <a:spLocks/>
          </p:cNvSpPr>
          <p:nvPr/>
        </p:nvSpPr>
        <p:spPr>
          <a:xfrm>
            <a:off x="6038849" y="1553482"/>
            <a:ext cx="6068786" cy="11577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CHOICES </a:t>
            </a:r>
          </a:p>
          <a:p>
            <a:r>
              <a:rPr lang="en-US" sz="1200" dirty="0">
                <a:solidFill>
                  <a:srgbClr val="000000"/>
                </a:solidFill>
              </a:rPr>
              <a:t>Training Objectives: Clearly define the training objectives and desired outcomes. Determine the specific skills, knowledge, and decision-making abilities that AI emulation should focus on developing in military personnel.</a:t>
            </a:r>
          </a:p>
          <a:p>
            <a:endParaRPr lang="en-US" sz="1200" dirty="0">
              <a:solidFill>
                <a:srgbClr val="000000"/>
              </a:solidFill>
            </a:endParaRPr>
          </a:p>
          <a:p>
            <a:r>
              <a:rPr lang="en-US" sz="1200" dirty="0">
                <a:solidFill>
                  <a:srgbClr val="000000"/>
                </a:solidFill>
              </a:rPr>
              <a:t>Data Selection and Bias Mitigation: Carefully select the training data to ensure it is representative, diverse, and free from biases. Implement robust mechanisms to identify and mitigate biases in both the data and the AI algorithms used for emulation.</a:t>
            </a:r>
          </a:p>
          <a:p>
            <a:endParaRPr lang="en-US" sz="1200" dirty="0">
              <a:solidFill>
                <a:srgbClr val="000000"/>
              </a:solidFill>
            </a:endParaRPr>
          </a:p>
          <a:p>
            <a:r>
              <a:rPr lang="en-US" sz="1200" dirty="0">
                <a:solidFill>
                  <a:srgbClr val="000000"/>
                </a:solidFill>
              </a:rPr>
              <a:t>Adaptability and Dynamic Training: Incorporate mechanisms to continuously update and adapt the AI emulation systems to reflect evolving warfare tactics, emerging threats, and technological advancements. Enable trainees to practice in dynamic and unpredictable scenarios to enhance their adaptability</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344157"/>
            <a:ext cx="4572000" cy="1481329"/>
          </a:xfrm>
        </p:spPr>
        <p:txBody>
          <a:bodyPr>
            <a:normAutofit/>
          </a:bodyPr>
          <a:lstStyle/>
          <a:p>
            <a:pPr marL="0" indent="0">
              <a:spcAft>
                <a:spcPts val="600"/>
              </a:spcAft>
              <a:buNone/>
            </a:pPr>
            <a:r>
              <a:rPr lang="en-NZ" dirty="0"/>
              <a:t>Damien – oversaw putting together the presentation and website.</a:t>
            </a:r>
          </a:p>
          <a:p>
            <a:pPr>
              <a:spcAft>
                <a:spcPts val="600"/>
              </a:spcAft>
            </a:pPr>
            <a:r>
              <a:rPr lang="en-US" dirty="0"/>
              <a:t>Taj – in charge of researching and helping with presentation.</a:t>
            </a:r>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9144000" cy="676656"/>
          </a:xfrm>
        </p:spPr>
        <p:txBody>
          <a:bodyPr anchor="b">
            <a:normAutofit/>
          </a:bodyPr>
          <a:lstStyle/>
          <a:p>
            <a:r>
              <a:rPr lang="en-NZ" sz="4100" b="1" dirty="0"/>
              <a:t>Team roles and responsibilities </a:t>
            </a:r>
            <a:endParaRPr lang="en-US" sz="4100" dirty="0"/>
          </a:p>
        </p:txBody>
      </p:sp>
      <p:pic>
        <p:nvPicPr>
          <p:cNvPr id="12" name="Picture Placeholder 11" descr="A picture containing screenshot, person, hand&#10;&#10;Description automatically generated">
            <a:extLst>
              <a:ext uri="{FF2B5EF4-FFF2-40B4-BE49-F238E27FC236}">
                <a16:creationId xmlns:a16="http://schemas.microsoft.com/office/drawing/2014/main" id="{8B99B6D3-3060-5184-CD5C-313066AD1353}"/>
              </a:ext>
            </a:extLst>
          </p:cNvPr>
          <p:cNvPicPr>
            <a:picLocks noGrp="1" noChangeAspect="1"/>
          </p:cNvPicPr>
          <p:nvPr>
            <p:ph type="pic" idx="1"/>
          </p:nvPr>
        </p:nvPicPr>
        <p:blipFill rotWithShape="1">
          <a:blip r:embed="rId2"/>
          <a:srcRect l="3295" r="24880" b="2"/>
          <a:stretch/>
        </p:blipFill>
        <p:spPr>
          <a:xfrm>
            <a:off x="8041823" y="0"/>
            <a:ext cx="4150178" cy="6063082"/>
          </a:xfrm>
          <a:noFill/>
        </p:spPr>
      </p:pic>
      <p:sp>
        <p:nvSpPr>
          <p:cNvPr id="13" name="TextBox 12">
            <a:extLst>
              <a:ext uri="{FF2B5EF4-FFF2-40B4-BE49-F238E27FC236}">
                <a16:creationId xmlns:a16="http://schemas.microsoft.com/office/drawing/2014/main" id="{FCC04AA2-CF0D-E328-FDFD-5E200B21B373}"/>
              </a:ext>
            </a:extLst>
          </p:cNvPr>
          <p:cNvSpPr txBox="1"/>
          <p:nvPr/>
        </p:nvSpPr>
        <p:spPr>
          <a:xfrm>
            <a:off x="576071" y="2556064"/>
            <a:ext cx="7571885" cy="4031873"/>
          </a:xfrm>
          <a:prstGeom prst="rect">
            <a:avLst/>
          </a:prstGeom>
          <a:noFill/>
        </p:spPr>
        <p:txBody>
          <a:bodyPr wrap="square" rtlCol="0">
            <a:spAutoFit/>
          </a:bodyPr>
          <a:lstStyle/>
          <a:p>
            <a:r>
              <a:rPr lang="en-US" b="1" dirty="0">
                <a:latin typeface="+mj-lt"/>
              </a:rPr>
              <a:t>References-</a:t>
            </a:r>
          </a:p>
          <a:p>
            <a:r>
              <a:rPr lang="en-US" sz="900" dirty="0" err="1"/>
              <a:t>Dinicu</a:t>
            </a:r>
            <a:r>
              <a:rPr lang="en-US" sz="900" dirty="0"/>
              <a:t>, A. (2022). A New Global Competition is on the Rise. Artificial Intelligence as a Means of Gaining a Competitive Military Advantage. Land Forces Academy Review, 27(4), 368-375.</a:t>
            </a:r>
          </a:p>
          <a:p>
            <a:endParaRPr lang="en-US" sz="900" dirty="0"/>
          </a:p>
          <a:p>
            <a:r>
              <a:rPr lang="en-US" sz="900" dirty="0"/>
              <a:t>Fawkes, A. J. (2017, May). Developments in Artificial Intelligence: Opportunities and Challenges for Military Modeling and Simulation. In Proceedings of the 2017 NATO M&amp;S Symposium (pp. 11-1).</a:t>
            </a:r>
          </a:p>
          <a:p>
            <a:endParaRPr lang="en-US" sz="900" dirty="0"/>
          </a:p>
          <a:p>
            <a:r>
              <a:rPr lang="en-US" sz="900" dirty="0"/>
              <a:t>Hoadley, D. S., &amp; Lucas, N. J. (2018). Artificial intelligence and national security.</a:t>
            </a:r>
          </a:p>
          <a:p>
            <a:endParaRPr lang="en-US" sz="900" dirty="0"/>
          </a:p>
          <a:p>
            <a:r>
              <a:rPr lang="en-US" sz="900" dirty="0"/>
              <a:t>Horowitz, M. C. (2018). Artificial intelligence, international competition, and the balance of power. 2018, 22.</a:t>
            </a:r>
          </a:p>
          <a:p>
            <a:endParaRPr lang="en-US" sz="900" dirty="0"/>
          </a:p>
          <a:p>
            <a:r>
              <a:rPr lang="en-US" sz="900" dirty="0"/>
              <a:t>Khan, F., Kumar, R. L., </a:t>
            </a:r>
            <a:r>
              <a:rPr lang="en-US" sz="900" dirty="0" err="1"/>
              <a:t>Kadry</a:t>
            </a:r>
            <a:r>
              <a:rPr lang="en-US" sz="900" dirty="0"/>
              <a:t>, S., Nam, Y., &amp; </a:t>
            </a:r>
            <a:r>
              <a:rPr lang="en-US" sz="900" dirty="0" err="1"/>
              <a:t>Meqdad</a:t>
            </a:r>
            <a:r>
              <a:rPr lang="en-US" sz="900" dirty="0"/>
              <a:t>, M. N. (2021). Autonomous vehicles: A study of implementation and security. International Journal of Electrical &amp; Computer Engineering (2088-8708), 11(4).</a:t>
            </a:r>
          </a:p>
          <a:p>
            <a:endParaRPr lang="en-US" sz="900" dirty="0"/>
          </a:p>
          <a:p>
            <a:r>
              <a:rPr lang="en-US" sz="900" dirty="0" err="1"/>
              <a:t>Meerveld</a:t>
            </a:r>
            <a:r>
              <a:rPr lang="en-US" sz="900" dirty="0"/>
              <a:t>, H. W., </a:t>
            </a:r>
            <a:r>
              <a:rPr lang="en-US" sz="900" dirty="0" err="1"/>
              <a:t>Lindelauf</a:t>
            </a:r>
            <a:r>
              <a:rPr lang="en-US" sz="900" dirty="0"/>
              <a:t>, R. H. A., Postma, E. O., &amp; Postma, M. (2023). The irresponsibility of not using AI in the military. Ethics and Information Technology, 25(1), 14.</a:t>
            </a:r>
          </a:p>
          <a:p>
            <a:endParaRPr lang="en-US" sz="900" dirty="0"/>
          </a:p>
          <a:p>
            <a:r>
              <a:rPr lang="en-US" sz="900" dirty="0" err="1"/>
              <a:t>Orlansky</a:t>
            </a:r>
            <a:r>
              <a:rPr lang="en-US" sz="900" dirty="0"/>
              <a:t>, J., &amp; String, J. (1981). Cost-effectiveness of maintenance simulators for military training. Institute for Defense Analyses Alexandria VA Science And Technology Div.</a:t>
            </a:r>
          </a:p>
          <a:p>
            <a:endParaRPr lang="en-US" sz="900" dirty="0"/>
          </a:p>
          <a:p>
            <a:r>
              <a:rPr lang="en-US" sz="900" dirty="0" err="1"/>
              <a:t>Szabadföldi</a:t>
            </a:r>
            <a:r>
              <a:rPr lang="en-US" sz="900" dirty="0"/>
              <a:t>, I. (2021). Artificial Intelligence in Military Application–Opportunities and Challenges. Land Forces Academy Review, 26(2), 157-165.</a:t>
            </a:r>
          </a:p>
          <a:p>
            <a:endParaRPr lang="en-US" sz="900" dirty="0"/>
          </a:p>
          <a:p>
            <a:r>
              <a:rPr lang="en-US" sz="900" dirty="0" err="1"/>
              <a:t>Tolsgaard</a:t>
            </a:r>
            <a:r>
              <a:rPr lang="en-US" sz="900" dirty="0"/>
              <a:t> MG, </a:t>
            </a:r>
            <a:r>
              <a:rPr lang="en-US" sz="900" dirty="0" err="1"/>
              <a:t>Pusic</a:t>
            </a:r>
            <a:r>
              <a:rPr lang="en-US" sz="900" dirty="0"/>
              <a:t> MV, </a:t>
            </a:r>
            <a:r>
              <a:rPr lang="en-US" sz="900" dirty="0" err="1"/>
              <a:t>Sebok-Syer</a:t>
            </a:r>
            <a:r>
              <a:rPr lang="en-US" sz="900" dirty="0"/>
              <a:t> SS, Gin B, Svendsen MB, </a:t>
            </a:r>
            <a:r>
              <a:rPr lang="en-US" sz="900" dirty="0" err="1"/>
              <a:t>Syer</a:t>
            </a:r>
            <a:r>
              <a:rPr lang="en-US" sz="900" dirty="0"/>
              <a:t> MD, </a:t>
            </a:r>
            <a:r>
              <a:rPr lang="en-US" sz="900" dirty="0" err="1"/>
              <a:t>Brydges</a:t>
            </a:r>
            <a:r>
              <a:rPr lang="en-US" sz="900" dirty="0"/>
              <a:t> R, Cuddy MM, </a:t>
            </a:r>
            <a:r>
              <a:rPr lang="en-US" sz="900" dirty="0" err="1"/>
              <a:t>Boscardin</a:t>
            </a:r>
            <a:r>
              <a:rPr lang="en-US" sz="900" dirty="0"/>
              <a:t> CK. The fundamentals of Artificial Intelligence in medical education research: AMEE Guide No. 156. Med Teach. 2023 Jun;45(6):565-573. </a:t>
            </a:r>
            <a:r>
              <a:rPr lang="en-US" sz="900" dirty="0" err="1"/>
              <a:t>doi</a:t>
            </a:r>
            <a:r>
              <a:rPr lang="en-US" sz="900" dirty="0"/>
              <a:t>: 10.1080/0142159X.2023.2180340. </a:t>
            </a:r>
            <a:r>
              <a:rPr lang="en-US" sz="900" dirty="0" err="1"/>
              <a:t>Epub</a:t>
            </a:r>
            <a:r>
              <a:rPr lang="en-US" sz="900" dirty="0"/>
              <a:t> 2023 Mar 2. PMID: 36862064.</a:t>
            </a:r>
          </a:p>
          <a:p>
            <a:endParaRPr lang="en-US" sz="900" dirty="0"/>
          </a:p>
          <a:p>
            <a:endParaRPr lang="en-NZ" sz="1200" dirty="0"/>
          </a:p>
          <a:p>
            <a:endParaRPr lang="en-NZ" sz="1000" dirty="0"/>
          </a:p>
        </p:txBody>
      </p:sp>
    </p:spTree>
    <p:extLst>
      <p:ext uri="{BB962C8B-B14F-4D97-AF65-F5344CB8AC3E}">
        <p14:creationId xmlns:p14="http://schemas.microsoft.com/office/powerpoint/2010/main" val="343507701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{005CB763-BAA7-43B1-88C2-60EDF0F5726A}tf11964407_win32</Template>
  <TotalTime>23</TotalTime>
  <Words>1003</Words>
  <Application>Microsoft Office PowerPoint</Application>
  <PresentationFormat>Widescreen</PresentationFormat>
  <Paragraphs>45</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Courier New</vt:lpstr>
      <vt:lpstr>Gill Sans Nova</vt:lpstr>
      <vt:lpstr>Gill Sans Nova Light</vt:lpstr>
      <vt:lpstr>Sagona Book</vt:lpstr>
      <vt:lpstr>Office Theme</vt:lpstr>
      <vt:lpstr>Using AI emulation to train military personel.</vt:lpstr>
      <vt:lpstr>Using AI emulation to train military personel.</vt:lpstr>
      <vt:lpstr>Team roles and responsibilities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AI emulation to train military personel.</dc:title>
  <dc:creator>TajAnsh Singh</dc:creator>
  <cp:lastModifiedBy>TajAnsh Singh</cp:lastModifiedBy>
  <cp:revision>1</cp:revision>
  <dcterms:created xsi:type="dcterms:W3CDTF">2023-05-30T10:07:01Z</dcterms:created>
  <dcterms:modified xsi:type="dcterms:W3CDTF">2023-05-30T10:30:25Z</dcterms:modified>
</cp:coreProperties>
</file>