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36D1-700C-4734-AD5F-A70E04C97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55AA-41DA-46F6-8913-578631BF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2B96-FE13-4773-B258-39E28329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6982-2B02-4164-810B-E6E8CE09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DCD7-03EC-42F4-AA82-10531D6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FD96-A8C1-4B0D-9F21-B665BB3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247F4-E590-494A-9D66-08C99836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472D-6A59-4DBE-9DE5-9B4EEA39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510A-5974-418B-85FE-537D244E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14EC-4D6F-4723-BF8E-A0B8DA25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6665F-72F0-4D0D-881A-644D655E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9B02-8C8D-4A71-A613-16FF99AC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87D9-1BD7-40E0-8D33-D361CB6E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64C6-C8F8-48F4-BC2C-4E2CC64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9BE5-46E6-4A49-8B87-1648538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F4BA-F54E-42E2-9CE2-0489C82F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9FE3-EE8C-4337-A837-8B352829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8E95-30A2-43B9-9C21-97E98D0D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1945-A4EB-4067-A9FE-9545C2FA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E28F-ABA4-486C-8EF6-E40D503B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0205-3A15-448F-8FA0-DA6465A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42F29-14EF-40D5-A719-4B794E7B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CEBF-7F5E-4671-8D91-E5DB24B7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3F26-3684-4181-A29F-5D014596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1066-5446-44C8-A367-4BD7E80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87C8-161B-4DD1-AA76-09F1882D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BBE-A122-4688-ADC9-B633EB85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59E6-BBA3-4A77-AEA3-EF76DCF66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0ABE-C8FB-4AE8-A553-97B3183D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915C-17B3-4F59-8BCB-3B3BD4C8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FC8F-8898-4EBA-A01B-95B8035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6A0-430F-44BE-9295-91742986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F8DE-637D-4A67-9E1D-2D62F96D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4ABAE-1DD3-413A-9148-1296803F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6236-D9F4-4E3D-9948-96AAD344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53A44-DB75-47B9-8CE4-E96802B83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7A7F7-2B6E-4263-96A5-3C5AA901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D574D-B61B-4783-A3E1-9D3F0538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F3632-834B-485A-ABAC-B13A7537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76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3B7-FCB8-4BF0-A9BA-E2ABF1A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96D1-27F8-4483-9995-1387A29D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4D7A-F886-4B4B-BA96-56223DF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F1FC4-6AF5-452B-B5DF-2C2A61BC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8BF7-36D0-43A9-BB5D-2084C38D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87A28-9D0C-4FD7-BCDA-1C8C2FC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3210-5C8C-4528-B7C3-70521220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D8E4-8F1C-4EAD-AC43-51D7062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050D-BE2B-4810-B814-247A12D5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584CF-D35E-4608-90F5-1F4564CF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A087-D476-460B-9598-ACF7E364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D34A-575B-4B90-ADF8-7C511A17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D619-89F4-465B-9C39-ADCD9D7D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50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3E35-1DEE-428C-B904-0CCC8F9D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2F60A-CE97-4C23-85B1-290A67762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22A28-8E41-415B-89ED-58CAC03E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3F82-E41B-4527-9D7C-60AA3F3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1A65-79AF-47E9-92E0-293C0958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39F2-AD24-4EAF-94E1-54C2419E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89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B38CD-DAD2-4910-8916-2D323094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1F04-F844-424B-84BB-ED8F8468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B8D4-2318-48EB-992E-44E3AF32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12D3-1AB3-41E3-B39A-37824CEEE0C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3007-1174-46B1-AFB8-A9A9812E9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2788-65E3-451B-9F46-DDC4CA4A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3B63-3F36-497B-8EBD-01BB5DD51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neyreviews.azurewebsites.net/docs#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isneyreviews.azurewebsites.net/docs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000" dirty="0"/>
              <a:t>PROJET</a:t>
            </a:r>
            <a:r>
              <a:rPr lang="fr-FR" dirty="0"/>
              <a:t> </a:t>
            </a:r>
            <a:r>
              <a:rPr lang="fr-FR" sz="8000" dirty="0"/>
              <a:t>MLE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Damien Le </a:t>
            </a:r>
            <a:r>
              <a:rPr lang="fr-FR" dirty="0" err="1"/>
              <a:t>Dirach</a:t>
            </a:r>
            <a:r>
              <a:rPr lang="fr-FR" dirty="0"/>
              <a:t> – Août 2021</a:t>
            </a:r>
          </a:p>
        </p:txBody>
      </p:sp>
    </p:spTree>
    <p:extLst>
      <p:ext uri="{BB962C8B-B14F-4D97-AF65-F5344CB8AC3E}">
        <p14:creationId xmlns:p14="http://schemas.microsoft.com/office/powerpoint/2010/main" val="131921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 – </a:t>
            </a:r>
            <a:r>
              <a:rPr lang="fr-FR" sz="4800" dirty="0"/>
              <a:t>Docker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63"/>
            <a:ext cx="10515600" cy="42989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dirty="0"/>
              <a:t>Docker de l’API</a:t>
            </a:r>
          </a:p>
          <a:p>
            <a:pPr lvl="2"/>
            <a:endParaRPr lang="fr-FR" sz="2800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Docker du script de test</a:t>
            </a:r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Docker Compose</a:t>
            </a:r>
          </a:p>
        </p:txBody>
      </p:sp>
      <p:pic>
        <p:nvPicPr>
          <p:cNvPr id="4" name="Picture 2" descr="5 Visual Studio Code Extensions Developers Need in 2020 ...">
            <a:extLst>
              <a:ext uri="{FF2B5EF4-FFF2-40B4-BE49-F238E27FC236}">
                <a16:creationId xmlns:a16="http://schemas.microsoft.com/office/drawing/2014/main" id="{EBDB410D-958D-45F1-91AE-6C693083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27" y="2141263"/>
            <a:ext cx="922118" cy="5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 Visual Studio Code Extensions Developers Need in 2020 ...">
            <a:extLst>
              <a:ext uri="{FF2B5EF4-FFF2-40B4-BE49-F238E27FC236}">
                <a16:creationId xmlns:a16="http://schemas.microsoft.com/office/drawing/2014/main" id="{1A779B53-28E4-4C8E-B1A1-902813AF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50" y="2942592"/>
            <a:ext cx="922118" cy="5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5 Visual Studio Code Extensions Developers Need in 2020 ...">
            <a:extLst>
              <a:ext uri="{FF2B5EF4-FFF2-40B4-BE49-F238E27FC236}">
                <a16:creationId xmlns:a16="http://schemas.microsoft.com/office/drawing/2014/main" id="{CC6309A5-E3BC-4697-AAEA-E95B96E1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32" y="4032000"/>
            <a:ext cx="922118" cy="5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ocker Announces Docker Desktop Enterprise for Building ...">
            <a:extLst>
              <a:ext uri="{FF2B5EF4-FFF2-40B4-BE49-F238E27FC236}">
                <a16:creationId xmlns:a16="http://schemas.microsoft.com/office/drawing/2014/main" id="{A3793BED-FC01-4BAD-986F-59726FF10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85" y="3905927"/>
            <a:ext cx="821915" cy="7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22E40-1A6D-4E5C-8E75-B8DBD4F9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78" y="4701333"/>
            <a:ext cx="8207784" cy="19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– </a:t>
            </a:r>
            <a:r>
              <a:rPr lang="fr-FR" sz="4800" dirty="0" err="1"/>
              <a:t>Kubernetes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63"/>
            <a:ext cx="10515600" cy="42989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dirty="0" err="1"/>
              <a:t>Deployment</a:t>
            </a:r>
            <a:endParaRPr lang="fr-FR" dirty="0"/>
          </a:p>
          <a:p>
            <a:pPr lvl="2"/>
            <a:endParaRPr lang="fr-FR" sz="2800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Service</a:t>
            </a:r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 err="1"/>
              <a:t>Ingress</a:t>
            </a:r>
            <a:endParaRPr lang="fr-FR" dirty="0"/>
          </a:p>
        </p:txBody>
      </p:sp>
      <p:pic>
        <p:nvPicPr>
          <p:cNvPr id="2050" name="Picture 2" descr="Storing PowerShell Variables in External files - SAPIEN Blog">
            <a:extLst>
              <a:ext uri="{FF2B5EF4-FFF2-40B4-BE49-F238E27FC236}">
                <a16:creationId xmlns:a16="http://schemas.microsoft.com/office/drawing/2014/main" id="{397E2CB5-18A3-4202-B2FF-ACE74167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68" y="2004560"/>
            <a:ext cx="856285" cy="8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oring PowerShell Variables in External files - SAPIEN Blog">
            <a:extLst>
              <a:ext uri="{FF2B5EF4-FFF2-40B4-BE49-F238E27FC236}">
                <a16:creationId xmlns:a16="http://schemas.microsoft.com/office/drawing/2014/main" id="{2F466607-6C9F-4601-BC1A-BA1BE95B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93" y="2860845"/>
            <a:ext cx="856285" cy="8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toring PowerShell Variables in External files - SAPIEN Blog">
            <a:extLst>
              <a:ext uri="{FF2B5EF4-FFF2-40B4-BE49-F238E27FC236}">
                <a16:creationId xmlns:a16="http://schemas.microsoft.com/office/drawing/2014/main" id="{A661FE99-E80C-44CE-BFCD-91C797AD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92" y="3862595"/>
            <a:ext cx="856285" cy="8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VII – </a:t>
            </a:r>
            <a:r>
              <a:rPr lang="fr-FR" sz="4800" dirty="0"/>
              <a:t>Conclusion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63"/>
            <a:ext cx="10515600" cy="4298950"/>
          </a:xfrm>
        </p:spPr>
        <p:txBody>
          <a:bodyPr>
            <a:normAutofit/>
          </a:bodyPr>
          <a:lstStyle/>
          <a:p>
            <a:r>
              <a:rPr lang="fr-F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https://disneyreviews.azurewebsites.net/docs#/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Perspectives :</a:t>
            </a:r>
          </a:p>
          <a:p>
            <a:pPr lvl="1"/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GitHub Actions</a:t>
            </a:r>
          </a:p>
          <a:p>
            <a:pPr lvl="1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Conteneur avec BDD MySQL pour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Déploiement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Kubernetes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Azure</a:t>
            </a:r>
          </a:p>
          <a:p>
            <a:pPr lvl="1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Logging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/>
              <a:t>Questions/Remarques?</a:t>
            </a:r>
          </a:p>
        </p:txBody>
      </p:sp>
    </p:spTree>
    <p:extLst>
      <p:ext uri="{BB962C8B-B14F-4D97-AF65-F5344CB8AC3E}">
        <p14:creationId xmlns:p14="http://schemas.microsoft.com/office/powerpoint/2010/main" val="51373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Présentation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Modélisation/Notebook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API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Test de l’API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Docker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 err="1"/>
              <a:t>Kubernetes</a:t>
            </a:r>
            <a:endParaRPr lang="fr-FR" sz="3200" dirty="0"/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994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</a:t>
            </a:r>
            <a:r>
              <a:rPr lang="fr-FR" sz="4800" dirty="0"/>
              <a:t>Introduction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arenR"/>
            </a:pPr>
            <a:r>
              <a:rPr lang="fr-FR" b="1" dirty="0"/>
              <a:t>Problématique</a:t>
            </a:r>
          </a:p>
          <a:p>
            <a:pPr lvl="1"/>
            <a:r>
              <a:rPr lang="fr-FR" dirty="0"/>
              <a:t>Mettre en production un modèle d’analyse de sentiment</a:t>
            </a:r>
          </a:p>
          <a:p>
            <a:pPr lvl="1"/>
            <a:r>
              <a:rPr lang="fr-FR" dirty="0"/>
              <a:t>Les modèles ne sont pas </a:t>
            </a:r>
            <a:r>
              <a:rPr lang="fr-FR" dirty="0" err="1"/>
              <a:t>ré-entraînés</a:t>
            </a:r>
            <a:r>
              <a:rPr lang="fr-FR" dirty="0"/>
              <a:t> en production</a:t>
            </a:r>
          </a:p>
          <a:p>
            <a:pPr lvl="1"/>
            <a:r>
              <a:rPr lang="fr-FR" dirty="0"/>
              <a:t>Développer une API qui permet: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D’interroger les modèles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D’accéder aux performances des modèles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D’authentifier les utilisateurs</a:t>
            </a:r>
          </a:p>
          <a:p>
            <a:pPr marL="914400" lvl="2" indent="0">
              <a:buNone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Présentation du jeu de données</a:t>
            </a:r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Environnement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68108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</a:t>
            </a:r>
            <a:r>
              <a:rPr lang="fr-FR" sz="4800" dirty="0"/>
              <a:t>Introduction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sz="3300" dirty="0"/>
              <a:t>Problématique</a:t>
            </a:r>
          </a:p>
          <a:p>
            <a:pPr marL="571500" indent="-571500">
              <a:buFont typeface="+mj-lt"/>
              <a:buAutoNum type="arabicParenR"/>
            </a:pPr>
            <a:endParaRPr lang="fr-FR" sz="3300" dirty="0"/>
          </a:p>
          <a:p>
            <a:pPr marL="571500" indent="-571500">
              <a:buFont typeface="+mj-lt"/>
              <a:buAutoNum type="arabicParenR"/>
            </a:pPr>
            <a:r>
              <a:rPr lang="fr-FR" sz="3300" b="1" dirty="0"/>
              <a:t>Présentation du jeu de données</a:t>
            </a:r>
          </a:p>
          <a:p>
            <a:pPr lvl="1"/>
            <a:r>
              <a:rPr lang="fr-FR" sz="2600" dirty="0" err="1"/>
              <a:t>Kaggle</a:t>
            </a:r>
            <a:endParaRPr lang="fr-FR" sz="2600" dirty="0"/>
          </a:p>
          <a:p>
            <a:pPr lvl="1"/>
            <a:r>
              <a:rPr lang="fr-FR" dirty="0"/>
              <a:t>Le jeu de données inclut 42,000 avis sur 3 parcs Disneyland (Paris, Californie et Hong Kong)</a:t>
            </a:r>
          </a:p>
          <a:p>
            <a:pPr lvl="1"/>
            <a:r>
              <a:rPr lang="fr-FR" dirty="0"/>
              <a:t>Colonnes: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err="1"/>
              <a:t>Review_ID</a:t>
            </a:r>
            <a:r>
              <a:rPr lang="fr-FR" dirty="0"/>
              <a:t>: unique id </a:t>
            </a:r>
            <a:r>
              <a:rPr lang="fr-FR" dirty="0" err="1"/>
              <a:t>given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/>
              <a:t>Rating</a:t>
            </a:r>
            <a:r>
              <a:rPr lang="fr-FR" dirty="0"/>
              <a:t>: </a:t>
            </a:r>
            <a:r>
              <a:rPr lang="fr-FR" dirty="0" err="1"/>
              <a:t>ranging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1 (</a:t>
            </a:r>
            <a:r>
              <a:rPr lang="fr-FR" dirty="0" err="1"/>
              <a:t>unsatisfied</a:t>
            </a:r>
            <a:r>
              <a:rPr lang="fr-FR" dirty="0"/>
              <a:t>) to 5 (</a:t>
            </a:r>
            <a:r>
              <a:rPr lang="fr-FR" dirty="0" err="1"/>
              <a:t>satisfied</a:t>
            </a:r>
            <a:r>
              <a:rPr lang="fr-FR" dirty="0"/>
              <a:t>)    =&gt; </a:t>
            </a:r>
            <a:r>
              <a:rPr lang="fr-FR" b="1" dirty="0" err="1"/>
              <a:t>target</a:t>
            </a:r>
            <a:endParaRPr lang="fr-FR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err="1"/>
              <a:t>Year_Month</a:t>
            </a:r>
            <a:r>
              <a:rPr lang="fr-FR" dirty="0"/>
              <a:t>: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reviewer</a:t>
            </a:r>
            <a:r>
              <a:rPr lang="fr-FR" dirty="0"/>
              <a:t> </a:t>
            </a:r>
            <a:r>
              <a:rPr lang="fr-FR" dirty="0" err="1"/>
              <a:t>visited</a:t>
            </a:r>
            <a:r>
              <a:rPr lang="fr-FR" dirty="0"/>
              <a:t> the </a:t>
            </a:r>
            <a:r>
              <a:rPr lang="fr-FR" dirty="0" err="1"/>
              <a:t>theme</a:t>
            </a:r>
            <a:r>
              <a:rPr lang="fr-FR" dirty="0"/>
              <a:t> </a:t>
            </a:r>
            <a:r>
              <a:rPr lang="fr-FR" dirty="0" err="1"/>
              <a:t>park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err="1"/>
              <a:t>Reviewer_Location</a:t>
            </a:r>
            <a:r>
              <a:rPr lang="fr-FR" dirty="0"/>
              <a:t>: country of </a:t>
            </a:r>
            <a:r>
              <a:rPr lang="fr-FR" dirty="0" err="1"/>
              <a:t>origin</a:t>
            </a:r>
            <a:r>
              <a:rPr lang="fr-FR" dirty="0"/>
              <a:t> of </a:t>
            </a:r>
            <a:r>
              <a:rPr lang="fr-FR" dirty="0" err="1"/>
              <a:t>visitor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err="1"/>
              <a:t>Review_Text</a:t>
            </a:r>
            <a:r>
              <a:rPr lang="fr-FR" dirty="0"/>
              <a:t>: </a:t>
            </a:r>
            <a:r>
              <a:rPr lang="fr-FR" dirty="0" err="1"/>
              <a:t>comments</a:t>
            </a:r>
            <a:r>
              <a:rPr lang="fr-FR" dirty="0"/>
              <a:t> made by </a:t>
            </a:r>
            <a:r>
              <a:rPr lang="fr-FR" dirty="0" err="1"/>
              <a:t>visitor</a:t>
            </a:r>
            <a:r>
              <a:rPr lang="fr-FR" dirty="0"/>
              <a:t>	=&gt; </a:t>
            </a:r>
            <a:r>
              <a:rPr lang="fr-FR" b="1" dirty="0" err="1"/>
              <a:t>feature</a:t>
            </a:r>
            <a:endParaRPr lang="fr-FR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err="1"/>
              <a:t>Disneyland_Branch</a:t>
            </a:r>
            <a:r>
              <a:rPr lang="fr-FR" dirty="0"/>
              <a:t>: location of Disneyland Park</a:t>
            </a:r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sz="3300" dirty="0"/>
              <a:t>Environnement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0073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</a:t>
            </a:r>
            <a:r>
              <a:rPr lang="fr-FR" sz="4800" dirty="0"/>
              <a:t>Introduction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dirty="0"/>
              <a:t>Problématique</a:t>
            </a:r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Présentation du jeu de données</a:t>
            </a:r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b="1" dirty="0"/>
              <a:t>Environnement de développement</a:t>
            </a:r>
          </a:p>
          <a:p>
            <a:pPr lvl="1"/>
            <a:r>
              <a:rPr lang="fr-FR" dirty="0"/>
              <a:t>Expérience Linux avec les mini projets</a:t>
            </a:r>
          </a:p>
          <a:p>
            <a:pPr lvl="1"/>
            <a:r>
              <a:rPr lang="fr-FR" dirty="0"/>
              <a:t>Transposition dans un environnement Windows avec l’IDE </a:t>
            </a:r>
            <a:r>
              <a:rPr lang="fr-FR" b="1" dirty="0"/>
              <a:t>Visual Studio Code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err="1"/>
              <a:t>intelliSense</a:t>
            </a:r>
            <a:r>
              <a:rPr lang="fr-FR" dirty="0"/>
              <a:t> (code complétion..)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Débogage (pas à pas, points d’arrêt..)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Intégration de Docker (avec Docker Desktop)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Intégration du Cloud azure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Nombreuses extensions (</a:t>
            </a:r>
            <a:r>
              <a:rPr lang="fr-FR" dirty="0" err="1"/>
              <a:t>snippets</a:t>
            </a:r>
            <a:r>
              <a:rPr lang="fr-FR" dirty="0"/>
              <a:t>…)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49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</a:t>
            </a:r>
            <a:r>
              <a:rPr lang="fr-FR" sz="4800" dirty="0"/>
              <a:t>Modélisation / Notebook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895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b="1" dirty="0"/>
              <a:t>Notebook Fourni</a:t>
            </a:r>
          </a:p>
          <a:p>
            <a:pPr lvl="1"/>
            <a:r>
              <a:rPr lang="fr-FR" dirty="0"/>
              <a:t>Données partitionnées en jeu d’entraînement / test</a:t>
            </a:r>
          </a:p>
          <a:p>
            <a:pPr lvl="1"/>
            <a:r>
              <a:rPr lang="fr-FR" b="1" dirty="0" err="1"/>
              <a:t>CountVectorizer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Entraîné/appliqué sur jeu d’entraînement</a:t>
            </a:r>
          </a:p>
          <a:p>
            <a:pPr lvl="2"/>
            <a:r>
              <a:rPr lang="fr-FR" dirty="0"/>
              <a:t>À appliquer sur les jeux de test (i.e. colonne « </a:t>
            </a:r>
            <a:r>
              <a:rPr lang="fr-FR" dirty="0" err="1"/>
              <a:t>Review_Text</a:t>
            </a:r>
            <a:r>
              <a:rPr lang="fr-FR" dirty="0"/>
              <a:t> »)</a:t>
            </a:r>
          </a:p>
          <a:p>
            <a:pPr lvl="2"/>
            <a:r>
              <a:rPr lang="fr-FR" dirty="0"/>
              <a:t>Représentation du texte sous forme de vecteur</a:t>
            </a:r>
          </a:p>
          <a:p>
            <a:pPr lvl="1"/>
            <a:r>
              <a:rPr lang="fr-FR" dirty="0"/>
              <a:t>4 </a:t>
            </a:r>
            <a:r>
              <a:rPr lang="fr-FR" b="1" dirty="0"/>
              <a:t>Modèles</a:t>
            </a:r>
          </a:p>
          <a:p>
            <a:pPr lvl="2"/>
            <a:r>
              <a:rPr lang="fr-FR" dirty="0" err="1"/>
              <a:t>LogisticRegression</a:t>
            </a:r>
            <a:r>
              <a:rPr lang="fr-FR" dirty="0"/>
              <a:t>() appliquée sur l'ensemble des données d'entraînement</a:t>
            </a:r>
          </a:p>
          <a:p>
            <a:pPr lvl="2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=20, </a:t>
            </a:r>
            <a:r>
              <a:rPr lang="fr-FR" dirty="0" err="1"/>
              <a:t>max_depth</a:t>
            </a:r>
            <a:r>
              <a:rPr lang="fr-FR" dirty="0"/>
              <a:t>=5) appliqué respectivement sur les parcs HK/Californie/Paris</a:t>
            </a:r>
          </a:p>
          <a:p>
            <a:pPr lvl="2"/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Adaptation du notebook à la 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8125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</a:t>
            </a:r>
            <a:r>
              <a:rPr lang="fr-FR" sz="4800" dirty="0"/>
              <a:t>Modélisation / Notebook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89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dirty="0"/>
              <a:t>Notebook Fourni</a:t>
            </a:r>
          </a:p>
          <a:p>
            <a:pPr lvl="2"/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b="1" dirty="0"/>
              <a:t>Adaptation du notebook à la problématique</a:t>
            </a:r>
          </a:p>
          <a:p>
            <a:pPr lvl="1"/>
            <a:r>
              <a:rPr lang="fr-FR" dirty="0"/>
              <a:t>2 fichiers pickles générés pour chaque modèle au sein de l’API:</a:t>
            </a:r>
          </a:p>
          <a:p>
            <a:pPr lvl="2"/>
            <a:r>
              <a:rPr lang="fr-FR" b="1" dirty="0" err="1"/>
              <a:t>CountVectorizer</a:t>
            </a:r>
            <a:r>
              <a:rPr lang="fr-FR" dirty="0"/>
              <a:t> </a:t>
            </a:r>
          </a:p>
          <a:p>
            <a:pPr lvl="2"/>
            <a:r>
              <a:rPr lang="fr-FR" b="1" dirty="0"/>
              <a:t>Modèles pré-entraînés</a:t>
            </a:r>
          </a:p>
          <a:p>
            <a:pPr lvl="1"/>
            <a:r>
              <a:rPr lang="fr-FR" dirty="0"/>
              <a:t>2 autres fichiers globaux:</a:t>
            </a:r>
          </a:p>
          <a:p>
            <a:pPr lvl="2"/>
            <a:r>
              <a:rPr lang="fr-FR" dirty="0" err="1"/>
              <a:t>NLTKWordTokenizer.pkl</a:t>
            </a:r>
            <a:endParaRPr lang="fr-FR" dirty="0"/>
          </a:p>
          <a:p>
            <a:pPr lvl="2"/>
            <a:r>
              <a:rPr lang="fr-FR" dirty="0" err="1"/>
              <a:t>stopwords.pkl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98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sz="4800" dirty="0"/>
              <a:t>API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406525"/>
            <a:ext cx="9944100" cy="431800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b="1" dirty="0" err="1"/>
              <a:t>Endpoints</a:t>
            </a:r>
            <a:endParaRPr lang="fr-FR" b="1" dirty="0"/>
          </a:p>
          <a:p>
            <a:pPr marL="457200" lvl="1" indent="0">
              <a:buNone/>
            </a:pPr>
            <a:r>
              <a:rPr lang="fr-FR" b="1" u="sng" dirty="0"/>
              <a:t>"/"</a:t>
            </a:r>
            <a:r>
              <a:rPr lang="fr-FR" dirty="0"/>
              <a:t> : retourne {score : 1} si l’API fonctionne</a:t>
            </a:r>
          </a:p>
          <a:p>
            <a:pPr marL="457200" lvl="1" indent="0">
              <a:buNone/>
            </a:pPr>
            <a:r>
              <a:rPr lang="fr-FR" b="1" u="sng" dirty="0"/>
              <a:t>"/</a:t>
            </a:r>
            <a:r>
              <a:rPr lang="fr-FR" b="1" u="sng" dirty="0" err="1"/>
              <a:t>get_username</a:t>
            </a:r>
            <a:r>
              <a:rPr lang="fr-FR" b="1" u="sng" dirty="0"/>
              <a:t>" </a:t>
            </a:r>
            <a:r>
              <a:rPr lang="fr-FR" dirty="0"/>
              <a:t>: retourne le </a:t>
            </a:r>
            <a:r>
              <a:rPr lang="fr-FR" dirty="0" err="1"/>
              <a:t>username</a:t>
            </a:r>
            <a:r>
              <a:rPr lang="fr-FR"/>
              <a:t> actuellement </a:t>
            </a:r>
            <a:r>
              <a:rPr lang="fr-FR" dirty="0"/>
              <a:t>utilisé [authentification*]</a:t>
            </a:r>
          </a:p>
          <a:p>
            <a:pPr marL="457200" lvl="1" indent="0">
              <a:buNone/>
            </a:pPr>
            <a:r>
              <a:rPr lang="fr-FR" b="1" u="sng" dirty="0"/>
              <a:t>"/</a:t>
            </a:r>
            <a:r>
              <a:rPr lang="fr-FR" b="1" u="sng" dirty="0" err="1"/>
              <a:t>get_performance</a:t>
            </a:r>
            <a:r>
              <a:rPr lang="fr-FR" b="1" u="sng" dirty="0"/>
              <a:t>"</a:t>
            </a:r>
            <a:r>
              <a:rPr lang="fr-FR" b="1" dirty="0"/>
              <a:t> </a:t>
            </a:r>
            <a:r>
              <a:rPr lang="fr-FR" dirty="0"/>
              <a:t>: retourne le score du modèle</a:t>
            </a:r>
          </a:p>
          <a:p>
            <a:pPr marL="457200" lvl="1" indent="0">
              <a:buNone/>
            </a:pPr>
            <a:r>
              <a:rPr lang="fr-FR" b="1" u="sng" dirty="0"/>
              <a:t>"/</a:t>
            </a:r>
            <a:r>
              <a:rPr lang="fr-FR" b="1" u="sng" dirty="0" err="1"/>
              <a:t>text_to_sentiment</a:t>
            </a:r>
            <a:r>
              <a:rPr lang="fr-FR" b="1" u="sng" dirty="0"/>
              <a:t>/" </a:t>
            </a:r>
            <a:r>
              <a:rPr lang="fr-FR" dirty="0"/>
              <a:t>: retourne la prédiction (score de 1 à 5) associé au texte saisi [authentification*]</a:t>
            </a:r>
          </a:p>
          <a:p>
            <a:pPr marL="457200" lvl="1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arenR"/>
            </a:pPr>
            <a:r>
              <a:rPr lang="fr-FR" dirty="0"/>
              <a:t>Classe </a:t>
            </a:r>
            <a:r>
              <a:rPr lang="fr-FR" dirty="0" err="1"/>
              <a:t>ModelFromFiles</a:t>
            </a:r>
            <a:endParaRPr lang="fr-FR" dirty="0"/>
          </a:p>
          <a:p>
            <a:pPr marL="514350" indent="-514350">
              <a:buFont typeface="+mj-lt"/>
              <a:buAutoNum type="arabicParenR"/>
            </a:pPr>
            <a:endParaRPr lang="fr-FR" dirty="0"/>
          </a:p>
          <a:p>
            <a:pPr marL="514350" indent="-514350">
              <a:buFont typeface="+mj-lt"/>
              <a:buAutoNum type="arabicParenR"/>
            </a:pPr>
            <a:r>
              <a:rPr lang="fr-FR" dirty="0"/>
              <a:t>Utilisation d’un Type </a:t>
            </a:r>
            <a:r>
              <a:rPr lang="fr-FR" dirty="0" err="1"/>
              <a:t>Enum</a:t>
            </a:r>
            <a:endParaRPr lang="fr-FR" dirty="0"/>
          </a:p>
          <a:p>
            <a:pPr marL="514350" indent="-514350">
              <a:buFont typeface="+mj-lt"/>
              <a:buAutoNum type="arabicParenR"/>
            </a:pP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F222B-1EB8-42AB-967F-BF51A732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5632450"/>
            <a:ext cx="2352675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64D46-0B19-47D0-936E-014C3B48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7" y="3803650"/>
            <a:ext cx="6429375" cy="2524125"/>
          </a:xfrm>
          <a:prstGeom prst="rect">
            <a:avLst/>
          </a:prstGeom>
        </p:spPr>
      </p:pic>
      <p:pic>
        <p:nvPicPr>
          <p:cNvPr id="1026" name="Picture 2" descr="5 Visual Studio Code Extensions Developers Need in 2020 ...">
            <a:extLst>
              <a:ext uri="{FF2B5EF4-FFF2-40B4-BE49-F238E27FC236}">
                <a16:creationId xmlns:a16="http://schemas.microsoft.com/office/drawing/2014/main" id="{EFF5744A-EB34-47C5-80EF-860E58C1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08" y="1295401"/>
            <a:ext cx="922118" cy="5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1FE-2649-4889-A25B-0B3455A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</a:t>
            </a:r>
            <a:r>
              <a:rPr lang="fr-FR" sz="4800" dirty="0"/>
              <a:t>Test de l’API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8085-AC70-452A-8047-2114A73B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25"/>
            <a:ext cx="10515600" cy="42989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fr-FR" dirty="0"/>
              <a:t>Test manuel </a:t>
            </a:r>
            <a:r>
              <a:rPr lang="fr-FR" dirty="0" err="1">
                <a:hlinkClick r:id="rId2"/>
              </a:rPr>
              <a:t>FastAPI</a:t>
            </a:r>
            <a:r>
              <a:rPr lang="fr-FR" dirty="0">
                <a:hlinkClick r:id="rId2"/>
              </a:rPr>
              <a:t> - </a:t>
            </a:r>
            <a:r>
              <a:rPr lang="fr-FR" dirty="0" err="1">
                <a:hlinkClick r:id="rId2"/>
              </a:rPr>
              <a:t>Swagger</a:t>
            </a:r>
            <a:r>
              <a:rPr lang="fr-FR" dirty="0">
                <a:hlinkClick r:id="rId2"/>
              </a:rPr>
              <a:t> UI (disneyreviews.azurewebsites.net)</a:t>
            </a:r>
            <a:endParaRPr lang="fr-FR" dirty="0"/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Description du script de test</a:t>
            </a:r>
          </a:p>
          <a:p>
            <a:pPr lvl="2"/>
            <a:endParaRPr lang="fr-FR" dirty="0"/>
          </a:p>
          <a:p>
            <a:pPr marL="571500" indent="-571500">
              <a:buFont typeface="+mj-lt"/>
              <a:buAutoNum type="arabicParenR"/>
            </a:pPr>
            <a:r>
              <a:rPr lang="fr-FR" dirty="0"/>
              <a:t>Tests effectués</a:t>
            </a:r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marL="571500" indent="-571500">
              <a:buFont typeface="+mj-lt"/>
              <a:buAutoNum type="arabicParenR"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Picture 2" descr="5 Visual Studio Code Extensions Developers Need in 2020 ...">
            <a:extLst>
              <a:ext uri="{FF2B5EF4-FFF2-40B4-BE49-F238E27FC236}">
                <a16:creationId xmlns:a16="http://schemas.microsoft.com/office/drawing/2014/main" id="{EBDB410D-958D-45F1-91AE-6C693083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21" y="3265525"/>
            <a:ext cx="922118" cy="5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3AA17-546A-4ECE-9BD9-B5E058BAE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45" y="4740275"/>
            <a:ext cx="7534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497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PROJET MLE</vt:lpstr>
      <vt:lpstr>Présentation</vt:lpstr>
      <vt:lpstr>I - Introduction</vt:lpstr>
      <vt:lpstr>I - Introduction</vt:lpstr>
      <vt:lpstr>I - Introduction</vt:lpstr>
      <vt:lpstr>II – Modélisation / Notebook</vt:lpstr>
      <vt:lpstr>II – Modélisation / Notebook</vt:lpstr>
      <vt:lpstr>III – API</vt:lpstr>
      <vt:lpstr>IV – Test de l’API</vt:lpstr>
      <vt:lpstr>V – Docker</vt:lpstr>
      <vt:lpstr>VI – Kubernetes</vt:lpstr>
      <vt:lpstr>VII –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MLE</dc:title>
  <dc:creator>damien _</dc:creator>
  <cp:lastModifiedBy>damien _</cp:lastModifiedBy>
  <cp:revision>44</cp:revision>
  <dcterms:created xsi:type="dcterms:W3CDTF">2021-08-05T20:27:40Z</dcterms:created>
  <dcterms:modified xsi:type="dcterms:W3CDTF">2021-08-06T11:23:38Z</dcterms:modified>
</cp:coreProperties>
</file>