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9"/>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19" d="100"/>
          <a:sy n="119" d="100"/>
        </p:scale>
        <p:origin x="9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12.06.2023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12.06.2023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12.06.2023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12.06.2023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12.06.2023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12.06.2023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6054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normAutofit fontScale="92500" lnSpcReduction="20000"/>
          </a:bodyPr>
          <a:lstStyle/>
          <a:p>
            <a:r>
              <a:rPr lang="fr-CH" dirty="0"/>
              <a:t>Cahier des charges…</a:t>
            </a:r>
          </a:p>
          <a:p>
            <a:endParaRPr lang="fr-CH" dirty="0"/>
          </a:p>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pic>
        <p:nvPicPr>
          <p:cNvPr id="17" name="Image 16">
            <a:extLst>
              <a:ext uri="{FF2B5EF4-FFF2-40B4-BE49-F238E27FC236}">
                <a16:creationId xmlns:a16="http://schemas.microsoft.com/office/drawing/2014/main" id="{4CF35098-E30A-CDF4-B35C-92C19571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5"/>
            <a:ext cx="10242884" cy="6833925"/>
          </a:xfrm>
          <a:prstGeom prst="rect">
            <a:avLst/>
          </a:prstGeom>
        </p:spPr>
      </p:pic>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9B964-E212-9479-78E7-5006D359A701}"/>
              </a:ext>
            </a:extLst>
          </p:cNvPr>
          <p:cNvSpPr>
            <a:spLocks noGrp="1"/>
          </p:cNvSpPr>
          <p:nvPr>
            <p:ph type="title"/>
          </p:nvPr>
        </p:nvSpPr>
        <p:spPr/>
        <p:txBody>
          <a:bodyPr/>
          <a:lstStyle/>
          <a:p>
            <a:r>
              <a:rPr lang="fr-CH" dirty="0"/>
              <a:t>Slide de réserve</a:t>
            </a:r>
          </a:p>
        </p:txBody>
      </p:sp>
      <p:sp>
        <p:nvSpPr>
          <p:cNvPr id="4" name="Espace réservé du pied de page 3">
            <a:extLst>
              <a:ext uri="{FF2B5EF4-FFF2-40B4-BE49-F238E27FC236}">
                <a16:creationId xmlns:a16="http://schemas.microsoft.com/office/drawing/2014/main" id="{6F0D8D0F-CDE0-B311-75D6-DBA9B60A28AB}"/>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3DE19E0F-0D33-9927-8E6C-D5E546E827A6}"/>
              </a:ext>
            </a:extLst>
          </p:cNvPr>
          <p:cNvSpPr>
            <a:spLocks noGrp="1"/>
          </p:cNvSpPr>
          <p:nvPr>
            <p:ph type="sldNum" sz="quarter" idx="12"/>
          </p:nvPr>
        </p:nvSpPr>
        <p:spPr/>
        <p:txBody>
          <a:bodyPr/>
          <a:lstStyle/>
          <a:p>
            <a:fld id="{2FCD9DE2-19B8-4E75-A167-0E6B1D03D668}" type="slidenum">
              <a:rPr lang="fr-CH" smtClean="0"/>
              <a:t>17</a:t>
            </a:fld>
            <a:endParaRPr lang="fr-CH"/>
          </a:p>
        </p:txBody>
      </p:sp>
      <p:pic>
        <p:nvPicPr>
          <p:cNvPr id="1026" name="Picture 2">
            <a:extLst>
              <a:ext uri="{FF2B5EF4-FFF2-40B4-BE49-F238E27FC236}">
                <a16:creationId xmlns:a16="http://schemas.microsoft.com/office/drawing/2014/main" id="{A705017F-8C9F-ED9B-3613-48F2C5D274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0488" y="2052638"/>
            <a:ext cx="323280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4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1164872"/>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appareil de sécurité par excellence offre des possibilités bien au-delà du filtrage</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499662"/>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Intérêt pour la sécurité informatique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1931</TotalTime>
  <Words>845</Words>
  <Application>Microsoft Office PowerPoint</Application>
  <PresentationFormat>Grand écran</PresentationFormat>
  <Paragraphs>150</Paragraphs>
  <Slides>17</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lpstr>Slide de réserve</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214</cp:revision>
  <dcterms:created xsi:type="dcterms:W3CDTF">2023-03-29T13:58:56Z</dcterms:created>
  <dcterms:modified xsi:type="dcterms:W3CDTF">2023-06-12T10:09:36Z</dcterms:modified>
</cp:coreProperties>
</file>