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02" r:id="rId1"/>
  </p:sldMasterIdLst>
  <p:notesMasterIdLst>
    <p:notesMasterId r:id="rId21"/>
  </p:notesMasterIdLst>
  <p:sldIdLst>
    <p:sldId id="256" r:id="rId2"/>
    <p:sldId id="257" r:id="rId3"/>
    <p:sldId id="258" r:id="rId4"/>
    <p:sldId id="279" r:id="rId5"/>
    <p:sldId id="260" r:id="rId6"/>
    <p:sldId id="261" r:id="rId7"/>
    <p:sldId id="286" r:id="rId8"/>
    <p:sldId id="290" r:id="rId9"/>
    <p:sldId id="293" r:id="rId10"/>
    <p:sldId id="292" r:id="rId11"/>
    <p:sldId id="285" r:id="rId12"/>
    <p:sldId id="284" r:id="rId13"/>
    <p:sldId id="262" r:id="rId14"/>
    <p:sldId id="288" r:id="rId15"/>
    <p:sldId id="263" r:id="rId16"/>
    <p:sldId id="264" r:id="rId17"/>
    <p:sldId id="272" r:id="rId18"/>
    <p:sldId id="289" r:id="rId19"/>
    <p:sldId id="277"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499" autoAdjust="0"/>
    <p:restoredTop sz="94582"/>
  </p:normalViewPr>
  <p:slideViewPr>
    <p:cSldViewPr snapToGrid="0">
      <p:cViewPr varScale="1">
        <p:scale>
          <a:sx n="106" d="100"/>
          <a:sy n="106" d="100"/>
        </p:scale>
        <p:origin x="113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TPI\Documents%20Finaux\Planification%20DMA.xlsm"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TPI\Documents%20Finaux\Planification%20DMA.xlsm"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fr-FR"/>
        </a:p>
      </c:txPr>
    </c:title>
    <c:autoTitleDeleted val="0"/>
    <c:plotArea>
      <c:layout>
        <c:manualLayout>
          <c:layoutTarget val="inner"/>
          <c:xMode val="edge"/>
          <c:yMode val="edge"/>
          <c:x val="0.31331714785651793"/>
          <c:y val="0.12932925051035285"/>
          <c:w val="0.37614370078740161"/>
          <c:h val="0.62690616797900267"/>
        </c:manualLayout>
      </c:layout>
      <c:pieChart>
        <c:varyColors val="1"/>
        <c:ser>
          <c:idx val="0"/>
          <c:order val="0"/>
          <c:tx>
            <c:strRef>
              <c:f>Calendrier!$F$16</c:f>
              <c:strCache>
                <c:ptCount val="1"/>
                <c:pt idx="0">
                  <c:v> Planification initiale</c:v>
                </c:pt>
              </c:strCache>
            </c:strRef>
          </c:tx>
          <c:dPt>
            <c:idx val="0"/>
            <c:bubble3D val="0"/>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1-EC5C-4434-97B9-6B514163E579}"/>
              </c:ext>
            </c:extLst>
          </c:dPt>
          <c:dPt>
            <c:idx val="1"/>
            <c:bubble3D val="0"/>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3-EC5C-4434-97B9-6B514163E579}"/>
              </c:ext>
            </c:extLst>
          </c:dPt>
          <c:dPt>
            <c:idx val="2"/>
            <c:bubble3D val="0"/>
            <c:spPr>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5-EC5C-4434-97B9-6B514163E579}"/>
              </c:ext>
            </c:extLst>
          </c:dPt>
          <c:dPt>
            <c:idx val="3"/>
            <c:bubble3D val="0"/>
            <c:spPr>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7-EC5C-4434-97B9-6B514163E579}"/>
              </c:ext>
            </c:extLst>
          </c:dPt>
          <c:dPt>
            <c:idx val="4"/>
            <c:bubble3D val="0"/>
            <c:spPr>
              <a:gradFill rotWithShape="1">
                <a:gsLst>
                  <a:gs pos="0">
                    <a:schemeClr val="accent5">
                      <a:shade val="51000"/>
                      <a:satMod val="130000"/>
                    </a:schemeClr>
                  </a:gs>
                  <a:gs pos="80000">
                    <a:schemeClr val="accent5">
                      <a:shade val="93000"/>
                      <a:satMod val="130000"/>
                    </a:schemeClr>
                  </a:gs>
                  <a:gs pos="100000">
                    <a:schemeClr val="accent5">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9-EC5C-4434-97B9-6B514163E579}"/>
              </c:ext>
            </c:extLst>
          </c:dPt>
          <c:dLbls>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lt1">
                        <a:lumMod val="85000"/>
                      </a:schemeClr>
                    </a:solidFill>
                    <a:latin typeface="+mn-lt"/>
                    <a:ea typeface="+mn-ea"/>
                    <a:cs typeface="+mn-cs"/>
                  </a:defRPr>
                </a:pPr>
                <a:endParaRPr lang="fr-FR"/>
              </a:p>
            </c:txPr>
            <c:showLegendKey val="0"/>
            <c:showVal val="1"/>
            <c:showCatName val="0"/>
            <c:showSerName val="0"/>
            <c:showPercent val="0"/>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Calendrier!$A$17:$A$21</c:f>
              <c:strCache>
                <c:ptCount val="5"/>
                <c:pt idx="0">
                  <c:v>analyse</c:v>
                </c:pt>
                <c:pt idx="1">
                  <c:v>implémentation 1er temps</c:v>
                </c:pt>
                <c:pt idx="2">
                  <c:v>implémentation 2ème temps</c:v>
                </c:pt>
                <c:pt idx="3">
                  <c:v>tests</c:v>
                </c:pt>
                <c:pt idx="4">
                  <c:v>documentation</c:v>
                </c:pt>
              </c:strCache>
            </c:strRef>
          </c:cat>
          <c:val>
            <c:numRef>
              <c:f>Calendrier!$F$17:$F$21</c:f>
              <c:numCache>
                <c:formatCode>0.0%</c:formatCode>
                <c:ptCount val="5"/>
                <c:pt idx="0">
                  <c:v>0.2109457400679714</c:v>
                </c:pt>
                <c:pt idx="1">
                  <c:v>0.17578811672330952</c:v>
                </c:pt>
                <c:pt idx="2">
                  <c:v>0.25782257119418728</c:v>
                </c:pt>
                <c:pt idx="3">
                  <c:v>0.19723426696355326</c:v>
                </c:pt>
                <c:pt idx="4">
                  <c:v>0.15820930505097855</c:v>
                </c:pt>
              </c:numCache>
            </c:numRef>
          </c:val>
          <c:extLst>
            <c:ext xmlns:c16="http://schemas.microsoft.com/office/drawing/2014/chart" uri="{C3380CC4-5D6E-409C-BE32-E72D297353CC}">
              <c16:uniqueId val="{0000000A-EC5C-4434-97B9-6B514163E579}"/>
            </c:ext>
          </c:extLst>
        </c:ser>
        <c:dLbls>
          <c:showLegendKey val="0"/>
          <c:showVal val="0"/>
          <c:showCatName val="0"/>
          <c:showSerName val="0"/>
          <c:showPercent val="0"/>
          <c:showBubbleSize val="0"/>
          <c:showLeaderLines val="1"/>
        </c:dLbls>
        <c:firstSliceAng val="0"/>
      </c:pieChart>
      <c:spPr>
        <a:noFill/>
        <a:ln>
          <a:noFill/>
        </a:ln>
        <a:effectLst/>
      </c:spPr>
    </c:plotArea>
    <c:legend>
      <c:legendPos val="b"/>
      <c:layout>
        <c:manualLayout>
          <c:xMode val="edge"/>
          <c:yMode val="edge"/>
          <c:x val="0"/>
          <c:y val="0.74843503937007871"/>
          <c:w val="0.99987795275590552"/>
          <c:h val="0.25156496062992129"/>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lt1">
                  <a:lumMod val="85000"/>
                </a:schemeClr>
              </a:solidFill>
              <a:latin typeface="+mn-lt"/>
              <a:ea typeface="+mn-ea"/>
              <a:cs typeface="+mn-cs"/>
            </a:defRPr>
          </a:pPr>
          <a:endParaRPr lang="fr-FR"/>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fr-FR"/>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fr-FR"/>
        </a:p>
      </c:txPr>
    </c:title>
    <c:autoTitleDeleted val="0"/>
    <c:plotArea>
      <c:layout>
        <c:manualLayout>
          <c:layoutTarget val="inner"/>
          <c:xMode val="edge"/>
          <c:yMode val="edge"/>
          <c:x val="0.31053937007874016"/>
          <c:y val="0.12469962088072323"/>
          <c:w val="0.36781036745406825"/>
          <c:h val="0.61301727909011372"/>
        </c:manualLayout>
      </c:layout>
      <c:pieChart>
        <c:varyColors val="1"/>
        <c:ser>
          <c:idx val="0"/>
          <c:order val="0"/>
          <c:tx>
            <c:strRef>
              <c:f>Calendrier!$G$16</c:f>
              <c:strCache>
                <c:ptCount val="1"/>
                <c:pt idx="0">
                  <c:v>Planification finale</c:v>
                </c:pt>
              </c:strCache>
            </c:strRef>
          </c:tx>
          <c:dPt>
            <c:idx val="0"/>
            <c:bubble3D val="0"/>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1-C969-40D2-969F-32B934DD77BD}"/>
              </c:ext>
            </c:extLst>
          </c:dPt>
          <c:dPt>
            <c:idx val="1"/>
            <c:bubble3D val="0"/>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3-C969-40D2-969F-32B934DD77BD}"/>
              </c:ext>
            </c:extLst>
          </c:dPt>
          <c:dPt>
            <c:idx val="2"/>
            <c:bubble3D val="0"/>
            <c:spPr>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5-C969-40D2-969F-32B934DD77BD}"/>
              </c:ext>
            </c:extLst>
          </c:dPt>
          <c:dPt>
            <c:idx val="3"/>
            <c:bubble3D val="0"/>
            <c:spPr>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7-C969-40D2-969F-32B934DD77BD}"/>
              </c:ext>
            </c:extLst>
          </c:dPt>
          <c:dPt>
            <c:idx val="4"/>
            <c:bubble3D val="0"/>
            <c:spPr>
              <a:gradFill rotWithShape="1">
                <a:gsLst>
                  <a:gs pos="0">
                    <a:schemeClr val="accent5">
                      <a:shade val="51000"/>
                      <a:satMod val="130000"/>
                    </a:schemeClr>
                  </a:gs>
                  <a:gs pos="80000">
                    <a:schemeClr val="accent5">
                      <a:shade val="93000"/>
                      <a:satMod val="130000"/>
                    </a:schemeClr>
                  </a:gs>
                  <a:gs pos="100000">
                    <a:schemeClr val="accent5">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9-C969-40D2-969F-32B934DD77BD}"/>
              </c:ext>
            </c:extLst>
          </c:dPt>
          <c:dLbls>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lt1">
                        <a:lumMod val="85000"/>
                      </a:schemeClr>
                    </a:solidFill>
                    <a:latin typeface="+mn-lt"/>
                    <a:ea typeface="+mn-ea"/>
                    <a:cs typeface="+mn-cs"/>
                  </a:defRPr>
                </a:pPr>
                <a:endParaRPr lang="fr-FR"/>
              </a:p>
            </c:txPr>
            <c:showLegendKey val="0"/>
            <c:showVal val="1"/>
            <c:showCatName val="0"/>
            <c:showSerName val="0"/>
            <c:showPercent val="0"/>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Calendrier!$A$17:$A$21</c:f>
              <c:strCache>
                <c:ptCount val="5"/>
                <c:pt idx="0">
                  <c:v>analyse</c:v>
                </c:pt>
                <c:pt idx="1">
                  <c:v>implémentation 1er temps</c:v>
                </c:pt>
                <c:pt idx="2">
                  <c:v>implémentation 2ème temps</c:v>
                </c:pt>
                <c:pt idx="3">
                  <c:v>tests</c:v>
                </c:pt>
                <c:pt idx="4">
                  <c:v>documentation</c:v>
                </c:pt>
              </c:strCache>
            </c:strRef>
          </c:cat>
          <c:val>
            <c:numRef>
              <c:f>Calendrier!$G$17:$G$21</c:f>
              <c:numCache>
                <c:formatCode>0.0%</c:formatCode>
                <c:ptCount val="5"/>
                <c:pt idx="0">
                  <c:v>0.24172449095666024</c:v>
                </c:pt>
                <c:pt idx="1">
                  <c:v>0.17062905243999546</c:v>
                </c:pt>
                <c:pt idx="2">
                  <c:v>4.5501080650665458E-2</c:v>
                </c:pt>
                <c:pt idx="3">
                  <c:v>0.16494141735866227</c:v>
                </c:pt>
                <c:pt idx="4">
                  <c:v>0.37720395859401656</c:v>
                </c:pt>
              </c:numCache>
            </c:numRef>
          </c:val>
          <c:extLst>
            <c:ext xmlns:c16="http://schemas.microsoft.com/office/drawing/2014/chart" uri="{C3380CC4-5D6E-409C-BE32-E72D297353CC}">
              <c16:uniqueId val="{0000000A-C969-40D2-969F-32B934DD77BD}"/>
            </c:ext>
          </c:extLst>
        </c:ser>
        <c:dLbls>
          <c:showLegendKey val="0"/>
          <c:showVal val="0"/>
          <c:showCatName val="0"/>
          <c:showSerName val="0"/>
          <c:showPercent val="0"/>
          <c:showBubbleSize val="0"/>
          <c:showLeaderLines val="1"/>
        </c:dLbls>
        <c:firstSliceAng val="0"/>
      </c:pieChart>
      <c:spPr>
        <a:noFill/>
        <a:ln>
          <a:noFill/>
        </a:ln>
        <a:effectLst/>
      </c:spPr>
    </c:plotArea>
    <c:legend>
      <c:legendPos val="b"/>
      <c:layout>
        <c:manualLayout>
          <c:xMode val="edge"/>
          <c:yMode val="edge"/>
          <c:x val="6.1023622047251526E-5"/>
          <c:y val="0.74843503937007871"/>
          <c:w val="0.99987795275590552"/>
          <c:h val="0.25156496062992129"/>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lt1">
                  <a:lumMod val="85000"/>
                </a:schemeClr>
              </a:solidFill>
              <a:latin typeface="+mn-lt"/>
              <a:ea typeface="+mn-ea"/>
              <a:cs typeface="+mn-cs"/>
            </a:defRPr>
          </a:pPr>
          <a:endParaRPr lang="fr-FR"/>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fr-F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A1688D4-ED0E-4304-BF0D-89638AFE6B44}" type="doc">
      <dgm:prSet loTypeId="urn:microsoft.com/office/officeart/2005/8/layout/cycle3" loCatId="cycle" qsTypeId="urn:microsoft.com/office/officeart/2005/8/quickstyle/simple4" qsCatId="simple" csTypeId="urn:microsoft.com/office/officeart/2005/8/colors/accent1_2" csCatId="accent1" phldr="1"/>
      <dgm:spPr/>
      <dgm:t>
        <a:bodyPr/>
        <a:lstStyle/>
        <a:p>
          <a:endParaRPr lang="fr-FR"/>
        </a:p>
      </dgm:t>
    </dgm:pt>
    <dgm:pt modelId="{9B7FAA97-EA17-46D4-85F0-505BC508118F}">
      <dgm:prSet phldrT="[Texte]"/>
      <dgm:spPr/>
      <dgm:t>
        <a:bodyPr/>
        <a:lstStyle/>
        <a:p>
          <a:r>
            <a:rPr lang="fr-FR" dirty="0"/>
            <a:t>Mise en place infrastructure</a:t>
          </a:r>
        </a:p>
      </dgm:t>
    </dgm:pt>
    <dgm:pt modelId="{02FBA34E-9628-408A-9159-E500FF88A050}" type="parTrans" cxnId="{EC57D116-8840-4263-825E-2CA5EDDD3C68}">
      <dgm:prSet/>
      <dgm:spPr/>
      <dgm:t>
        <a:bodyPr/>
        <a:lstStyle/>
        <a:p>
          <a:endParaRPr lang="fr-FR"/>
        </a:p>
      </dgm:t>
    </dgm:pt>
    <dgm:pt modelId="{90E0AF03-BD3C-4ED5-AD59-1E5FAE52C330}" type="sibTrans" cxnId="{EC57D116-8840-4263-825E-2CA5EDDD3C68}">
      <dgm:prSet/>
      <dgm:spPr/>
      <dgm:t>
        <a:bodyPr/>
        <a:lstStyle/>
        <a:p>
          <a:endParaRPr lang="fr-FR"/>
        </a:p>
      </dgm:t>
    </dgm:pt>
    <dgm:pt modelId="{DF5153A3-2EAA-4940-B6E4-BCB20A9208F8}">
      <dgm:prSet phldrT="[Texte]"/>
      <dgm:spPr/>
      <dgm:t>
        <a:bodyPr/>
        <a:lstStyle/>
        <a:p>
          <a:r>
            <a:rPr lang="fr-FR" dirty="0"/>
            <a:t>Site à site</a:t>
          </a:r>
        </a:p>
      </dgm:t>
    </dgm:pt>
    <dgm:pt modelId="{61E4273A-5DBD-4B7B-9FC1-6DA275BD364D}" type="parTrans" cxnId="{600B2ADA-B414-4A53-9BF8-8739C9D70B74}">
      <dgm:prSet/>
      <dgm:spPr/>
      <dgm:t>
        <a:bodyPr/>
        <a:lstStyle/>
        <a:p>
          <a:endParaRPr lang="fr-FR"/>
        </a:p>
      </dgm:t>
    </dgm:pt>
    <dgm:pt modelId="{52C51974-5239-4F4C-A888-B3CFA7CDBBE1}" type="sibTrans" cxnId="{600B2ADA-B414-4A53-9BF8-8739C9D70B74}">
      <dgm:prSet/>
      <dgm:spPr/>
      <dgm:t>
        <a:bodyPr/>
        <a:lstStyle/>
        <a:p>
          <a:endParaRPr lang="fr-FR"/>
        </a:p>
      </dgm:t>
    </dgm:pt>
    <dgm:pt modelId="{48DFB929-3D3F-4DC3-8682-1D4194FD31A8}">
      <dgm:prSet phldrT="[Texte]"/>
      <dgm:spPr/>
      <dgm:t>
        <a:bodyPr/>
        <a:lstStyle/>
        <a:p>
          <a:r>
            <a:rPr lang="fr-FR" dirty="0"/>
            <a:t>Client à site</a:t>
          </a:r>
        </a:p>
      </dgm:t>
    </dgm:pt>
    <dgm:pt modelId="{7DA58654-5EC8-4EF8-BCCF-D3BEE0604084}" type="parTrans" cxnId="{4202C5AE-9B42-4458-8F81-D0B68CA91AAA}">
      <dgm:prSet/>
      <dgm:spPr/>
      <dgm:t>
        <a:bodyPr/>
        <a:lstStyle/>
        <a:p>
          <a:endParaRPr lang="fr-FR"/>
        </a:p>
      </dgm:t>
    </dgm:pt>
    <dgm:pt modelId="{A0785AF5-018B-41D5-BCD9-3B1B42C2D0C3}" type="sibTrans" cxnId="{4202C5AE-9B42-4458-8F81-D0B68CA91AAA}">
      <dgm:prSet/>
      <dgm:spPr/>
      <dgm:t>
        <a:bodyPr/>
        <a:lstStyle/>
        <a:p>
          <a:endParaRPr lang="fr-FR"/>
        </a:p>
      </dgm:t>
    </dgm:pt>
    <dgm:pt modelId="{50D16FB3-65E5-4AFF-AC48-8AB29ED6C424}">
      <dgm:prSet phldrT="[Texte]"/>
      <dgm:spPr/>
      <dgm:t>
        <a:bodyPr/>
        <a:lstStyle/>
        <a:p>
          <a:r>
            <a:rPr lang="fr-FR" dirty="0"/>
            <a:t>Implémentation CPNV</a:t>
          </a:r>
        </a:p>
      </dgm:t>
    </dgm:pt>
    <dgm:pt modelId="{4710D227-21D6-4DC8-AAE7-F122461E03D4}" type="parTrans" cxnId="{1F94EBA9-D166-45EC-ACD7-94EDC709FFBC}">
      <dgm:prSet/>
      <dgm:spPr/>
      <dgm:t>
        <a:bodyPr/>
        <a:lstStyle/>
        <a:p>
          <a:endParaRPr lang="fr-FR"/>
        </a:p>
      </dgm:t>
    </dgm:pt>
    <dgm:pt modelId="{85F8DB90-6D6F-4C57-AFB6-63C3FBB55161}" type="sibTrans" cxnId="{1F94EBA9-D166-45EC-ACD7-94EDC709FFBC}">
      <dgm:prSet/>
      <dgm:spPr/>
      <dgm:t>
        <a:bodyPr/>
        <a:lstStyle/>
        <a:p>
          <a:endParaRPr lang="fr-FR"/>
        </a:p>
      </dgm:t>
    </dgm:pt>
    <dgm:pt modelId="{70EEF79A-48E3-49B3-AAE5-28CFD967F923}" type="pres">
      <dgm:prSet presAssocID="{EA1688D4-ED0E-4304-BF0D-89638AFE6B44}" presName="Name0" presStyleCnt="0">
        <dgm:presLayoutVars>
          <dgm:dir/>
          <dgm:resizeHandles val="exact"/>
        </dgm:presLayoutVars>
      </dgm:prSet>
      <dgm:spPr/>
      <dgm:t>
        <a:bodyPr/>
        <a:lstStyle/>
        <a:p>
          <a:endParaRPr lang="fr-FR"/>
        </a:p>
      </dgm:t>
    </dgm:pt>
    <dgm:pt modelId="{3A86777D-9C32-43F0-96C5-2398967F9739}" type="pres">
      <dgm:prSet presAssocID="{EA1688D4-ED0E-4304-BF0D-89638AFE6B44}" presName="cycle" presStyleCnt="0"/>
      <dgm:spPr/>
    </dgm:pt>
    <dgm:pt modelId="{F8AD9F3E-71E6-40FC-B6BF-788AD850B686}" type="pres">
      <dgm:prSet presAssocID="{9B7FAA97-EA17-46D4-85F0-505BC508118F}" presName="nodeFirstNode" presStyleLbl="node1" presStyleIdx="0" presStyleCnt="4">
        <dgm:presLayoutVars>
          <dgm:bulletEnabled val="1"/>
        </dgm:presLayoutVars>
      </dgm:prSet>
      <dgm:spPr/>
      <dgm:t>
        <a:bodyPr/>
        <a:lstStyle/>
        <a:p>
          <a:endParaRPr lang="fr-FR"/>
        </a:p>
      </dgm:t>
    </dgm:pt>
    <dgm:pt modelId="{740CB5E6-3FF8-4F1F-A87E-72327F376AB9}" type="pres">
      <dgm:prSet presAssocID="{90E0AF03-BD3C-4ED5-AD59-1E5FAE52C330}" presName="sibTransFirstNode" presStyleLbl="bgShp" presStyleIdx="0" presStyleCnt="1" custLinFactNeighborX="-195"/>
      <dgm:spPr/>
      <dgm:t>
        <a:bodyPr/>
        <a:lstStyle/>
        <a:p>
          <a:endParaRPr lang="fr-FR"/>
        </a:p>
      </dgm:t>
    </dgm:pt>
    <dgm:pt modelId="{B2A27D1C-9F3E-44F7-A758-1F6DD702645B}" type="pres">
      <dgm:prSet presAssocID="{DF5153A3-2EAA-4940-B6E4-BCB20A9208F8}" presName="nodeFollowingNodes" presStyleLbl="node1" presStyleIdx="1" presStyleCnt="4">
        <dgm:presLayoutVars>
          <dgm:bulletEnabled val="1"/>
        </dgm:presLayoutVars>
      </dgm:prSet>
      <dgm:spPr/>
      <dgm:t>
        <a:bodyPr/>
        <a:lstStyle/>
        <a:p>
          <a:endParaRPr lang="fr-FR"/>
        </a:p>
      </dgm:t>
    </dgm:pt>
    <dgm:pt modelId="{861AD677-3874-4930-9B96-7D827FBAC34E}" type="pres">
      <dgm:prSet presAssocID="{48DFB929-3D3F-4DC3-8682-1D4194FD31A8}" presName="nodeFollowingNodes" presStyleLbl="node1" presStyleIdx="2" presStyleCnt="4">
        <dgm:presLayoutVars>
          <dgm:bulletEnabled val="1"/>
        </dgm:presLayoutVars>
      </dgm:prSet>
      <dgm:spPr/>
      <dgm:t>
        <a:bodyPr/>
        <a:lstStyle/>
        <a:p>
          <a:endParaRPr lang="fr-FR"/>
        </a:p>
      </dgm:t>
    </dgm:pt>
    <dgm:pt modelId="{814FC475-AB1B-4D7D-8139-5660275FB348}" type="pres">
      <dgm:prSet presAssocID="{50D16FB3-65E5-4AFF-AC48-8AB29ED6C424}" presName="nodeFollowingNodes" presStyleLbl="node1" presStyleIdx="3" presStyleCnt="4">
        <dgm:presLayoutVars>
          <dgm:bulletEnabled val="1"/>
        </dgm:presLayoutVars>
      </dgm:prSet>
      <dgm:spPr/>
      <dgm:t>
        <a:bodyPr/>
        <a:lstStyle/>
        <a:p>
          <a:endParaRPr lang="fr-FR"/>
        </a:p>
      </dgm:t>
    </dgm:pt>
  </dgm:ptLst>
  <dgm:cxnLst>
    <dgm:cxn modelId="{1F94EBA9-D166-45EC-ACD7-94EDC709FFBC}" srcId="{EA1688D4-ED0E-4304-BF0D-89638AFE6B44}" destId="{50D16FB3-65E5-4AFF-AC48-8AB29ED6C424}" srcOrd="3" destOrd="0" parTransId="{4710D227-21D6-4DC8-AAE7-F122461E03D4}" sibTransId="{85F8DB90-6D6F-4C57-AFB6-63C3FBB55161}"/>
    <dgm:cxn modelId="{6840FCB8-4D4C-4FCE-8594-6AA55B679E45}" type="presOf" srcId="{90E0AF03-BD3C-4ED5-AD59-1E5FAE52C330}" destId="{740CB5E6-3FF8-4F1F-A87E-72327F376AB9}" srcOrd="0" destOrd="0" presId="urn:microsoft.com/office/officeart/2005/8/layout/cycle3"/>
    <dgm:cxn modelId="{30DF51B2-17A6-45C5-ABA3-4E85FE2FF461}" type="presOf" srcId="{9B7FAA97-EA17-46D4-85F0-505BC508118F}" destId="{F8AD9F3E-71E6-40FC-B6BF-788AD850B686}" srcOrd="0" destOrd="0" presId="urn:microsoft.com/office/officeart/2005/8/layout/cycle3"/>
    <dgm:cxn modelId="{600B2ADA-B414-4A53-9BF8-8739C9D70B74}" srcId="{EA1688D4-ED0E-4304-BF0D-89638AFE6B44}" destId="{DF5153A3-2EAA-4940-B6E4-BCB20A9208F8}" srcOrd="1" destOrd="0" parTransId="{61E4273A-5DBD-4B7B-9FC1-6DA275BD364D}" sibTransId="{52C51974-5239-4F4C-A888-B3CFA7CDBBE1}"/>
    <dgm:cxn modelId="{123C282B-A3EB-46D1-A797-87E3ADAA1EA7}" type="presOf" srcId="{EA1688D4-ED0E-4304-BF0D-89638AFE6B44}" destId="{70EEF79A-48E3-49B3-AAE5-28CFD967F923}" srcOrd="0" destOrd="0" presId="urn:microsoft.com/office/officeart/2005/8/layout/cycle3"/>
    <dgm:cxn modelId="{D815DC02-983E-48C3-B1D6-20DF7881CFC7}" type="presOf" srcId="{DF5153A3-2EAA-4940-B6E4-BCB20A9208F8}" destId="{B2A27D1C-9F3E-44F7-A758-1F6DD702645B}" srcOrd="0" destOrd="0" presId="urn:microsoft.com/office/officeart/2005/8/layout/cycle3"/>
    <dgm:cxn modelId="{C3186E20-C87E-4992-B7F5-EC681BA0F2F9}" type="presOf" srcId="{48DFB929-3D3F-4DC3-8682-1D4194FD31A8}" destId="{861AD677-3874-4930-9B96-7D827FBAC34E}" srcOrd="0" destOrd="0" presId="urn:microsoft.com/office/officeart/2005/8/layout/cycle3"/>
    <dgm:cxn modelId="{75CB994A-2E32-4DB8-A692-BC9238BB1006}" type="presOf" srcId="{50D16FB3-65E5-4AFF-AC48-8AB29ED6C424}" destId="{814FC475-AB1B-4D7D-8139-5660275FB348}" srcOrd="0" destOrd="0" presId="urn:microsoft.com/office/officeart/2005/8/layout/cycle3"/>
    <dgm:cxn modelId="{4202C5AE-9B42-4458-8F81-D0B68CA91AAA}" srcId="{EA1688D4-ED0E-4304-BF0D-89638AFE6B44}" destId="{48DFB929-3D3F-4DC3-8682-1D4194FD31A8}" srcOrd="2" destOrd="0" parTransId="{7DA58654-5EC8-4EF8-BCCF-D3BEE0604084}" sibTransId="{A0785AF5-018B-41D5-BCD9-3B1B42C2D0C3}"/>
    <dgm:cxn modelId="{EC57D116-8840-4263-825E-2CA5EDDD3C68}" srcId="{EA1688D4-ED0E-4304-BF0D-89638AFE6B44}" destId="{9B7FAA97-EA17-46D4-85F0-505BC508118F}" srcOrd="0" destOrd="0" parTransId="{02FBA34E-9628-408A-9159-E500FF88A050}" sibTransId="{90E0AF03-BD3C-4ED5-AD59-1E5FAE52C330}"/>
    <dgm:cxn modelId="{A9F1F7BF-FABA-49FD-BDBA-BE0D8B6078A9}" type="presParOf" srcId="{70EEF79A-48E3-49B3-AAE5-28CFD967F923}" destId="{3A86777D-9C32-43F0-96C5-2398967F9739}" srcOrd="0" destOrd="0" presId="urn:microsoft.com/office/officeart/2005/8/layout/cycle3"/>
    <dgm:cxn modelId="{8A59218D-E32C-443D-B077-053DCC749254}" type="presParOf" srcId="{3A86777D-9C32-43F0-96C5-2398967F9739}" destId="{F8AD9F3E-71E6-40FC-B6BF-788AD850B686}" srcOrd="0" destOrd="0" presId="urn:microsoft.com/office/officeart/2005/8/layout/cycle3"/>
    <dgm:cxn modelId="{57E63B14-B1AE-44CC-82BE-A46EFD2A6FA4}" type="presParOf" srcId="{3A86777D-9C32-43F0-96C5-2398967F9739}" destId="{740CB5E6-3FF8-4F1F-A87E-72327F376AB9}" srcOrd="1" destOrd="0" presId="urn:microsoft.com/office/officeart/2005/8/layout/cycle3"/>
    <dgm:cxn modelId="{916F29BC-3D76-4D8D-87C2-D1B6A5E7A7E5}" type="presParOf" srcId="{3A86777D-9C32-43F0-96C5-2398967F9739}" destId="{B2A27D1C-9F3E-44F7-A758-1F6DD702645B}" srcOrd="2" destOrd="0" presId="urn:microsoft.com/office/officeart/2005/8/layout/cycle3"/>
    <dgm:cxn modelId="{D721F40A-D97D-4C1E-808C-8812ACEDD713}" type="presParOf" srcId="{3A86777D-9C32-43F0-96C5-2398967F9739}" destId="{861AD677-3874-4930-9B96-7D827FBAC34E}" srcOrd="3" destOrd="0" presId="urn:microsoft.com/office/officeart/2005/8/layout/cycle3"/>
    <dgm:cxn modelId="{A3E4305C-B528-4B53-A2E7-82B6924709B4}" type="presParOf" srcId="{3A86777D-9C32-43F0-96C5-2398967F9739}" destId="{814FC475-AB1B-4D7D-8139-5660275FB348}" srcOrd="4" destOrd="0" presId="urn:microsoft.com/office/officeart/2005/8/layout/cycle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0CB5E6-3FF8-4F1F-A87E-72327F376AB9}">
      <dsp:nvSpPr>
        <dsp:cNvPr id="0" name=""/>
        <dsp:cNvSpPr/>
      </dsp:nvSpPr>
      <dsp:spPr>
        <a:xfrm>
          <a:off x="1516079" y="-107615"/>
          <a:ext cx="4632046" cy="4632046"/>
        </a:xfrm>
        <a:prstGeom prst="circularArrow">
          <a:avLst>
            <a:gd name="adj1" fmla="val 4668"/>
            <a:gd name="adj2" fmla="val 272909"/>
            <a:gd name="adj3" fmla="val 12909143"/>
            <a:gd name="adj4" fmla="val 17978038"/>
            <a:gd name="adj5" fmla="val 4847"/>
          </a:avLst>
        </a:prstGeom>
        <a:solidFill>
          <a:schemeClr val="accent1">
            <a:tint val="40000"/>
            <a:hueOff val="0"/>
            <a:satOff val="0"/>
            <a:lumOff val="0"/>
            <a:alphaOff val="0"/>
          </a:schemeClr>
        </a:solidFill>
        <a:ln>
          <a:noFill/>
        </a:ln>
        <a:effectLst>
          <a:outerShdw blurRad="38100" dist="25400" dir="5400000" rotWithShape="0">
            <a:srgbClr val="000000">
              <a:alpha val="45000"/>
            </a:srgbClr>
          </a:outerShdw>
        </a:effectLst>
      </dsp:spPr>
      <dsp:style>
        <a:lnRef idx="0">
          <a:scrgbClr r="0" g="0" b="0"/>
        </a:lnRef>
        <a:fillRef idx="1">
          <a:scrgbClr r="0" g="0" b="0"/>
        </a:fillRef>
        <a:effectRef idx="2">
          <a:scrgbClr r="0" g="0" b="0"/>
        </a:effectRef>
        <a:fontRef idx="minor"/>
      </dsp:style>
    </dsp:sp>
    <dsp:sp modelId="{F8AD9F3E-71E6-40FC-B6BF-788AD850B686}">
      <dsp:nvSpPr>
        <dsp:cNvPr id="0" name=""/>
        <dsp:cNvSpPr/>
      </dsp:nvSpPr>
      <dsp:spPr>
        <a:xfrm>
          <a:off x="2329438" y="1176"/>
          <a:ext cx="3023393" cy="1511696"/>
        </a:xfrm>
        <a:prstGeom prst="round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fr-FR" sz="2700" kern="1200" dirty="0"/>
            <a:t>Mise en place infrastructure</a:t>
          </a:r>
        </a:p>
      </dsp:txBody>
      <dsp:txXfrm>
        <a:off x="2403233" y="74971"/>
        <a:ext cx="2875803" cy="1364106"/>
      </dsp:txXfrm>
    </dsp:sp>
    <dsp:sp modelId="{B2A27D1C-9F3E-44F7-A758-1F6DD702645B}">
      <dsp:nvSpPr>
        <dsp:cNvPr id="0" name=""/>
        <dsp:cNvSpPr/>
      </dsp:nvSpPr>
      <dsp:spPr>
        <a:xfrm>
          <a:off x="3992651" y="1664389"/>
          <a:ext cx="3023393" cy="1511696"/>
        </a:xfrm>
        <a:prstGeom prst="round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fr-FR" sz="2700" kern="1200" dirty="0"/>
            <a:t>Site à site</a:t>
          </a:r>
        </a:p>
      </dsp:txBody>
      <dsp:txXfrm>
        <a:off x="4066446" y="1738184"/>
        <a:ext cx="2875803" cy="1364106"/>
      </dsp:txXfrm>
    </dsp:sp>
    <dsp:sp modelId="{861AD677-3874-4930-9B96-7D827FBAC34E}">
      <dsp:nvSpPr>
        <dsp:cNvPr id="0" name=""/>
        <dsp:cNvSpPr/>
      </dsp:nvSpPr>
      <dsp:spPr>
        <a:xfrm>
          <a:off x="2329438" y="3327601"/>
          <a:ext cx="3023393" cy="1511696"/>
        </a:xfrm>
        <a:prstGeom prst="round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fr-FR" sz="2700" kern="1200" dirty="0"/>
            <a:t>Client à site</a:t>
          </a:r>
        </a:p>
      </dsp:txBody>
      <dsp:txXfrm>
        <a:off x="2403233" y="3401396"/>
        <a:ext cx="2875803" cy="1364106"/>
      </dsp:txXfrm>
    </dsp:sp>
    <dsp:sp modelId="{814FC475-AB1B-4D7D-8139-5660275FB348}">
      <dsp:nvSpPr>
        <dsp:cNvPr id="0" name=""/>
        <dsp:cNvSpPr/>
      </dsp:nvSpPr>
      <dsp:spPr>
        <a:xfrm>
          <a:off x="666226" y="1664389"/>
          <a:ext cx="3023393" cy="1511696"/>
        </a:xfrm>
        <a:prstGeom prst="round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fr-FR" sz="2700" kern="1200" dirty="0"/>
            <a:t>Implémentation CPNV</a:t>
          </a:r>
        </a:p>
      </dsp:txBody>
      <dsp:txXfrm>
        <a:off x="740021" y="1738184"/>
        <a:ext cx="2875803" cy="1364106"/>
      </dsp:txXfrm>
    </dsp:sp>
  </dsp:spTree>
</dsp:drawing>
</file>

<file path=ppt/diagrams/layout1.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CH"/>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33A278-C497-483E-9478-E90100C45B60}" type="datetimeFigureOut">
              <a:rPr lang="fr-CH" smtClean="0"/>
              <a:t>08.06.2023</a:t>
            </a:fld>
            <a:endParaRPr lang="fr-CH"/>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CH"/>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CH"/>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B182D0-A1C7-4980-AD66-8484012760C2}" type="slidenum">
              <a:rPr lang="fr-CH" smtClean="0"/>
              <a:t>‹N°›</a:t>
            </a:fld>
            <a:endParaRPr lang="fr-CH"/>
          </a:p>
        </p:txBody>
      </p:sp>
    </p:spTree>
    <p:extLst>
      <p:ext uri="{BB962C8B-B14F-4D97-AF65-F5344CB8AC3E}">
        <p14:creationId xmlns:p14="http://schemas.microsoft.com/office/powerpoint/2010/main" val="11489829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Se présenter</a:t>
            </a:r>
          </a:p>
        </p:txBody>
      </p:sp>
      <p:sp>
        <p:nvSpPr>
          <p:cNvPr id="4" name="Espace réservé du numéro de diapositive 3"/>
          <p:cNvSpPr>
            <a:spLocks noGrp="1"/>
          </p:cNvSpPr>
          <p:nvPr>
            <p:ph type="sldNum" sz="quarter" idx="10"/>
          </p:nvPr>
        </p:nvSpPr>
        <p:spPr/>
        <p:txBody>
          <a:bodyPr/>
          <a:lstStyle/>
          <a:p>
            <a:fld id="{E5B182D0-A1C7-4980-AD66-8484012760C2}" type="slidenum">
              <a:rPr lang="fr-CH" smtClean="0"/>
              <a:t>1</a:t>
            </a:fld>
            <a:endParaRPr lang="fr-CH"/>
          </a:p>
        </p:txBody>
      </p:sp>
    </p:spTree>
    <p:extLst>
      <p:ext uri="{BB962C8B-B14F-4D97-AF65-F5344CB8AC3E}">
        <p14:creationId xmlns:p14="http://schemas.microsoft.com/office/powerpoint/2010/main" val="35901482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Garder les questions</a:t>
            </a:r>
            <a:r>
              <a:rPr lang="fr-CH" baseline="0" dirty="0"/>
              <a:t> pour la fin</a:t>
            </a:r>
            <a:endParaRPr lang="fr-CH" dirty="0"/>
          </a:p>
        </p:txBody>
      </p:sp>
      <p:sp>
        <p:nvSpPr>
          <p:cNvPr id="4" name="Espace réservé du numéro de diapositive 3"/>
          <p:cNvSpPr>
            <a:spLocks noGrp="1"/>
          </p:cNvSpPr>
          <p:nvPr>
            <p:ph type="sldNum" sz="quarter" idx="10"/>
          </p:nvPr>
        </p:nvSpPr>
        <p:spPr/>
        <p:txBody>
          <a:bodyPr/>
          <a:lstStyle/>
          <a:p>
            <a:fld id="{E5B182D0-A1C7-4980-AD66-8484012760C2}" type="slidenum">
              <a:rPr lang="fr-CH" smtClean="0"/>
              <a:t>2</a:t>
            </a:fld>
            <a:endParaRPr lang="fr-CH"/>
          </a:p>
        </p:txBody>
      </p:sp>
    </p:spTree>
    <p:extLst>
      <p:ext uri="{BB962C8B-B14F-4D97-AF65-F5344CB8AC3E}">
        <p14:creationId xmlns:p14="http://schemas.microsoft.com/office/powerpoint/2010/main" val="4515889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Explication des différences</a:t>
            </a:r>
          </a:p>
        </p:txBody>
      </p:sp>
      <p:sp>
        <p:nvSpPr>
          <p:cNvPr id="4" name="Espace réservé du numéro de diapositive 3"/>
          <p:cNvSpPr>
            <a:spLocks noGrp="1"/>
          </p:cNvSpPr>
          <p:nvPr>
            <p:ph type="sldNum" sz="quarter" idx="10"/>
          </p:nvPr>
        </p:nvSpPr>
        <p:spPr/>
        <p:txBody>
          <a:bodyPr/>
          <a:lstStyle/>
          <a:p>
            <a:fld id="{E5B182D0-A1C7-4980-AD66-8484012760C2}" type="slidenum">
              <a:rPr lang="fr-CH" smtClean="0"/>
              <a:t>5</a:t>
            </a:fld>
            <a:endParaRPr lang="fr-CH"/>
          </a:p>
        </p:txBody>
      </p:sp>
    </p:spTree>
    <p:extLst>
      <p:ext uri="{BB962C8B-B14F-4D97-AF65-F5344CB8AC3E}">
        <p14:creationId xmlns:p14="http://schemas.microsoft.com/office/powerpoint/2010/main" val="41168783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smtClean="0"/>
              <a:t>-Brancher</a:t>
            </a:r>
            <a:r>
              <a:rPr lang="fr-CH" baseline="0" dirty="0" smtClean="0"/>
              <a:t> correctement</a:t>
            </a:r>
          </a:p>
          <a:p>
            <a:r>
              <a:rPr lang="fr-CH" baseline="0" dirty="0" smtClean="0"/>
              <a:t>-Changer les adresses des tunnels par les adresses distribuées par le DHCP du CPNV</a:t>
            </a:r>
          </a:p>
          <a:p>
            <a:r>
              <a:rPr lang="fr-CH" baseline="0" dirty="0" smtClean="0"/>
              <a:t>-Fixer les </a:t>
            </a:r>
            <a:r>
              <a:rPr lang="fr-CH" baseline="0" dirty="0" err="1" smtClean="0"/>
              <a:t>ips</a:t>
            </a:r>
            <a:r>
              <a:rPr lang="fr-CH" baseline="0" dirty="0" smtClean="0"/>
              <a:t> dans le FortiGate</a:t>
            </a:r>
            <a:endParaRPr lang="fr-CH" dirty="0"/>
          </a:p>
        </p:txBody>
      </p:sp>
      <p:sp>
        <p:nvSpPr>
          <p:cNvPr id="4" name="Espace réservé du numéro de diapositive 3"/>
          <p:cNvSpPr>
            <a:spLocks noGrp="1"/>
          </p:cNvSpPr>
          <p:nvPr>
            <p:ph type="sldNum" sz="quarter" idx="10"/>
          </p:nvPr>
        </p:nvSpPr>
        <p:spPr/>
        <p:txBody>
          <a:bodyPr/>
          <a:lstStyle/>
          <a:p>
            <a:fld id="{E5B182D0-A1C7-4980-AD66-8484012760C2}" type="slidenum">
              <a:rPr lang="fr-CH" smtClean="0"/>
              <a:t>12</a:t>
            </a:fld>
            <a:endParaRPr lang="fr-CH"/>
          </a:p>
        </p:txBody>
      </p:sp>
    </p:spTree>
    <p:extLst>
      <p:ext uri="{BB962C8B-B14F-4D97-AF65-F5344CB8AC3E}">
        <p14:creationId xmlns:p14="http://schemas.microsoft.com/office/powerpoint/2010/main" val="18773940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fr-FR"/>
              <a:t>Modifiez le style du titre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Modifier le style des sous-titres du masque</a:t>
            </a:r>
            <a:endParaRPr lang="en-US" dirty="0"/>
          </a:p>
        </p:txBody>
      </p:sp>
      <p:sp>
        <p:nvSpPr>
          <p:cNvPr id="4" name="Date Placeholder 3"/>
          <p:cNvSpPr>
            <a:spLocks noGrp="1"/>
          </p:cNvSpPr>
          <p:nvPr>
            <p:ph type="dt" sz="half" idx="10"/>
          </p:nvPr>
        </p:nvSpPr>
        <p:spPr/>
        <p:txBody>
          <a:bodyPr/>
          <a:lstStyle/>
          <a:p>
            <a:fld id="{4078D55A-F282-4229-B0AD-5471D7149A00}" type="datetime1">
              <a:rPr lang="fr-CH" smtClean="0"/>
              <a:t>08.06.2023</a:t>
            </a:fld>
            <a:endParaRPr lang="fr-CH"/>
          </a:p>
        </p:txBody>
      </p:sp>
      <p:sp>
        <p:nvSpPr>
          <p:cNvPr id="5" name="Footer Placeholder 4"/>
          <p:cNvSpPr>
            <a:spLocks noGrp="1"/>
          </p:cNvSpPr>
          <p:nvPr>
            <p:ph type="ftr" sz="quarter" idx="11"/>
          </p:nvPr>
        </p:nvSpPr>
        <p:spPr/>
        <p:txBody>
          <a:bodyPr/>
          <a:lstStyle/>
          <a:p>
            <a:r>
              <a:rPr lang="fr-CH" smtClean="0"/>
              <a:t>Damien Mayor</a:t>
            </a:r>
            <a:endParaRPr lang="fr-CH"/>
          </a:p>
        </p:txBody>
      </p:sp>
      <p:sp>
        <p:nvSpPr>
          <p:cNvPr id="6" name="Slide Number Placeholder 5"/>
          <p:cNvSpPr>
            <a:spLocks noGrp="1"/>
          </p:cNvSpPr>
          <p:nvPr>
            <p:ph type="sldNum" sz="quarter" idx="12"/>
          </p:nvPr>
        </p:nvSpPr>
        <p:spPr/>
        <p:txBody>
          <a:bodyPr/>
          <a:lstStyle/>
          <a:p>
            <a:fld id="{2FCD9DE2-19B8-4E75-A167-0E6B1D03D668}" type="slidenum">
              <a:rPr lang="fr-CH" smtClean="0"/>
              <a:t>‹N°›</a:t>
            </a:fld>
            <a:endParaRPr lang="fr-CH"/>
          </a:p>
        </p:txBody>
      </p:sp>
    </p:spTree>
    <p:extLst>
      <p:ext uri="{BB962C8B-B14F-4D97-AF65-F5344CB8AC3E}">
        <p14:creationId xmlns:p14="http://schemas.microsoft.com/office/powerpoint/2010/main" val="29262503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3AB7BCF0-DE29-4A4E-B9DC-EE086987C3F6}" type="datetime1">
              <a:rPr lang="fr-CH" smtClean="0"/>
              <a:t>08.06.2023</a:t>
            </a:fld>
            <a:endParaRPr lang="fr-CH"/>
          </a:p>
        </p:txBody>
      </p:sp>
      <p:sp>
        <p:nvSpPr>
          <p:cNvPr id="6" name="Footer Placeholder 5"/>
          <p:cNvSpPr>
            <a:spLocks noGrp="1"/>
          </p:cNvSpPr>
          <p:nvPr>
            <p:ph type="ftr" sz="quarter" idx="11"/>
          </p:nvPr>
        </p:nvSpPr>
        <p:spPr/>
        <p:txBody>
          <a:bodyPr/>
          <a:lstStyle/>
          <a:p>
            <a:r>
              <a:rPr lang="fr-CH" smtClean="0"/>
              <a:t>Damien Mayor</a:t>
            </a:r>
            <a:endParaRPr lang="fr-CH"/>
          </a:p>
        </p:txBody>
      </p:sp>
      <p:sp>
        <p:nvSpPr>
          <p:cNvPr id="7" name="Slide Number Placeholder 6"/>
          <p:cNvSpPr>
            <a:spLocks noGrp="1"/>
          </p:cNvSpPr>
          <p:nvPr>
            <p:ph type="sldNum" sz="quarter" idx="12"/>
          </p:nvPr>
        </p:nvSpPr>
        <p:spPr/>
        <p:txBody>
          <a:bodyPr/>
          <a:lstStyle/>
          <a:p>
            <a:fld id="{2FCD9DE2-19B8-4E75-A167-0E6B1D03D668}" type="slidenum">
              <a:rPr lang="fr-CH" smtClean="0"/>
              <a:t>‹N°›</a:t>
            </a:fld>
            <a:endParaRPr lang="fr-CH"/>
          </a:p>
        </p:txBody>
      </p:sp>
    </p:spTree>
    <p:extLst>
      <p:ext uri="{BB962C8B-B14F-4D97-AF65-F5344CB8AC3E}">
        <p14:creationId xmlns:p14="http://schemas.microsoft.com/office/powerpoint/2010/main" val="31602587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fr-FR"/>
              <a:t>Modifiez le style du titre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4" name="Date Placeholder 3"/>
          <p:cNvSpPr>
            <a:spLocks noGrp="1"/>
          </p:cNvSpPr>
          <p:nvPr>
            <p:ph type="dt" sz="half" idx="10"/>
          </p:nvPr>
        </p:nvSpPr>
        <p:spPr/>
        <p:txBody>
          <a:bodyPr/>
          <a:lstStyle/>
          <a:p>
            <a:fld id="{C873B47A-1E7F-4EE7-9D8F-668FD4412AA6}" type="datetime1">
              <a:rPr lang="fr-CH" smtClean="0"/>
              <a:t>08.06.2023</a:t>
            </a:fld>
            <a:endParaRPr lang="fr-CH"/>
          </a:p>
        </p:txBody>
      </p:sp>
      <p:sp>
        <p:nvSpPr>
          <p:cNvPr id="5" name="Footer Placeholder 4"/>
          <p:cNvSpPr>
            <a:spLocks noGrp="1"/>
          </p:cNvSpPr>
          <p:nvPr>
            <p:ph type="ftr" sz="quarter" idx="11"/>
          </p:nvPr>
        </p:nvSpPr>
        <p:spPr/>
        <p:txBody>
          <a:bodyPr/>
          <a:lstStyle/>
          <a:p>
            <a:r>
              <a:rPr lang="fr-CH" smtClean="0"/>
              <a:t>Damien Mayor</a:t>
            </a:r>
            <a:endParaRPr lang="fr-CH"/>
          </a:p>
        </p:txBody>
      </p:sp>
      <p:sp>
        <p:nvSpPr>
          <p:cNvPr id="6" name="Slide Number Placeholder 5"/>
          <p:cNvSpPr>
            <a:spLocks noGrp="1"/>
          </p:cNvSpPr>
          <p:nvPr>
            <p:ph type="sldNum" sz="quarter" idx="12"/>
          </p:nvPr>
        </p:nvSpPr>
        <p:spPr/>
        <p:txBody>
          <a:bodyPr/>
          <a:lstStyle/>
          <a:p>
            <a:fld id="{2FCD9DE2-19B8-4E75-A167-0E6B1D03D668}" type="slidenum">
              <a:rPr lang="fr-CH" smtClean="0"/>
              <a:t>‹N°›</a:t>
            </a:fld>
            <a:endParaRPr lang="fr-CH"/>
          </a:p>
        </p:txBody>
      </p:sp>
    </p:spTree>
    <p:extLst>
      <p:ext uri="{BB962C8B-B14F-4D97-AF65-F5344CB8AC3E}">
        <p14:creationId xmlns:p14="http://schemas.microsoft.com/office/powerpoint/2010/main" val="751117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fr-FR"/>
              <a:t>Modifiez le style du titre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fr-FR"/>
              <a:t>Modifier les styles du texte du masque</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4" name="Date Placeholder 3"/>
          <p:cNvSpPr>
            <a:spLocks noGrp="1"/>
          </p:cNvSpPr>
          <p:nvPr>
            <p:ph type="dt" sz="half" idx="10"/>
          </p:nvPr>
        </p:nvSpPr>
        <p:spPr/>
        <p:txBody>
          <a:bodyPr/>
          <a:lstStyle/>
          <a:p>
            <a:fld id="{953B0343-2783-4E77-AE0B-E6C994245F40}" type="datetime1">
              <a:rPr lang="fr-CH" smtClean="0"/>
              <a:t>08.06.2023</a:t>
            </a:fld>
            <a:endParaRPr lang="fr-CH"/>
          </a:p>
        </p:txBody>
      </p:sp>
      <p:sp>
        <p:nvSpPr>
          <p:cNvPr id="5" name="Footer Placeholder 4"/>
          <p:cNvSpPr>
            <a:spLocks noGrp="1"/>
          </p:cNvSpPr>
          <p:nvPr>
            <p:ph type="ftr" sz="quarter" idx="11"/>
          </p:nvPr>
        </p:nvSpPr>
        <p:spPr/>
        <p:txBody>
          <a:bodyPr/>
          <a:lstStyle/>
          <a:p>
            <a:r>
              <a:rPr lang="fr-CH" smtClean="0"/>
              <a:t>Damien Mayor</a:t>
            </a:r>
            <a:endParaRPr lang="fr-CH"/>
          </a:p>
        </p:txBody>
      </p:sp>
      <p:sp>
        <p:nvSpPr>
          <p:cNvPr id="6" name="Slide Number Placeholder 5"/>
          <p:cNvSpPr>
            <a:spLocks noGrp="1"/>
          </p:cNvSpPr>
          <p:nvPr>
            <p:ph type="sldNum" sz="quarter" idx="12"/>
          </p:nvPr>
        </p:nvSpPr>
        <p:spPr/>
        <p:txBody>
          <a:bodyPr/>
          <a:lstStyle/>
          <a:p>
            <a:fld id="{2FCD9DE2-19B8-4E75-A167-0E6B1D03D668}" type="slidenum">
              <a:rPr lang="fr-CH" smtClean="0"/>
              <a:t>‹N°›</a:t>
            </a:fld>
            <a:endParaRPr lang="fr-CH"/>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1728730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AF15959C-DFE8-4160-9033-F7A5ECB47ADC}" type="datetime1">
              <a:rPr lang="fr-CH" smtClean="0"/>
              <a:t>08.06.2023</a:t>
            </a:fld>
            <a:endParaRPr lang="fr-CH"/>
          </a:p>
        </p:txBody>
      </p:sp>
      <p:sp>
        <p:nvSpPr>
          <p:cNvPr id="5" name="Footer Placeholder 4"/>
          <p:cNvSpPr>
            <a:spLocks noGrp="1"/>
          </p:cNvSpPr>
          <p:nvPr>
            <p:ph type="ftr" sz="quarter" idx="11"/>
          </p:nvPr>
        </p:nvSpPr>
        <p:spPr/>
        <p:txBody>
          <a:bodyPr/>
          <a:lstStyle/>
          <a:p>
            <a:r>
              <a:rPr lang="fr-CH" smtClean="0"/>
              <a:t>Damien Mayor</a:t>
            </a:r>
            <a:endParaRPr lang="fr-CH"/>
          </a:p>
        </p:txBody>
      </p:sp>
      <p:sp>
        <p:nvSpPr>
          <p:cNvPr id="6" name="Slide Number Placeholder 5"/>
          <p:cNvSpPr>
            <a:spLocks noGrp="1"/>
          </p:cNvSpPr>
          <p:nvPr>
            <p:ph type="sldNum" sz="quarter" idx="12"/>
          </p:nvPr>
        </p:nvSpPr>
        <p:spPr/>
        <p:txBody>
          <a:bodyPr/>
          <a:lstStyle/>
          <a:p>
            <a:fld id="{2FCD9DE2-19B8-4E75-A167-0E6B1D03D668}" type="slidenum">
              <a:rPr lang="fr-CH" smtClean="0"/>
              <a:t>‹N°›</a:t>
            </a:fld>
            <a:endParaRPr lang="fr-CH"/>
          </a:p>
        </p:txBody>
      </p:sp>
    </p:spTree>
    <p:extLst>
      <p:ext uri="{BB962C8B-B14F-4D97-AF65-F5344CB8AC3E}">
        <p14:creationId xmlns:p14="http://schemas.microsoft.com/office/powerpoint/2010/main" val="1024262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fr-FR"/>
              <a:t>Modifiez le style du titre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9B5814B-84BE-42B3-B8D6-3505A3B96C83}" type="datetime1">
              <a:rPr lang="fr-CH" smtClean="0"/>
              <a:t>08.06.2023</a:t>
            </a:fld>
            <a:endParaRPr lang="fr-CH"/>
          </a:p>
        </p:txBody>
      </p:sp>
      <p:sp>
        <p:nvSpPr>
          <p:cNvPr id="4" name="Footer Placeholder 4"/>
          <p:cNvSpPr>
            <a:spLocks noGrp="1"/>
          </p:cNvSpPr>
          <p:nvPr>
            <p:ph type="ftr" sz="quarter" idx="11"/>
          </p:nvPr>
        </p:nvSpPr>
        <p:spPr/>
        <p:txBody>
          <a:bodyPr/>
          <a:lstStyle/>
          <a:p>
            <a:r>
              <a:rPr lang="fr-CH" smtClean="0"/>
              <a:t>Damien Mayor</a:t>
            </a:r>
            <a:endParaRPr lang="fr-CH"/>
          </a:p>
        </p:txBody>
      </p:sp>
      <p:sp>
        <p:nvSpPr>
          <p:cNvPr id="6" name="Slide Number Placeholder 5"/>
          <p:cNvSpPr>
            <a:spLocks noGrp="1"/>
          </p:cNvSpPr>
          <p:nvPr>
            <p:ph type="sldNum" sz="quarter" idx="12"/>
          </p:nvPr>
        </p:nvSpPr>
        <p:spPr/>
        <p:txBody>
          <a:bodyPr/>
          <a:lstStyle/>
          <a:p>
            <a:fld id="{2FCD9DE2-19B8-4E75-A167-0E6B1D03D668}" type="slidenum">
              <a:rPr lang="fr-CH" smtClean="0"/>
              <a:t>‹N°›</a:t>
            </a:fld>
            <a:endParaRPr lang="fr-CH"/>
          </a:p>
        </p:txBody>
      </p:sp>
    </p:spTree>
    <p:extLst>
      <p:ext uri="{BB962C8B-B14F-4D97-AF65-F5344CB8AC3E}">
        <p14:creationId xmlns:p14="http://schemas.microsoft.com/office/powerpoint/2010/main" val="8148377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fr-FR"/>
              <a:t>Modifiez le style du titre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1B8FD67-CC35-445D-A5AD-855A66946585}" type="datetime1">
              <a:rPr lang="fr-CH" smtClean="0"/>
              <a:t>08.06.2023</a:t>
            </a:fld>
            <a:endParaRPr lang="fr-CH"/>
          </a:p>
        </p:txBody>
      </p:sp>
      <p:sp>
        <p:nvSpPr>
          <p:cNvPr id="4" name="Footer Placeholder 4"/>
          <p:cNvSpPr>
            <a:spLocks noGrp="1"/>
          </p:cNvSpPr>
          <p:nvPr>
            <p:ph type="ftr" sz="quarter" idx="11"/>
          </p:nvPr>
        </p:nvSpPr>
        <p:spPr/>
        <p:txBody>
          <a:bodyPr/>
          <a:lstStyle/>
          <a:p>
            <a:r>
              <a:rPr lang="fr-CH" smtClean="0"/>
              <a:t>Damien Mayor</a:t>
            </a:r>
            <a:endParaRPr lang="fr-CH"/>
          </a:p>
        </p:txBody>
      </p:sp>
      <p:sp>
        <p:nvSpPr>
          <p:cNvPr id="6" name="Slide Number Placeholder 5"/>
          <p:cNvSpPr>
            <a:spLocks noGrp="1"/>
          </p:cNvSpPr>
          <p:nvPr>
            <p:ph type="sldNum" sz="quarter" idx="12"/>
          </p:nvPr>
        </p:nvSpPr>
        <p:spPr/>
        <p:txBody>
          <a:bodyPr/>
          <a:lstStyle/>
          <a:p>
            <a:fld id="{2FCD9DE2-19B8-4E75-A167-0E6B1D03D668}" type="slidenum">
              <a:rPr lang="fr-CH" smtClean="0"/>
              <a:t>‹N°›</a:t>
            </a:fld>
            <a:endParaRPr lang="fr-CH"/>
          </a:p>
        </p:txBody>
      </p:sp>
    </p:spTree>
    <p:extLst>
      <p:ext uri="{BB962C8B-B14F-4D97-AF65-F5344CB8AC3E}">
        <p14:creationId xmlns:p14="http://schemas.microsoft.com/office/powerpoint/2010/main" val="19841277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nchorCtr="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219BBFBA-68E1-44DC-A685-51DFFD597C46}" type="datetime1">
              <a:rPr lang="fr-CH" smtClean="0"/>
              <a:t>08.06.2023</a:t>
            </a:fld>
            <a:endParaRPr lang="fr-CH"/>
          </a:p>
        </p:txBody>
      </p:sp>
      <p:sp>
        <p:nvSpPr>
          <p:cNvPr id="5" name="Footer Placeholder 4"/>
          <p:cNvSpPr>
            <a:spLocks noGrp="1"/>
          </p:cNvSpPr>
          <p:nvPr>
            <p:ph type="ftr" sz="quarter" idx="11"/>
          </p:nvPr>
        </p:nvSpPr>
        <p:spPr/>
        <p:txBody>
          <a:bodyPr/>
          <a:lstStyle/>
          <a:p>
            <a:r>
              <a:rPr lang="fr-CH" smtClean="0"/>
              <a:t>Damien Mayor</a:t>
            </a:r>
            <a:endParaRPr lang="fr-CH"/>
          </a:p>
        </p:txBody>
      </p:sp>
      <p:sp>
        <p:nvSpPr>
          <p:cNvPr id="6" name="Slide Number Placeholder 5"/>
          <p:cNvSpPr>
            <a:spLocks noGrp="1"/>
          </p:cNvSpPr>
          <p:nvPr>
            <p:ph type="sldNum" sz="quarter" idx="12"/>
          </p:nvPr>
        </p:nvSpPr>
        <p:spPr/>
        <p:txBody>
          <a:bodyPr/>
          <a:lstStyle/>
          <a:p>
            <a:fld id="{2FCD9DE2-19B8-4E75-A167-0E6B1D03D668}" type="slidenum">
              <a:rPr lang="fr-CH" smtClean="0"/>
              <a:t>‹N°›</a:t>
            </a:fld>
            <a:endParaRPr lang="fr-CH"/>
          </a:p>
        </p:txBody>
      </p:sp>
    </p:spTree>
    <p:extLst>
      <p:ext uri="{BB962C8B-B14F-4D97-AF65-F5344CB8AC3E}">
        <p14:creationId xmlns:p14="http://schemas.microsoft.com/office/powerpoint/2010/main" val="40580899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fr-FR"/>
              <a:t>Modifiez le style du titre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186A523B-F31B-4316-A0C6-E4EAA07C6ACE}" type="datetime1">
              <a:rPr lang="fr-CH" smtClean="0"/>
              <a:t>08.06.2023</a:t>
            </a:fld>
            <a:endParaRPr lang="fr-CH"/>
          </a:p>
        </p:txBody>
      </p:sp>
      <p:sp>
        <p:nvSpPr>
          <p:cNvPr id="5" name="Footer Placeholder 4"/>
          <p:cNvSpPr>
            <a:spLocks noGrp="1"/>
          </p:cNvSpPr>
          <p:nvPr>
            <p:ph type="ftr" sz="quarter" idx="11"/>
          </p:nvPr>
        </p:nvSpPr>
        <p:spPr/>
        <p:txBody>
          <a:bodyPr/>
          <a:lstStyle/>
          <a:p>
            <a:r>
              <a:rPr lang="fr-CH" smtClean="0"/>
              <a:t>Damien Mayor</a:t>
            </a:r>
            <a:endParaRPr lang="fr-CH"/>
          </a:p>
        </p:txBody>
      </p:sp>
      <p:sp>
        <p:nvSpPr>
          <p:cNvPr id="6" name="Slide Number Placeholder 5"/>
          <p:cNvSpPr>
            <a:spLocks noGrp="1"/>
          </p:cNvSpPr>
          <p:nvPr>
            <p:ph type="sldNum" sz="quarter" idx="12"/>
          </p:nvPr>
        </p:nvSpPr>
        <p:spPr/>
        <p:txBody>
          <a:bodyPr/>
          <a:lstStyle/>
          <a:p>
            <a:fld id="{2FCD9DE2-19B8-4E75-A167-0E6B1D03D668}" type="slidenum">
              <a:rPr lang="fr-CH" smtClean="0"/>
              <a:t>‹N°›</a:t>
            </a:fld>
            <a:endParaRPr lang="fr-CH"/>
          </a:p>
        </p:txBody>
      </p:sp>
    </p:spTree>
    <p:extLst>
      <p:ext uri="{BB962C8B-B14F-4D97-AF65-F5344CB8AC3E}">
        <p14:creationId xmlns:p14="http://schemas.microsoft.com/office/powerpoint/2010/main" val="3479368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3"/>
          <p:cNvSpPr>
            <a:spLocks noGrp="1"/>
          </p:cNvSpPr>
          <p:nvPr>
            <p:ph type="dt" sz="half" idx="10"/>
          </p:nvPr>
        </p:nvSpPr>
        <p:spPr/>
        <p:txBody>
          <a:bodyPr/>
          <a:lstStyle/>
          <a:p>
            <a:fld id="{D20EDD74-6E23-4231-A09A-AB29CFC4E040}" type="datetime1">
              <a:rPr lang="fr-CH" smtClean="0"/>
              <a:t>08.06.2023</a:t>
            </a:fld>
            <a:endParaRPr lang="fr-CH"/>
          </a:p>
        </p:txBody>
      </p:sp>
      <p:sp>
        <p:nvSpPr>
          <p:cNvPr id="5" name="Footer Placeholder 4"/>
          <p:cNvSpPr>
            <a:spLocks noGrp="1"/>
          </p:cNvSpPr>
          <p:nvPr>
            <p:ph type="ftr" sz="quarter" idx="11"/>
          </p:nvPr>
        </p:nvSpPr>
        <p:spPr/>
        <p:txBody>
          <a:bodyPr/>
          <a:lstStyle/>
          <a:p>
            <a:r>
              <a:rPr lang="fr-CH" smtClean="0"/>
              <a:t>Damien Mayor</a:t>
            </a:r>
            <a:endParaRPr lang="fr-CH"/>
          </a:p>
        </p:txBody>
      </p:sp>
      <p:sp>
        <p:nvSpPr>
          <p:cNvPr id="6" name="Slide Number Placeholder 5"/>
          <p:cNvSpPr>
            <a:spLocks noGrp="1"/>
          </p:cNvSpPr>
          <p:nvPr>
            <p:ph type="sldNum" sz="quarter" idx="12"/>
          </p:nvPr>
        </p:nvSpPr>
        <p:spPr/>
        <p:txBody>
          <a:bodyPr/>
          <a:lstStyle/>
          <a:p>
            <a:fld id="{2FCD9DE2-19B8-4E75-A167-0E6B1D03D668}" type="slidenum">
              <a:rPr lang="fr-CH" smtClean="0"/>
              <a:t>‹N°›</a:t>
            </a:fld>
            <a:endParaRPr lang="fr-CH"/>
          </a:p>
        </p:txBody>
      </p:sp>
    </p:spTree>
    <p:extLst>
      <p:ext uri="{BB962C8B-B14F-4D97-AF65-F5344CB8AC3E}">
        <p14:creationId xmlns:p14="http://schemas.microsoft.com/office/powerpoint/2010/main" val="21066424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B0F2FA08-EEE0-46F6-B5CC-3AAA0DD17086}" type="datetime1">
              <a:rPr lang="fr-CH" smtClean="0"/>
              <a:t>08.06.2023</a:t>
            </a:fld>
            <a:endParaRPr lang="fr-CH"/>
          </a:p>
        </p:txBody>
      </p:sp>
      <p:sp>
        <p:nvSpPr>
          <p:cNvPr id="5" name="Footer Placeholder 4"/>
          <p:cNvSpPr>
            <a:spLocks noGrp="1"/>
          </p:cNvSpPr>
          <p:nvPr>
            <p:ph type="ftr" sz="quarter" idx="11"/>
          </p:nvPr>
        </p:nvSpPr>
        <p:spPr/>
        <p:txBody>
          <a:bodyPr/>
          <a:lstStyle/>
          <a:p>
            <a:r>
              <a:rPr lang="fr-CH" smtClean="0"/>
              <a:t>Damien Mayor</a:t>
            </a:r>
            <a:endParaRPr lang="fr-CH"/>
          </a:p>
        </p:txBody>
      </p:sp>
      <p:sp>
        <p:nvSpPr>
          <p:cNvPr id="6" name="Slide Number Placeholder 5"/>
          <p:cNvSpPr>
            <a:spLocks noGrp="1"/>
          </p:cNvSpPr>
          <p:nvPr>
            <p:ph type="sldNum" sz="quarter" idx="12"/>
          </p:nvPr>
        </p:nvSpPr>
        <p:spPr/>
        <p:txBody>
          <a:bodyPr/>
          <a:lstStyle/>
          <a:p>
            <a:fld id="{2FCD9DE2-19B8-4E75-A167-0E6B1D03D668}" type="slidenum">
              <a:rPr lang="fr-CH" smtClean="0"/>
              <a:t>‹N°›</a:t>
            </a:fld>
            <a:endParaRPr lang="fr-CH"/>
          </a:p>
        </p:txBody>
      </p:sp>
    </p:spTree>
    <p:extLst>
      <p:ext uri="{BB962C8B-B14F-4D97-AF65-F5344CB8AC3E}">
        <p14:creationId xmlns:p14="http://schemas.microsoft.com/office/powerpoint/2010/main" val="8714324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64D03F82-11E3-4147-A0D6-0C02F8B897EB}" type="datetime1">
              <a:rPr lang="fr-CH" smtClean="0"/>
              <a:t>08.06.2023</a:t>
            </a:fld>
            <a:endParaRPr lang="fr-CH"/>
          </a:p>
        </p:txBody>
      </p:sp>
      <p:sp>
        <p:nvSpPr>
          <p:cNvPr id="6" name="Footer Placeholder 5"/>
          <p:cNvSpPr>
            <a:spLocks noGrp="1"/>
          </p:cNvSpPr>
          <p:nvPr>
            <p:ph type="ftr" sz="quarter" idx="11"/>
          </p:nvPr>
        </p:nvSpPr>
        <p:spPr/>
        <p:txBody>
          <a:bodyPr/>
          <a:lstStyle/>
          <a:p>
            <a:r>
              <a:rPr lang="fr-CH" smtClean="0"/>
              <a:t>Damien Mayor</a:t>
            </a:r>
            <a:endParaRPr lang="fr-CH"/>
          </a:p>
        </p:txBody>
      </p:sp>
      <p:sp>
        <p:nvSpPr>
          <p:cNvPr id="7" name="Slide Number Placeholder 6"/>
          <p:cNvSpPr>
            <a:spLocks noGrp="1"/>
          </p:cNvSpPr>
          <p:nvPr>
            <p:ph type="sldNum" sz="quarter" idx="12"/>
          </p:nvPr>
        </p:nvSpPr>
        <p:spPr/>
        <p:txBody>
          <a:bodyPr/>
          <a:lstStyle/>
          <a:p>
            <a:fld id="{2FCD9DE2-19B8-4E75-A167-0E6B1D03D668}" type="slidenum">
              <a:rPr lang="fr-CH" smtClean="0"/>
              <a:t>‹N°›</a:t>
            </a:fld>
            <a:endParaRPr lang="fr-CH"/>
          </a:p>
        </p:txBody>
      </p:sp>
    </p:spTree>
    <p:extLst>
      <p:ext uri="{BB962C8B-B14F-4D97-AF65-F5344CB8AC3E}">
        <p14:creationId xmlns:p14="http://schemas.microsoft.com/office/powerpoint/2010/main" val="27653609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17E33147-EE39-422D-97C5-D9B35B3F8914}" type="datetime1">
              <a:rPr lang="fr-CH" smtClean="0"/>
              <a:t>08.06.2023</a:t>
            </a:fld>
            <a:endParaRPr lang="fr-CH"/>
          </a:p>
        </p:txBody>
      </p:sp>
      <p:sp>
        <p:nvSpPr>
          <p:cNvPr id="8" name="Footer Placeholder 7"/>
          <p:cNvSpPr>
            <a:spLocks noGrp="1"/>
          </p:cNvSpPr>
          <p:nvPr>
            <p:ph type="ftr" sz="quarter" idx="11"/>
          </p:nvPr>
        </p:nvSpPr>
        <p:spPr/>
        <p:txBody>
          <a:bodyPr/>
          <a:lstStyle/>
          <a:p>
            <a:r>
              <a:rPr lang="fr-CH" smtClean="0"/>
              <a:t>Damien Mayor</a:t>
            </a:r>
            <a:endParaRPr lang="fr-CH"/>
          </a:p>
        </p:txBody>
      </p:sp>
      <p:sp>
        <p:nvSpPr>
          <p:cNvPr id="9" name="Slide Number Placeholder 8"/>
          <p:cNvSpPr>
            <a:spLocks noGrp="1"/>
          </p:cNvSpPr>
          <p:nvPr>
            <p:ph type="sldNum" sz="quarter" idx="12"/>
          </p:nvPr>
        </p:nvSpPr>
        <p:spPr/>
        <p:txBody>
          <a:bodyPr/>
          <a:lstStyle/>
          <a:p>
            <a:fld id="{2FCD9DE2-19B8-4E75-A167-0E6B1D03D668}" type="slidenum">
              <a:rPr lang="fr-CH" smtClean="0"/>
              <a:t>‹N°›</a:t>
            </a:fld>
            <a:endParaRPr lang="fr-CH"/>
          </a:p>
        </p:txBody>
      </p:sp>
    </p:spTree>
    <p:extLst>
      <p:ext uri="{BB962C8B-B14F-4D97-AF65-F5344CB8AC3E}">
        <p14:creationId xmlns:p14="http://schemas.microsoft.com/office/powerpoint/2010/main" val="20755808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7" name="Date Placeholder 2"/>
          <p:cNvSpPr>
            <a:spLocks noGrp="1"/>
          </p:cNvSpPr>
          <p:nvPr>
            <p:ph type="dt" sz="half" idx="10"/>
          </p:nvPr>
        </p:nvSpPr>
        <p:spPr/>
        <p:txBody>
          <a:bodyPr/>
          <a:lstStyle/>
          <a:p>
            <a:fld id="{21989639-79D9-45CE-8B2B-5566F6A978D1}" type="datetime1">
              <a:rPr lang="fr-CH" smtClean="0"/>
              <a:t>08.06.2023</a:t>
            </a:fld>
            <a:endParaRPr lang="fr-CH"/>
          </a:p>
        </p:txBody>
      </p:sp>
      <p:sp>
        <p:nvSpPr>
          <p:cNvPr id="5" name="Footer Placeholder 3"/>
          <p:cNvSpPr>
            <a:spLocks noGrp="1"/>
          </p:cNvSpPr>
          <p:nvPr>
            <p:ph type="ftr" sz="quarter" idx="11"/>
          </p:nvPr>
        </p:nvSpPr>
        <p:spPr/>
        <p:txBody>
          <a:bodyPr/>
          <a:lstStyle/>
          <a:p>
            <a:r>
              <a:rPr lang="fr-CH" smtClean="0"/>
              <a:t>Damien Mayor</a:t>
            </a:r>
            <a:endParaRPr lang="fr-CH"/>
          </a:p>
        </p:txBody>
      </p:sp>
      <p:sp>
        <p:nvSpPr>
          <p:cNvPr id="6" name="Slide Number Placeholder 4"/>
          <p:cNvSpPr>
            <a:spLocks noGrp="1"/>
          </p:cNvSpPr>
          <p:nvPr>
            <p:ph type="sldNum" sz="quarter" idx="12"/>
          </p:nvPr>
        </p:nvSpPr>
        <p:spPr/>
        <p:txBody>
          <a:bodyPr/>
          <a:lstStyle/>
          <a:p>
            <a:fld id="{2FCD9DE2-19B8-4E75-A167-0E6B1D03D668}" type="slidenum">
              <a:rPr lang="fr-CH" smtClean="0"/>
              <a:t>‹N°›</a:t>
            </a:fld>
            <a:endParaRPr lang="fr-CH"/>
          </a:p>
        </p:txBody>
      </p:sp>
    </p:spTree>
    <p:extLst>
      <p:ext uri="{BB962C8B-B14F-4D97-AF65-F5344CB8AC3E}">
        <p14:creationId xmlns:p14="http://schemas.microsoft.com/office/powerpoint/2010/main" val="2507556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303979B-A48B-479E-AE25-399F9449CF35}" type="datetime1">
              <a:rPr lang="fr-CH" smtClean="0"/>
              <a:t>08.06.2023</a:t>
            </a:fld>
            <a:endParaRPr lang="fr-CH"/>
          </a:p>
        </p:txBody>
      </p:sp>
      <p:sp>
        <p:nvSpPr>
          <p:cNvPr id="5" name="Footer Placeholder 2"/>
          <p:cNvSpPr>
            <a:spLocks noGrp="1"/>
          </p:cNvSpPr>
          <p:nvPr>
            <p:ph type="ftr" sz="quarter" idx="11"/>
          </p:nvPr>
        </p:nvSpPr>
        <p:spPr/>
        <p:txBody>
          <a:bodyPr/>
          <a:lstStyle/>
          <a:p>
            <a:r>
              <a:rPr lang="fr-CH" smtClean="0"/>
              <a:t>Damien Mayor</a:t>
            </a:r>
            <a:endParaRPr lang="fr-CH"/>
          </a:p>
        </p:txBody>
      </p:sp>
      <p:sp>
        <p:nvSpPr>
          <p:cNvPr id="6" name="Slide Number Placeholder 3"/>
          <p:cNvSpPr>
            <a:spLocks noGrp="1"/>
          </p:cNvSpPr>
          <p:nvPr>
            <p:ph type="sldNum" sz="quarter" idx="12"/>
          </p:nvPr>
        </p:nvSpPr>
        <p:spPr/>
        <p:txBody>
          <a:bodyPr/>
          <a:lstStyle/>
          <a:p>
            <a:fld id="{2FCD9DE2-19B8-4E75-A167-0E6B1D03D668}" type="slidenum">
              <a:rPr lang="fr-CH" smtClean="0"/>
              <a:t>‹N°›</a:t>
            </a:fld>
            <a:endParaRPr lang="fr-CH"/>
          </a:p>
        </p:txBody>
      </p:sp>
    </p:spTree>
    <p:extLst>
      <p:ext uri="{BB962C8B-B14F-4D97-AF65-F5344CB8AC3E}">
        <p14:creationId xmlns:p14="http://schemas.microsoft.com/office/powerpoint/2010/main" val="1074932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fr-FR"/>
              <a:t>Modifiez le style du titre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7" name="Date Placeholder 4"/>
          <p:cNvSpPr>
            <a:spLocks noGrp="1"/>
          </p:cNvSpPr>
          <p:nvPr>
            <p:ph type="dt" sz="half" idx="10"/>
          </p:nvPr>
        </p:nvSpPr>
        <p:spPr/>
        <p:txBody>
          <a:bodyPr/>
          <a:lstStyle/>
          <a:p>
            <a:fld id="{BBA436E7-9520-416B-A0F2-F5D6DDDD9DFC}" type="datetime1">
              <a:rPr lang="fr-CH" smtClean="0"/>
              <a:t>08.06.2023</a:t>
            </a:fld>
            <a:endParaRPr lang="fr-CH"/>
          </a:p>
        </p:txBody>
      </p:sp>
      <p:sp>
        <p:nvSpPr>
          <p:cNvPr id="5" name="Footer Placeholder 5"/>
          <p:cNvSpPr>
            <a:spLocks noGrp="1"/>
          </p:cNvSpPr>
          <p:nvPr>
            <p:ph type="ftr" sz="quarter" idx="11"/>
          </p:nvPr>
        </p:nvSpPr>
        <p:spPr/>
        <p:txBody>
          <a:bodyPr/>
          <a:lstStyle/>
          <a:p>
            <a:r>
              <a:rPr lang="fr-CH" smtClean="0"/>
              <a:t>Damien Mayor</a:t>
            </a:r>
            <a:endParaRPr lang="fr-CH"/>
          </a:p>
        </p:txBody>
      </p:sp>
      <p:sp>
        <p:nvSpPr>
          <p:cNvPr id="6" name="Slide Number Placeholder 6"/>
          <p:cNvSpPr>
            <a:spLocks noGrp="1"/>
          </p:cNvSpPr>
          <p:nvPr>
            <p:ph type="sldNum" sz="quarter" idx="12"/>
          </p:nvPr>
        </p:nvSpPr>
        <p:spPr/>
        <p:txBody>
          <a:bodyPr/>
          <a:lstStyle/>
          <a:p>
            <a:fld id="{2FCD9DE2-19B8-4E75-A167-0E6B1D03D668}" type="slidenum">
              <a:rPr lang="fr-CH" smtClean="0"/>
              <a:t>‹N°›</a:t>
            </a:fld>
            <a:endParaRPr lang="fr-CH"/>
          </a:p>
        </p:txBody>
      </p:sp>
    </p:spTree>
    <p:extLst>
      <p:ext uri="{BB962C8B-B14F-4D97-AF65-F5344CB8AC3E}">
        <p14:creationId xmlns:p14="http://schemas.microsoft.com/office/powerpoint/2010/main" val="3880977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fr-FR"/>
              <a:t>Modifiez le style du titre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F11FCDA8-281B-4250-B365-D93DDB08F04F}" type="datetime1">
              <a:rPr lang="fr-CH" smtClean="0"/>
              <a:t>08.06.2023</a:t>
            </a:fld>
            <a:endParaRPr lang="fr-CH"/>
          </a:p>
        </p:txBody>
      </p:sp>
      <p:sp>
        <p:nvSpPr>
          <p:cNvPr id="6" name="Footer Placeholder 5"/>
          <p:cNvSpPr>
            <a:spLocks noGrp="1"/>
          </p:cNvSpPr>
          <p:nvPr>
            <p:ph type="ftr" sz="quarter" idx="11"/>
          </p:nvPr>
        </p:nvSpPr>
        <p:spPr/>
        <p:txBody>
          <a:bodyPr/>
          <a:lstStyle/>
          <a:p>
            <a:r>
              <a:rPr lang="fr-CH" smtClean="0"/>
              <a:t>Damien Mayor</a:t>
            </a:r>
            <a:endParaRPr lang="fr-CH"/>
          </a:p>
        </p:txBody>
      </p:sp>
      <p:sp>
        <p:nvSpPr>
          <p:cNvPr id="7" name="Slide Number Placeholder 6"/>
          <p:cNvSpPr>
            <a:spLocks noGrp="1"/>
          </p:cNvSpPr>
          <p:nvPr>
            <p:ph type="sldNum" sz="quarter" idx="12"/>
          </p:nvPr>
        </p:nvSpPr>
        <p:spPr/>
        <p:txBody>
          <a:bodyPr/>
          <a:lstStyle/>
          <a:p>
            <a:fld id="{2FCD9DE2-19B8-4E75-A167-0E6B1D03D668}" type="slidenum">
              <a:rPr lang="fr-CH" smtClean="0"/>
              <a:t>‹N°›</a:t>
            </a:fld>
            <a:endParaRPr lang="fr-CH"/>
          </a:p>
        </p:txBody>
      </p:sp>
    </p:spTree>
    <p:extLst>
      <p:ext uri="{BB962C8B-B14F-4D97-AF65-F5344CB8AC3E}">
        <p14:creationId xmlns:p14="http://schemas.microsoft.com/office/powerpoint/2010/main" val="3543542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fr-FR"/>
              <a:t>Modifiez le style du titre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C6DE1F3E-C4B5-4DDD-8095-8C4B5943318B}" type="datetime1">
              <a:rPr lang="fr-CH" smtClean="0"/>
              <a:t>08.06.2023</a:t>
            </a:fld>
            <a:endParaRPr lang="fr-CH"/>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r>
              <a:rPr lang="fr-CH" smtClean="0"/>
              <a:t>Damien Mayor</a:t>
            </a:r>
            <a:endParaRPr lang="fr-CH"/>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FCD9DE2-19B8-4E75-A167-0E6B1D03D668}" type="slidenum">
              <a:rPr lang="fr-CH" smtClean="0"/>
              <a:t>‹N°›</a:t>
            </a:fld>
            <a:endParaRPr lang="fr-CH"/>
          </a:p>
        </p:txBody>
      </p:sp>
    </p:spTree>
    <p:extLst>
      <p:ext uri="{BB962C8B-B14F-4D97-AF65-F5344CB8AC3E}">
        <p14:creationId xmlns:p14="http://schemas.microsoft.com/office/powerpoint/2010/main" val="2904991008"/>
      </p:ext>
    </p:extLst>
  </p:cSld>
  <p:clrMap bg1="dk1" tx1="lt1" bg2="dk2" tx2="lt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 id="2147483814" r:id="rId12"/>
    <p:sldLayoutId id="2147483815" r:id="rId13"/>
    <p:sldLayoutId id="2147483816" r:id="rId14"/>
    <p:sldLayoutId id="2147483817" r:id="rId15"/>
    <p:sldLayoutId id="2147483818" r:id="rId16"/>
    <p:sldLayoutId id="2147483819" r:id="rId17"/>
  </p:sldLayoutIdLst>
  <p:hf hd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154954" y="831786"/>
            <a:ext cx="11037045" cy="3329581"/>
          </a:xfrm>
        </p:spPr>
        <p:txBody>
          <a:bodyPr anchor="ctr"/>
          <a:lstStyle/>
          <a:p>
            <a:r>
              <a:rPr lang="fr-CH" dirty="0">
                <a:effectLst>
                  <a:outerShdw blurRad="38100" dist="38100" dir="2700000" algn="tl">
                    <a:srgbClr val="000000">
                      <a:alpha val="43137"/>
                    </a:srgbClr>
                  </a:outerShdw>
                </a:effectLst>
              </a:rPr>
              <a:t>Mise en place de firewalls virtuels sur une Appliance</a:t>
            </a:r>
            <a:br>
              <a:rPr lang="fr-CH" dirty="0">
                <a:effectLst>
                  <a:outerShdw blurRad="38100" dist="38100" dir="2700000" algn="tl">
                    <a:srgbClr val="000000">
                      <a:alpha val="43137"/>
                    </a:srgbClr>
                  </a:outerShdw>
                </a:effectLst>
              </a:rPr>
            </a:br>
            <a:r>
              <a:rPr lang="fr-CH" dirty="0">
                <a:effectLst>
                  <a:outerShdw blurRad="38100" dist="38100" dir="2700000" algn="tl">
                    <a:srgbClr val="000000">
                      <a:alpha val="43137"/>
                    </a:srgbClr>
                  </a:outerShdw>
                </a:effectLst>
              </a:rPr>
              <a:t>adapté au module 146</a:t>
            </a:r>
          </a:p>
        </p:txBody>
      </p:sp>
      <p:sp>
        <p:nvSpPr>
          <p:cNvPr id="3" name="Sous-titre 2"/>
          <p:cNvSpPr>
            <a:spLocks noGrp="1"/>
          </p:cNvSpPr>
          <p:nvPr>
            <p:ph type="subTitle" idx="1"/>
          </p:nvPr>
        </p:nvSpPr>
        <p:spPr>
          <a:xfrm>
            <a:off x="1154954" y="5307595"/>
            <a:ext cx="8825658" cy="861420"/>
          </a:xfrm>
        </p:spPr>
        <p:txBody>
          <a:bodyPr/>
          <a:lstStyle/>
          <a:p>
            <a:r>
              <a:rPr lang="fr-CH" dirty="0"/>
              <a:t>Damien Mayor, SI-CA2a</a:t>
            </a:r>
          </a:p>
          <a:p>
            <a:r>
              <a:rPr lang="fr-CH" dirty="0"/>
              <a:t>Lundi 12 juin 2023</a:t>
            </a:r>
          </a:p>
        </p:txBody>
      </p:sp>
      <p:pic>
        <p:nvPicPr>
          <p:cNvPr id="6" name="Imag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66598" y="819955"/>
            <a:ext cx="6950177" cy="4633451"/>
          </a:xfrm>
          <a:prstGeom prst="rect">
            <a:avLst/>
          </a:prstGeom>
        </p:spPr>
      </p:pic>
    </p:spTree>
    <p:extLst>
      <p:ext uri="{BB962C8B-B14F-4D97-AF65-F5344CB8AC3E}">
        <p14:creationId xmlns:p14="http://schemas.microsoft.com/office/powerpoint/2010/main" val="28958472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dirty="0" smtClean="0"/>
              <a:t>Client-à-site</a:t>
            </a:r>
            <a:endParaRPr lang="fr-CH" dirty="0"/>
          </a:p>
        </p:txBody>
      </p:sp>
      <p:sp>
        <p:nvSpPr>
          <p:cNvPr id="3" name="Espace réservé du contenu 2"/>
          <p:cNvSpPr>
            <a:spLocks noGrp="1"/>
          </p:cNvSpPr>
          <p:nvPr>
            <p:ph idx="1"/>
          </p:nvPr>
        </p:nvSpPr>
        <p:spPr/>
        <p:txBody>
          <a:bodyPr/>
          <a:lstStyle/>
          <a:p>
            <a:endParaRPr lang="fr-CH"/>
          </a:p>
        </p:txBody>
      </p:sp>
      <p:sp>
        <p:nvSpPr>
          <p:cNvPr id="4" name="Espace réservé du pied de page 3"/>
          <p:cNvSpPr>
            <a:spLocks noGrp="1"/>
          </p:cNvSpPr>
          <p:nvPr>
            <p:ph type="ftr" sz="quarter" idx="11"/>
          </p:nvPr>
        </p:nvSpPr>
        <p:spPr/>
        <p:txBody>
          <a:bodyPr/>
          <a:lstStyle/>
          <a:p>
            <a:r>
              <a:rPr lang="fr-CH" smtClean="0"/>
              <a:t>Damien Mayor</a:t>
            </a:r>
            <a:endParaRPr lang="fr-CH"/>
          </a:p>
        </p:txBody>
      </p:sp>
      <p:sp>
        <p:nvSpPr>
          <p:cNvPr id="5" name="Espace réservé du numéro de diapositive 4"/>
          <p:cNvSpPr>
            <a:spLocks noGrp="1"/>
          </p:cNvSpPr>
          <p:nvPr>
            <p:ph type="sldNum" sz="quarter" idx="12"/>
          </p:nvPr>
        </p:nvSpPr>
        <p:spPr/>
        <p:txBody>
          <a:bodyPr/>
          <a:lstStyle/>
          <a:p>
            <a:fld id="{2FCD9DE2-19B8-4E75-A167-0E6B1D03D668}" type="slidenum">
              <a:rPr lang="fr-CH">
                <a:solidFill>
                  <a:srgbClr val="C00000"/>
                </a:solidFill>
                <a:effectLst>
                  <a:outerShdw blurRad="38100" dist="38100" dir="2700000" algn="tl">
                    <a:srgbClr val="000000">
                      <a:alpha val="43137"/>
                    </a:srgbClr>
                  </a:outerShdw>
                </a:effectLst>
              </a:rPr>
              <a:pPr/>
              <a:t>10</a:t>
            </a:fld>
            <a:endParaRPr lang="fr-CH" dirty="0">
              <a:solidFill>
                <a:srgbClr val="C0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4345509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dirty="0"/>
              <a:t>Phase </a:t>
            </a:r>
            <a:r>
              <a:rPr lang="fr-CH" dirty="0" smtClean="0"/>
              <a:t>2 – Réseau CPNV</a:t>
            </a:r>
            <a:endParaRPr lang="fr-CH" dirty="0"/>
          </a:p>
        </p:txBody>
      </p:sp>
      <p:sp>
        <p:nvSpPr>
          <p:cNvPr id="4" name="Espace réservé du pied de page 3"/>
          <p:cNvSpPr>
            <a:spLocks noGrp="1"/>
          </p:cNvSpPr>
          <p:nvPr>
            <p:ph type="ftr" sz="quarter" idx="11"/>
          </p:nvPr>
        </p:nvSpPr>
        <p:spPr/>
        <p:txBody>
          <a:bodyPr/>
          <a:lstStyle/>
          <a:p>
            <a:r>
              <a:rPr lang="fr-CH" dirty="0"/>
              <a:t>Damien Mayor</a:t>
            </a:r>
          </a:p>
        </p:txBody>
      </p:sp>
      <p:sp>
        <p:nvSpPr>
          <p:cNvPr id="5" name="Espace réservé du numéro de diapositive 4"/>
          <p:cNvSpPr>
            <a:spLocks noGrp="1"/>
          </p:cNvSpPr>
          <p:nvPr>
            <p:ph type="sldNum" sz="quarter" idx="12"/>
          </p:nvPr>
        </p:nvSpPr>
        <p:spPr/>
        <p:txBody>
          <a:bodyPr/>
          <a:lstStyle/>
          <a:p>
            <a:fld id="{2FCD9DE2-19B8-4E75-A167-0E6B1D03D668}" type="slidenum">
              <a:rPr lang="fr-CH">
                <a:solidFill>
                  <a:srgbClr val="C00000"/>
                </a:solidFill>
                <a:effectLst>
                  <a:outerShdw blurRad="38100" dist="38100" dir="2700000" algn="tl">
                    <a:srgbClr val="000000">
                      <a:alpha val="43137"/>
                    </a:srgbClr>
                  </a:outerShdw>
                </a:effectLst>
              </a:rPr>
              <a:pPr/>
              <a:t>11</a:t>
            </a:fld>
            <a:endParaRPr lang="fr-CH" dirty="0">
              <a:solidFill>
                <a:srgbClr val="C00000"/>
              </a:solidFill>
              <a:effectLst>
                <a:outerShdw blurRad="38100" dist="38100" dir="2700000" algn="tl">
                  <a:srgbClr val="000000">
                    <a:alpha val="43137"/>
                  </a:srgbClr>
                </a:outerShdw>
              </a:effectLst>
            </a:endParaRPr>
          </a:p>
        </p:txBody>
      </p:sp>
      <p:pic>
        <p:nvPicPr>
          <p:cNvPr id="8" name="Espace réservé du contenu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441" y="1445463"/>
            <a:ext cx="8219341" cy="5410200"/>
          </a:xfrm>
          <a:ln>
            <a:solidFill>
              <a:schemeClr val="accent4">
                <a:lumMod val="75000"/>
              </a:schemeClr>
            </a:solidFill>
          </a:ln>
        </p:spPr>
      </p:pic>
      <p:sp>
        <p:nvSpPr>
          <p:cNvPr id="6" name="Espace réservé du contenu 2"/>
          <p:cNvSpPr txBox="1">
            <a:spLocks/>
          </p:cNvSpPr>
          <p:nvPr/>
        </p:nvSpPr>
        <p:spPr>
          <a:xfrm>
            <a:off x="8228782" y="1418304"/>
            <a:ext cx="3893808" cy="542363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endParaRPr lang="fr-CH" sz="1000" dirty="0" smtClean="0"/>
          </a:p>
          <a:p>
            <a:endParaRPr lang="fr-CH" sz="1000" dirty="0"/>
          </a:p>
        </p:txBody>
      </p:sp>
      <p:sp>
        <p:nvSpPr>
          <p:cNvPr id="7" name="Espace réservé du contenu 2"/>
          <p:cNvSpPr txBox="1">
            <a:spLocks/>
          </p:cNvSpPr>
          <p:nvPr/>
        </p:nvSpPr>
        <p:spPr>
          <a:xfrm>
            <a:off x="8228782" y="1418304"/>
            <a:ext cx="3893808" cy="542363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fr-CH" sz="1000" dirty="0" smtClean="0"/>
              <a:t>Brancher le FortiGate au CPNV</a:t>
            </a:r>
          </a:p>
          <a:p>
            <a:r>
              <a:rPr lang="fr-CH" sz="1000" dirty="0" smtClean="0"/>
              <a:t>Observer</a:t>
            </a:r>
          </a:p>
          <a:p>
            <a:r>
              <a:rPr lang="fr-CH" sz="1000" dirty="0" smtClean="0"/>
              <a:t>???</a:t>
            </a:r>
          </a:p>
          <a:p>
            <a:endParaRPr lang="fr-CH" sz="1000" dirty="0"/>
          </a:p>
        </p:txBody>
      </p:sp>
    </p:spTree>
    <p:extLst>
      <p:ext uri="{BB962C8B-B14F-4D97-AF65-F5344CB8AC3E}">
        <p14:creationId xmlns:p14="http://schemas.microsoft.com/office/powerpoint/2010/main" val="39009658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dirty="0"/>
              <a:t>Implémentation CPNV</a:t>
            </a:r>
          </a:p>
        </p:txBody>
      </p:sp>
      <p:pic>
        <p:nvPicPr>
          <p:cNvPr id="7" name="Espace réservé du contenu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1152983"/>
            <a:ext cx="8213881" cy="4195762"/>
          </a:xfrm>
          <a:ln>
            <a:solidFill>
              <a:schemeClr val="accent1">
                <a:lumMod val="50000"/>
              </a:schemeClr>
            </a:solidFill>
          </a:ln>
        </p:spPr>
      </p:pic>
      <p:sp>
        <p:nvSpPr>
          <p:cNvPr id="4" name="Espace réservé du pied de page 3"/>
          <p:cNvSpPr>
            <a:spLocks noGrp="1"/>
          </p:cNvSpPr>
          <p:nvPr>
            <p:ph type="ftr" sz="quarter" idx="11"/>
          </p:nvPr>
        </p:nvSpPr>
        <p:spPr/>
        <p:txBody>
          <a:bodyPr/>
          <a:lstStyle/>
          <a:p>
            <a:r>
              <a:rPr lang="fr-CH" dirty="0"/>
              <a:t>Damien Mayor</a:t>
            </a:r>
          </a:p>
        </p:txBody>
      </p:sp>
      <p:sp>
        <p:nvSpPr>
          <p:cNvPr id="5" name="Espace réservé du numéro de diapositive 4"/>
          <p:cNvSpPr>
            <a:spLocks noGrp="1"/>
          </p:cNvSpPr>
          <p:nvPr>
            <p:ph type="sldNum" sz="quarter" idx="12"/>
          </p:nvPr>
        </p:nvSpPr>
        <p:spPr/>
        <p:txBody>
          <a:bodyPr/>
          <a:lstStyle/>
          <a:p>
            <a:fld id="{2FCD9DE2-19B8-4E75-A167-0E6B1D03D668}" type="slidenum">
              <a:rPr lang="fr-CH">
                <a:solidFill>
                  <a:srgbClr val="C00000"/>
                </a:solidFill>
                <a:effectLst>
                  <a:outerShdw blurRad="38100" dist="38100" dir="2700000" algn="tl">
                    <a:srgbClr val="000000">
                      <a:alpha val="43137"/>
                    </a:srgbClr>
                  </a:outerShdw>
                </a:effectLst>
              </a:rPr>
              <a:pPr/>
              <a:t>12</a:t>
            </a:fld>
            <a:endParaRPr lang="fr-CH" dirty="0">
              <a:solidFill>
                <a:srgbClr val="C00000"/>
              </a:solidFill>
              <a:effectLst>
                <a:outerShdw blurRad="38100" dist="38100" dir="2700000" algn="tl">
                  <a:srgbClr val="000000">
                    <a:alpha val="43137"/>
                  </a:srgbClr>
                </a:outerShdw>
              </a:effectLst>
            </a:endParaRPr>
          </a:p>
        </p:txBody>
      </p:sp>
      <p:pic>
        <p:nvPicPr>
          <p:cNvPr id="8" name="Image 7"/>
          <p:cNvPicPr>
            <a:picLocks noChangeAspect="1"/>
          </p:cNvPicPr>
          <p:nvPr/>
        </p:nvPicPr>
        <p:blipFill rotWithShape="1">
          <a:blip r:embed="rId4">
            <a:extLst>
              <a:ext uri="{28A0092B-C50C-407E-A947-70E740481C1C}">
                <a14:useLocalDpi xmlns:a14="http://schemas.microsoft.com/office/drawing/2010/main" val="0"/>
              </a:ext>
            </a:extLst>
          </a:blip>
          <a:srcRect l="3063" r="45133"/>
          <a:stretch/>
        </p:blipFill>
        <p:spPr>
          <a:xfrm>
            <a:off x="8289042" y="2749778"/>
            <a:ext cx="3902958" cy="2374483"/>
          </a:xfrm>
          <a:prstGeom prst="rect">
            <a:avLst/>
          </a:prstGeom>
          <a:ln>
            <a:solidFill>
              <a:schemeClr val="accent1">
                <a:lumMod val="50000"/>
              </a:schemeClr>
            </a:solidFill>
          </a:ln>
        </p:spPr>
      </p:pic>
      <p:pic>
        <p:nvPicPr>
          <p:cNvPr id="9" name="Image 8"/>
          <p:cNvPicPr>
            <a:picLocks noChangeAspect="1"/>
          </p:cNvPicPr>
          <p:nvPr/>
        </p:nvPicPr>
        <p:blipFill rotWithShape="1">
          <a:blip r:embed="rId5">
            <a:extLst>
              <a:ext uri="{28A0092B-C50C-407E-A947-70E740481C1C}">
                <a14:useLocalDpi xmlns:a14="http://schemas.microsoft.com/office/drawing/2010/main" val="0"/>
              </a:ext>
            </a:extLst>
          </a:blip>
          <a:srcRect t="8323" r="23223"/>
          <a:stretch/>
        </p:blipFill>
        <p:spPr>
          <a:xfrm>
            <a:off x="8716495" y="4541929"/>
            <a:ext cx="3475505" cy="2316071"/>
          </a:xfrm>
          <a:prstGeom prst="rect">
            <a:avLst/>
          </a:prstGeom>
          <a:ln>
            <a:solidFill>
              <a:schemeClr val="accent1">
                <a:lumMod val="50000"/>
              </a:schemeClr>
            </a:solidFill>
          </a:ln>
        </p:spPr>
      </p:pic>
      <p:sp>
        <p:nvSpPr>
          <p:cNvPr id="11" name="Ellipse 10"/>
          <p:cNvSpPr/>
          <p:nvPr/>
        </p:nvSpPr>
        <p:spPr>
          <a:xfrm>
            <a:off x="9578565" y="5819513"/>
            <a:ext cx="2009871" cy="34323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12" name="Ellipse 11"/>
          <p:cNvSpPr/>
          <p:nvPr/>
        </p:nvSpPr>
        <p:spPr>
          <a:xfrm>
            <a:off x="8642572" y="3744766"/>
            <a:ext cx="1777968" cy="34323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Tree>
    <p:extLst>
      <p:ext uri="{BB962C8B-B14F-4D97-AF65-F5344CB8AC3E}">
        <p14:creationId xmlns:p14="http://schemas.microsoft.com/office/powerpoint/2010/main" val="10268354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strike="sngStrike" dirty="0">
                <a:effectLst>
                  <a:outerShdw blurRad="38100" dist="38100" dir="2700000" algn="tl">
                    <a:srgbClr val="000000">
                      <a:alpha val="43137"/>
                    </a:srgbClr>
                  </a:outerShdw>
                </a:effectLst>
              </a:rPr>
              <a:t>Points restants &amp;</a:t>
            </a:r>
            <a:r>
              <a:rPr lang="fr-CH" dirty="0">
                <a:effectLst>
                  <a:outerShdw blurRad="38100" dist="38100" dir="2700000" algn="tl">
                    <a:srgbClr val="000000">
                      <a:alpha val="43137"/>
                    </a:srgbClr>
                  </a:outerShdw>
                </a:effectLst>
              </a:rPr>
              <a:t> améliorations</a:t>
            </a:r>
          </a:p>
        </p:txBody>
      </p:sp>
      <p:sp>
        <p:nvSpPr>
          <p:cNvPr id="3" name="Espace réservé du contenu 2"/>
          <p:cNvSpPr>
            <a:spLocks noGrp="1"/>
          </p:cNvSpPr>
          <p:nvPr>
            <p:ph idx="1"/>
          </p:nvPr>
        </p:nvSpPr>
        <p:spPr/>
        <p:txBody>
          <a:bodyPr>
            <a:normAutofit/>
          </a:bodyPr>
          <a:lstStyle/>
          <a:p>
            <a:endParaRPr lang="fr-CH" dirty="0"/>
          </a:p>
          <a:p>
            <a:r>
              <a:rPr lang="fr-CH" dirty="0"/>
              <a:t>Fixer les adresses IP selon plan du CPNV</a:t>
            </a:r>
          </a:p>
          <a:p>
            <a:endParaRPr lang="fr-CH" dirty="0"/>
          </a:p>
          <a:p>
            <a:r>
              <a:rPr lang="fr-CH" dirty="0"/>
              <a:t>Mise en place physique permanente</a:t>
            </a:r>
          </a:p>
          <a:p>
            <a:endParaRPr lang="fr-CH" dirty="0"/>
          </a:p>
          <a:p>
            <a:r>
              <a:rPr lang="fr-CH" dirty="0"/>
              <a:t>Efficacité                 Efficience</a:t>
            </a:r>
          </a:p>
          <a:p>
            <a:endParaRPr lang="fr-CH" dirty="0"/>
          </a:p>
          <a:p>
            <a:r>
              <a:rPr lang="fr-CH" dirty="0" smtClean="0"/>
              <a:t>Intégration dans </a:t>
            </a:r>
            <a:r>
              <a:rPr lang="fr-CH" dirty="0"/>
              <a:t>le module 146</a:t>
            </a:r>
          </a:p>
          <a:p>
            <a:endParaRPr lang="fr-CH" dirty="0"/>
          </a:p>
          <a:p>
            <a:endParaRPr lang="fr-CH" dirty="0"/>
          </a:p>
        </p:txBody>
      </p:sp>
      <p:sp>
        <p:nvSpPr>
          <p:cNvPr id="4" name="Espace réservé du pied de page 3"/>
          <p:cNvSpPr>
            <a:spLocks noGrp="1"/>
          </p:cNvSpPr>
          <p:nvPr>
            <p:ph type="ftr" sz="quarter" idx="11"/>
          </p:nvPr>
        </p:nvSpPr>
        <p:spPr/>
        <p:txBody>
          <a:bodyPr/>
          <a:lstStyle/>
          <a:p>
            <a:r>
              <a:rPr lang="fr-CH" smtClean="0"/>
              <a:t>Damien Mayor</a:t>
            </a:r>
            <a:endParaRPr lang="fr-CH" dirty="0"/>
          </a:p>
        </p:txBody>
      </p:sp>
      <p:sp>
        <p:nvSpPr>
          <p:cNvPr id="5" name="Espace réservé du numéro de diapositive 4"/>
          <p:cNvSpPr>
            <a:spLocks noGrp="1"/>
          </p:cNvSpPr>
          <p:nvPr>
            <p:ph type="sldNum" sz="quarter" idx="12"/>
          </p:nvPr>
        </p:nvSpPr>
        <p:spPr/>
        <p:txBody>
          <a:bodyPr/>
          <a:lstStyle/>
          <a:p>
            <a:fld id="{2FCD9DE2-19B8-4E75-A167-0E6B1D03D668}" type="slidenum">
              <a:rPr lang="fr-CH" smtClean="0">
                <a:solidFill>
                  <a:srgbClr val="C00000"/>
                </a:solidFill>
                <a:effectLst>
                  <a:outerShdw blurRad="38100" dist="38100" dir="2700000" algn="tl">
                    <a:srgbClr val="000000">
                      <a:alpha val="43137"/>
                    </a:srgbClr>
                  </a:outerShdw>
                </a:effectLst>
              </a:rPr>
              <a:t>13</a:t>
            </a:fld>
            <a:endParaRPr lang="fr-CH" dirty="0">
              <a:solidFill>
                <a:srgbClr val="C00000"/>
              </a:solidFill>
              <a:effectLst>
                <a:outerShdw blurRad="38100" dist="38100" dir="2700000" algn="tl">
                  <a:srgbClr val="000000">
                    <a:alpha val="43137"/>
                  </a:srgbClr>
                </a:outerShdw>
              </a:effectLst>
            </a:endParaRPr>
          </a:p>
        </p:txBody>
      </p:sp>
      <p:cxnSp>
        <p:nvCxnSpPr>
          <p:cNvPr id="8" name="Connecteur droit avec flèche 7"/>
          <p:cNvCxnSpPr/>
          <p:nvPr/>
        </p:nvCxnSpPr>
        <p:spPr>
          <a:xfrm>
            <a:off x="2895600" y="4423763"/>
            <a:ext cx="832338" cy="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27424121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dirty="0" smtClean="0"/>
              <a:t>Challenges rencontrés</a:t>
            </a:r>
            <a:endParaRPr lang="fr-CH" dirty="0"/>
          </a:p>
        </p:txBody>
      </p:sp>
      <p:sp>
        <p:nvSpPr>
          <p:cNvPr id="3" name="Espace réservé du contenu 2"/>
          <p:cNvSpPr>
            <a:spLocks noGrp="1"/>
          </p:cNvSpPr>
          <p:nvPr>
            <p:ph idx="1"/>
          </p:nvPr>
        </p:nvSpPr>
        <p:spPr/>
        <p:txBody>
          <a:bodyPr/>
          <a:lstStyle/>
          <a:p>
            <a:r>
              <a:rPr lang="fr-CH" dirty="0" smtClean="0"/>
              <a:t>Planification initiale</a:t>
            </a:r>
          </a:p>
          <a:p>
            <a:pPr marL="0" indent="0">
              <a:buNone/>
            </a:pPr>
            <a:endParaRPr lang="fr-CH" dirty="0" smtClean="0"/>
          </a:p>
          <a:p>
            <a:r>
              <a:rPr lang="fr-CH" dirty="0" smtClean="0"/>
              <a:t>VDOMs</a:t>
            </a:r>
          </a:p>
          <a:p>
            <a:pPr marL="0" indent="0">
              <a:buNone/>
            </a:pPr>
            <a:endParaRPr lang="fr-CH" dirty="0" smtClean="0"/>
          </a:p>
          <a:p>
            <a:r>
              <a:rPr lang="fr-CH" dirty="0" smtClean="0"/>
              <a:t>GUI volatil</a:t>
            </a:r>
          </a:p>
          <a:p>
            <a:pPr marL="0" indent="0">
              <a:buNone/>
            </a:pPr>
            <a:endParaRPr lang="fr-CH" dirty="0" smtClean="0"/>
          </a:p>
          <a:p>
            <a:r>
              <a:rPr lang="fr-CH" dirty="0" smtClean="0"/>
              <a:t>Tunnels pas alignés</a:t>
            </a:r>
          </a:p>
          <a:p>
            <a:endParaRPr lang="fr-CH" dirty="0" smtClean="0"/>
          </a:p>
          <a:p>
            <a:endParaRPr lang="fr-CH" dirty="0" smtClean="0"/>
          </a:p>
        </p:txBody>
      </p:sp>
      <p:sp>
        <p:nvSpPr>
          <p:cNvPr id="4" name="Espace réservé du pied de page 3"/>
          <p:cNvSpPr>
            <a:spLocks noGrp="1"/>
          </p:cNvSpPr>
          <p:nvPr>
            <p:ph type="ftr" sz="quarter" idx="11"/>
          </p:nvPr>
        </p:nvSpPr>
        <p:spPr/>
        <p:txBody>
          <a:bodyPr/>
          <a:lstStyle/>
          <a:p>
            <a:r>
              <a:rPr lang="fr-CH" dirty="0" smtClean="0"/>
              <a:t>Damien Mayor</a:t>
            </a:r>
            <a:endParaRPr lang="fr-CH" dirty="0"/>
          </a:p>
        </p:txBody>
      </p:sp>
      <p:sp>
        <p:nvSpPr>
          <p:cNvPr id="5" name="Espace réservé du numéro de diapositive 4"/>
          <p:cNvSpPr>
            <a:spLocks noGrp="1"/>
          </p:cNvSpPr>
          <p:nvPr>
            <p:ph type="sldNum" sz="quarter" idx="12"/>
          </p:nvPr>
        </p:nvSpPr>
        <p:spPr/>
        <p:txBody>
          <a:bodyPr/>
          <a:lstStyle/>
          <a:p>
            <a:fld id="{2FCD9DE2-19B8-4E75-A167-0E6B1D03D668}" type="slidenum">
              <a:rPr lang="fr-CH">
                <a:solidFill>
                  <a:srgbClr val="C00000"/>
                </a:solidFill>
                <a:effectLst>
                  <a:outerShdw blurRad="38100" dist="38100" dir="2700000" algn="tl">
                    <a:srgbClr val="000000">
                      <a:alpha val="43137"/>
                    </a:srgbClr>
                  </a:outerShdw>
                </a:effectLst>
              </a:rPr>
              <a:pPr/>
              <a:t>14</a:t>
            </a:fld>
            <a:endParaRPr lang="fr-CH" dirty="0">
              <a:solidFill>
                <a:srgbClr val="C0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7615786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dirty="0">
                <a:effectLst>
                  <a:outerShdw blurRad="38100" dist="38100" dir="2700000" algn="tl">
                    <a:srgbClr val="000000">
                      <a:alpha val="43137"/>
                    </a:srgbClr>
                  </a:outerShdw>
                </a:effectLst>
              </a:rPr>
              <a:t>Conclusion &amp; retour personnel</a:t>
            </a:r>
          </a:p>
        </p:txBody>
      </p:sp>
      <p:sp>
        <p:nvSpPr>
          <p:cNvPr id="4" name="Espace réservé du pied de page 3"/>
          <p:cNvSpPr>
            <a:spLocks noGrp="1"/>
          </p:cNvSpPr>
          <p:nvPr>
            <p:ph type="ftr" sz="quarter" idx="11"/>
          </p:nvPr>
        </p:nvSpPr>
        <p:spPr/>
        <p:txBody>
          <a:bodyPr/>
          <a:lstStyle/>
          <a:p>
            <a:r>
              <a:rPr lang="fr-CH" dirty="0"/>
              <a:t>Damien </a:t>
            </a:r>
            <a:r>
              <a:rPr lang="fr-CH" dirty="0" smtClean="0"/>
              <a:t>Mayor</a:t>
            </a:r>
            <a:endParaRPr lang="fr-CH" dirty="0"/>
          </a:p>
        </p:txBody>
      </p:sp>
      <p:sp>
        <p:nvSpPr>
          <p:cNvPr id="5" name="Espace réservé du numéro de diapositive 4"/>
          <p:cNvSpPr>
            <a:spLocks noGrp="1"/>
          </p:cNvSpPr>
          <p:nvPr>
            <p:ph type="sldNum" sz="quarter" idx="12"/>
          </p:nvPr>
        </p:nvSpPr>
        <p:spPr/>
        <p:txBody>
          <a:bodyPr/>
          <a:lstStyle/>
          <a:p>
            <a:fld id="{2FCD9DE2-19B8-4E75-A167-0E6B1D03D668}" type="slidenum">
              <a:rPr lang="fr-CH" smtClean="0">
                <a:solidFill>
                  <a:srgbClr val="C00000"/>
                </a:solidFill>
                <a:effectLst>
                  <a:outerShdw blurRad="38100" dist="38100" dir="2700000" algn="tl">
                    <a:srgbClr val="000000">
                      <a:alpha val="43137"/>
                    </a:srgbClr>
                  </a:outerShdw>
                </a:effectLst>
              </a:rPr>
              <a:t>15</a:t>
            </a:fld>
            <a:endParaRPr lang="fr-CH" dirty="0">
              <a:solidFill>
                <a:srgbClr val="C00000"/>
              </a:solidFill>
              <a:effectLst>
                <a:outerShdw blurRad="38100" dist="38100" dir="2700000" algn="tl">
                  <a:srgbClr val="000000">
                    <a:alpha val="43137"/>
                  </a:srgbClr>
                </a:outerShdw>
              </a:effectLst>
            </a:endParaRPr>
          </a:p>
        </p:txBody>
      </p:sp>
      <p:sp>
        <p:nvSpPr>
          <p:cNvPr id="3" name="Espace réservé du contenu 2">
            <a:extLst>
              <a:ext uri="{FF2B5EF4-FFF2-40B4-BE49-F238E27FC236}">
                <a16:creationId xmlns:a16="http://schemas.microsoft.com/office/drawing/2014/main" id="{E39F12B9-20EB-C05A-57A0-E4EFD9B138AD}"/>
              </a:ext>
            </a:extLst>
          </p:cNvPr>
          <p:cNvSpPr txBox="1">
            <a:spLocks/>
          </p:cNvSpPr>
          <p:nvPr/>
        </p:nvSpPr>
        <p:spPr>
          <a:xfrm>
            <a:off x="646112" y="1631574"/>
            <a:ext cx="8839634" cy="120155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marL="0" marR="0" lvl="0" indent="0" algn="l" defTabSz="457200" rtl="0" eaLnBrk="1" fontAlgn="auto" latinLnBrk="0" hangingPunct="1">
              <a:lnSpc>
                <a:spcPct val="100000"/>
              </a:lnSpc>
              <a:spcBef>
                <a:spcPts val="1000"/>
              </a:spcBef>
              <a:spcAft>
                <a:spcPts val="0"/>
              </a:spcAft>
              <a:buClr>
                <a:srgbClr val="A5B592"/>
              </a:buClr>
              <a:buSzPct val="80000"/>
              <a:buFont typeface="Wingdings 3" charset="2"/>
              <a:buNone/>
              <a:tabLst/>
              <a:defRPr/>
            </a:pPr>
            <a:endParaRPr kumimoji="0" lang="fr-CH" sz="2000" b="0" i="0" u="none" strike="noStrike" kern="1200" cap="none" spc="0" normalizeH="0" baseline="0" noProof="0" dirty="0">
              <a:ln>
                <a:noFill/>
              </a:ln>
              <a:solidFill>
                <a:prstClr val="white"/>
              </a:solidFill>
              <a:effectLst/>
              <a:uLnTx/>
              <a:uFillTx/>
              <a:latin typeface="Adobe Devanagari" panose="02040503050201020203" pitchFamily="18" charset="0"/>
              <a:ea typeface="+mj-ea"/>
              <a:cs typeface="Adobe Devanagari" panose="02040503050201020203" pitchFamily="18" charset="0"/>
            </a:endParaRPr>
          </a:p>
        </p:txBody>
      </p:sp>
      <p:sp>
        <p:nvSpPr>
          <p:cNvPr id="9" name="Espace réservé du contenu 2">
            <a:extLst>
              <a:ext uri="{FF2B5EF4-FFF2-40B4-BE49-F238E27FC236}">
                <a16:creationId xmlns:a16="http://schemas.microsoft.com/office/drawing/2014/main" id="{3E084FC4-3368-D2C6-C983-3E4ED4245484}"/>
              </a:ext>
            </a:extLst>
          </p:cNvPr>
          <p:cNvSpPr>
            <a:spLocks noGrp="1"/>
          </p:cNvSpPr>
          <p:nvPr>
            <p:ph idx="1"/>
          </p:nvPr>
        </p:nvSpPr>
        <p:spPr>
          <a:xfrm>
            <a:off x="1103312" y="2052918"/>
            <a:ext cx="8946541" cy="1869377"/>
          </a:xfrm>
        </p:spPr>
        <p:txBody>
          <a:bodyPr/>
          <a:lstStyle/>
          <a:p>
            <a:r>
              <a:rPr lang="fr-CH" dirty="0"/>
              <a:t>1</a:t>
            </a:r>
          </a:p>
          <a:p>
            <a:r>
              <a:rPr lang="fr-CH" dirty="0"/>
              <a:t>2</a:t>
            </a:r>
          </a:p>
          <a:p>
            <a:r>
              <a:rPr lang="fr-CH" dirty="0"/>
              <a:t>3</a:t>
            </a:r>
          </a:p>
          <a:p>
            <a:endParaRPr lang="fr-CH" dirty="0"/>
          </a:p>
        </p:txBody>
      </p:sp>
    </p:spTree>
    <p:extLst>
      <p:ext uri="{BB962C8B-B14F-4D97-AF65-F5344CB8AC3E}">
        <p14:creationId xmlns:p14="http://schemas.microsoft.com/office/powerpoint/2010/main" val="19705856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dirty="0">
                <a:effectLst>
                  <a:outerShdw blurRad="38100" dist="38100" dir="2700000" algn="tl">
                    <a:srgbClr val="000000">
                      <a:alpha val="43137"/>
                    </a:srgbClr>
                  </a:outerShdw>
                </a:effectLst>
              </a:rPr>
              <a:t>Questions</a:t>
            </a:r>
          </a:p>
        </p:txBody>
      </p:sp>
      <p:sp>
        <p:nvSpPr>
          <p:cNvPr id="4" name="Espace réservé du pied de page 3"/>
          <p:cNvSpPr>
            <a:spLocks noGrp="1"/>
          </p:cNvSpPr>
          <p:nvPr>
            <p:ph type="ftr" sz="quarter" idx="11"/>
          </p:nvPr>
        </p:nvSpPr>
        <p:spPr/>
        <p:txBody>
          <a:bodyPr/>
          <a:lstStyle/>
          <a:p>
            <a:r>
              <a:rPr lang="fr-CH" dirty="0"/>
              <a:t>Damien </a:t>
            </a:r>
            <a:r>
              <a:rPr lang="fr-CH" dirty="0" smtClean="0"/>
              <a:t>Mayor</a:t>
            </a:r>
            <a:endParaRPr lang="fr-CH" dirty="0"/>
          </a:p>
        </p:txBody>
      </p:sp>
      <p:sp>
        <p:nvSpPr>
          <p:cNvPr id="5" name="Espace réservé du numéro de diapositive 4"/>
          <p:cNvSpPr>
            <a:spLocks noGrp="1"/>
          </p:cNvSpPr>
          <p:nvPr>
            <p:ph type="sldNum" sz="quarter" idx="12"/>
          </p:nvPr>
        </p:nvSpPr>
        <p:spPr/>
        <p:txBody>
          <a:bodyPr/>
          <a:lstStyle/>
          <a:p>
            <a:fld id="{2FCD9DE2-19B8-4E75-A167-0E6B1D03D668}" type="slidenum">
              <a:rPr lang="fr-CH" smtClean="0">
                <a:solidFill>
                  <a:srgbClr val="C00000"/>
                </a:solidFill>
                <a:effectLst>
                  <a:outerShdw blurRad="38100" dist="38100" dir="2700000" algn="tl">
                    <a:srgbClr val="000000">
                      <a:alpha val="43137"/>
                    </a:srgbClr>
                  </a:outerShdw>
                </a:effectLst>
              </a:rPr>
              <a:t>16</a:t>
            </a:fld>
            <a:endParaRPr lang="fr-CH" dirty="0">
              <a:solidFill>
                <a:srgbClr val="C00000"/>
              </a:solidFill>
              <a:effectLst>
                <a:outerShdw blurRad="38100" dist="38100" dir="2700000" algn="tl">
                  <a:srgbClr val="000000">
                    <a:alpha val="43137"/>
                  </a:srgbClr>
                </a:outerShdw>
              </a:effectLst>
            </a:endParaRPr>
          </a:p>
        </p:txBody>
      </p:sp>
      <p:pic>
        <p:nvPicPr>
          <p:cNvPr id="7" name="Espace réservé du contenu 6"/>
          <p:cNvPicPr>
            <a:picLocks noGrp="1" noChangeAspect="1"/>
          </p:cNvPicPr>
          <p:nvPr>
            <p:ph idx="1"/>
          </p:nvPr>
        </p:nvPicPr>
        <p:blipFill>
          <a:blip r:embed="rId2">
            <a:extLst>
              <a:ext uri="{BEBA8EAE-BF5A-486C-A8C5-ECC9F3942E4B}">
                <a14:imgProps xmlns:a14="http://schemas.microsoft.com/office/drawing/2010/main">
                  <a14:imgLayer r:embed="rId3">
                    <a14:imgEffect>
                      <a14:backgroundRemoval t="9624" b="100000" l="0" r="44844">
                        <a14:foregroundMark x1="19063" y1="35446" x2="19063" y2="35446"/>
                        <a14:foregroundMark x1="20469" y1="33568" x2="20469" y2="33568"/>
                        <a14:foregroundMark x1="30000" y1="38732" x2="30000" y2="38732"/>
                        <a14:foregroundMark x1="16563" y1="92958" x2="16563" y2="92958"/>
                        <a14:foregroundMark x1="16406" y1="98122" x2="16406" y2="98122"/>
                        <a14:backgroundMark x1="40313" y1="92488" x2="40313" y2="92488"/>
                      </a14:backgroundRemoval>
                    </a14:imgEffect>
                  </a14:imgLayer>
                </a14:imgProps>
              </a:ext>
              <a:ext uri="{28A0092B-C50C-407E-A947-70E740481C1C}">
                <a14:useLocalDpi xmlns:a14="http://schemas.microsoft.com/office/drawing/2010/main" val="0"/>
              </a:ext>
            </a:extLst>
          </a:blip>
          <a:stretch>
            <a:fillRect/>
          </a:stretch>
        </p:blipFill>
        <p:spPr>
          <a:xfrm flipH="1">
            <a:off x="6096000" y="2800350"/>
            <a:ext cx="6096000" cy="4057650"/>
          </a:xfrm>
        </p:spPr>
      </p:pic>
      <p:sp>
        <p:nvSpPr>
          <p:cNvPr id="9" name="Rectangle 8"/>
          <p:cNvSpPr/>
          <p:nvPr/>
        </p:nvSpPr>
        <p:spPr>
          <a:xfrm>
            <a:off x="4528375" y="1373667"/>
            <a:ext cx="1640193" cy="3046988"/>
          </a:xfrm>
          <a:prstGeom prst="rect">
            <a:avLst/>
          </a:prstGeom>
        </p:spPr>
        <p:txBody>
          <a:bodyPr wrap="none">
            <a:spAutoFit/>
          </a:bodyPr>
          <a:lstStyle/>
          <a:p>
            <a:r>
              <a:rPr lang="fr-CH" sz="19200" dirty="0">
                <a:effectLst>
                  <a:outerShdw blurRad="38100" dist="38100" dir="2700000" algn="tl">
                    <a:srgbClr val="000000">
                      <a:alpha val="43137"/>
                    </a:srgbClr>
                  </a:outerShdw>
                </a:effectLst>
              </a:rPr>
              <a:t>?</a:t>
            </a:r>
            <a:endParaRPr lang="fr-CH" sz="19200" dirty="0"/>
          </a:p>
        </p:txBody>
      </p:sp>
    </p:spTree>
    <p:extLst>
      <p:ext uri="{BB962C8B-B14F-4D97-AF65-F5344CB8AC3E}">
        <p14:creationId xmlns:p14="http://schemas.microsoft.com/office/powerpoint/2010/main" val="40074640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592E228-FE8F-FF0C-23DA-AA188C365D07}"/>
              </a:ext>
            </a:extLst>
          </p:cNvPr>
          <p:cNvSpPr>
            <a:spLocks noGrp="1"/>
          </p:cNvSpPr>
          <p:nvPr>
            <p:ph type="ctrTitle"/>
          </p:nvPr>
        </p:nvSpPr>
        <p:spPr/>
        <p:txBody>
          <a:bodyPr/>
          <a:lstStyle/>
          <a:p>
            <a:r>
              <a:rPr lang="fr-CH" dirty="0"/>
              <a:t>Slides de réserve</a:t>
            </a:r>
          </a:p>
        </p:txBody>
      </p:sp>
      <p:sp>
        <p:nvSpPr>
          <p:cNvPr id="3" name="Sous-titre 2">
            <a:extLst>
              <a:ext uri="{FF2B5EF4-FFF2-40B4-BE49-F238E27FC236}">
                <a16:creationId xmlns:a16="http://schemas.microsoft.com/office/drawing/2014/main" id="{67F210D2-4D63-C9DC-25D2-E8E573C5EE97}"/>
              </a:ext>
            </a:extLst>
          </p:cNvPr>
          <p:cNvSpPr>
            <a:spLocks noGrp="1"/>
          </p:cNvSpPr>
          <p:nvPr>
            <p:ph type="subTitle" idx="1"/>
          </p:nvPr>
        </p:nvSpPr>
        <p:spPr/>
        <p:txBody>
          <a:bodyPr/>
          <a:lstStyle/>
          <a:p>
            <a:endParaRPr lang="fr-CH"/>
          </a:p>
        </p:txBody>
      </p:sp>
    </p:spTree>
    <p:extLst>
      <p:ext uri="{BB962C8B-B14F-4D97-AF65-F5344CB8AC3E}">
        <p14:creationId xmlns:p14="http://schemas.microsoft.com/office/powerpoint/2010/main" val="33229137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CH"/>
          </a:p>
        </p:txBody>
      </p:sp>
      <p:sp>
        <p:nvSpPr>
          <p:cNvPr id="4" name="Espace réservé du pied de page 3"/>
          <p:cNvSpPr>
            <a:spLocks noGrp="1"/>
          </p:cNvSpPr>
          <p:nvPr>
            <p:ph type="ftr" sz="quarter" idx="11"/>
          </p:nvPr>
        </p:nvSpPr>
        <p:spPr/>
        <p:txBody>
          <a:bodyPr/>
          <a:lstStyle/>
          <a:p>
            <a:r>
              <a:rPr lang="fr-CH" smtClean="0"/>
              <a:t>Damien Mayor</a:t>
            </a:r>
            <a:endParaRPr lang="fr-CH"/>
          </a:p>
        </p:txBody>
      </p:sp>
      <p:sp>
        <p:nvSpPr>
          <p:cNvPr id="5" name="Espace réservé du numéro de diapositive 4"/>
          <p:cNvSpPr>
            <a:spLocks noGrp="1"/>
          </p:cNvSpPr>
          <p:nvPr>
            <p:ph type="sldNum" sz="quarter" idx="12"/>
          </p:nvPr>
        </p:nvSpPr>
        <p:spPr/>
        <p:txBody>
          <a:bodyPr/>
          <a:lstStyle/>
          <a:p>
            <a:fld id="{2FCD9DE2-19B8-4E75-A167-0E6B1D03D668}" type="slidenum">
              <a:rPr lang="fr-CH" smtClean="0"/>
              <a:t>18</a:t>
            </a:fld>
            <a:endParaRPr lang="fr-CH"/>
          </a:p>
        </p:txBody>
      </p:sp>
      <p:pic>
        <p:nvPicPr>
          <p:cNvPr id="7" name="Espace réservé du contenu 6"/>
          <p:cNvPicPr>
            <a:picLocks noGrp="1" noChangeAspect="1"/>
          </p:cNvPicPr>
          <p:nvPr>
            <p:ph idx="1"/>
          </p:nvPr>
        </p:nvPicPr>
        <p:blipFill>
          <a:blip r:embed="rId2"/>
          <a:stretch>
            <a:fillRect/>
          </a:stretch>
        </p:blipFill>
        <p:spPr>
          <a:xfrm>
            <a:off x="1847322" y="2052638"/>
            <a:ext cx="7459132" cy="4195762"/>
          </a:xfrm>
          <a:prstGeom prst="rect">
            <a:avLst/>
          </a:prstGeom>
        </p:spPr>
      </p:pic>
    </p:spTree>
    <p:extLst>
      <p:ext uri="{BB962C8B-B14F-4D97-AF65-F5344CB8AC3E}">
        <p14:creationId xmlns:p14="http://schemas.microsoft.com/office/powerpoint/2010/main" val="12613662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E4DC12E-E983-ECA8-5945-82732125F923}"/>
              </a:ext>
            </a:extLst>
          </p:cNvPr>
          <p:cNvSpPr>
            <a:spLocks noGrp="1"/>
          </p:cNvSpPr>
          <p:nvPr>
            <p:ph type="title"/>
          </p:nvPr>
        </p:nvSpPr>
        <p:spPr/>
        <p:txBody>
          <a:bodyPr/>
          <a:lstStyle/>
          <a:p>
            <a:endParaRPr lang="fr-CH" dirty="0"/>
          </a:p>
        </p:txBody>
      </p:sp>
      <p:sp>
        <p:nvSpPr>
          <p:cNvPr id="4" name="Espace réservé du pied de page 3">
            <a:extLst>
              <a:ext uri="{FF2B5EF4-FFF2-40B4-BE49-F238E27FC236}">
                <a16:creationId xmlns:a16="http://schemas.microsoft.com/office/drawing/2014/main" id="{9F574106-9D10-5C99-1982-CF942C6A341C}"/>
              </a:ext>
            </a:extLst>
          </p:cNvPr>
          <p:cNvSpPr>
            <a:spLocks noGrp="1"/>
          </p:cNvSpPr>
          <p:nvPr>
            <p:ph type="ftr" sz="quarter" idx="11"/>
          </p:nvPr>
        </p:nvSpPr>
        <p:spPr/>
        <p:txBody>
          <a:bodyPr/>
          <a:lstStyle/>
          <a:p>
            <a:r>
              <a:rPr lang="fr-CH" smtClean="0"/>
              <a:t>Damien Mayor</a:t>
            </a:r>
            <a:endParaRPr lang="fr-CH"/>
          </a:p>
        </p:txBody>
      </p:sp>
      <p:sp>
        <p:nvSpPr>
          <p:cNvPr id="5" name="Espace réservé du numéro de diapositive 4">
            <a:extLst>
              <a:ext uri="{FF2B5EF4-FFF2-40B4-BE49-F238E27FC236}">
                <a16:creationId xmlns:a16="http://schemas.microsoft.com/office/drawing/2014/main" id="{0B5183C6-D4A9-3190-08CC-AB9299B89E1E}"/>
              </a:ext>
            </a:extLst>
          </p:cNvPr>
          <p:cNvSpPr>
            <a:spLocks noGrp="1"/>
          </p:cNvSpPr>
          <p:nvPr>
            <p:ph type="sldNum" sz="quarter" idx="12"/>
          </p:nvPr>
        </p:nvSpPr>
        <p:spPr/>
        <p:txBody>
          <a:bodyPr/>
          <a:lstStyle/>
          <a:p>
            <a:fld id="{2FCD9DE2-19B8-4E75-A167-0E6B1D03D668}" type="slidenum">
              <a:rPr lang="fr-CH" smtClean="0"/>
              <a:t>19</a:t>
            </a:fld>
            <a:endParaRPr lang="fr-CH"/>
          </a:p>
        </p:txBody>
      </p:sp>
      <p:pic>
        <p:nvPicPr>
          <p:cNvPr id="7" name="Espace réservé du contenu 6"/>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b="13802"/>
          <a:stretch/>
        </p:blipFill>
        <p:spPr>
          <a:xfrm>
            <a:off x="4134337" y="2052638"/>
            <a:ext cx="2885101" cy="3616642"/>
          </a:xfrm>
        </p:spPr>
      </p:pic>
    </p:spTree>
    <p:extLst>
      <p:ext uri="{BB962C8B-B14F-4D97-AF65-F5344CB8AC3E}">
        <p14:creationId xmlns:p14="http://schemas.microsoft.com/office/powerpoint/2010/main" val="6654687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dirty="0" err="1" smtClean="0">
                <a:effectLst>
                  <a:outerShdw blurRad="38100" dist="38100" dir="2700000" algn="tl">
                    <a:srgbClr val="000000">
                      <a:alpha val="43137"/>
                    </a:srgbClr>
                  </a:outerShdw>
                </a:effectLst>
              </a:rPr>
              <a:t>XXXDéroulement</a:t>
            </a:r>
            <a:endParaRPr lang="fr-CH" dirty="0">
              <a:effectLst>
                <a:outerShdw blurRad="38100" dist="38100" dir="2700000" algn="tl">
                  <a:srgbClr val="000000">
                    <a:alpha val="43137"/>
                  </a:srgbClr>
                </a:outerShdw>
              </a:effectLst>
            </a:endParaRPr>
          </a:p>
        </p:txBody>
      </p:sp>
      <p:sp>
        <p:nvSpPr>
          <p:cNvPr id="3" name="Espace réservé du contenu 2"/>
          <p:cNvSpPr>
            <a:spLocks noGrp="1"/>
          </p:cNvSpPr>
          <p:nvPr>
            <p:ph idx="1"/>
          </p:nvPr>
        </p:nvSpPr>
        <p:spPr/>
        <p:txBody>
          <a:bodyPr/>
          <a:lstStyle/>
          <a:p>
            <a:r>
              <a:rPr lang="fr-CH" dirty="0"/>
              <a:t>Introduction</a:t>
            </a:r>
          </a:p>
          <a:p>
            <a:r>
              <a:rPr lang="fr-CH" dirty="0"/>
              <a:t>Cahier des charges</a:t>
            </a:r>
          </a:p>
          <a:p>
            <a:r>
              <a:rPr lang="fr-CH" dirty="0"/>
              <a:t>Planification</a:t>
            </a:r>
          </a:p>
          <a:p>
            <a:r>
              <a:rPr lang="fr-CH" dirty="0"/>
              <a:t>Réalisation</a:t>
            </a:r>
          </a:p>
          <a:p>
            <a:r>
              <a:rPr lang="fr-CH" dirty="0" smtClean="0"/>
              <a:t>Challenges rencontrés</a:t>
            </a:r>
            <a:endParaRPr lang="fr-CH" dirty="0"/>
          </a:p>
          <a:p>
            <a:r>
              <a:rPr lang="fr-CH" dirty="0"/>
              <a:t>Points restants &amp; améliorations</a:t>
            </a:r>
          </a:p>
          <a:p>
            <a:r>
              <a:rPr lang="fr-CH" dirty="0"/>
              <a:t>Conclusion &amp; retour personnel</a:t>
            </a:r>
          </a:p>
          <a:p>
            <a:r>
              <a:rPr lang="fr-CH" dirty="0"/>
              <a:t>Questions</a:t>
            </a:r>
          </a:p>
        </p:txBody>
      </p:sp>
      <p:sp>
        <p:nvSpPr>
          <p:cNvPr id="4" name="Espace réservé du pied de page 3"/>
          <p:cNvSpPr>
            <a:spLocks noGrp="1"/>
          </p:cNvSpPr>
          <p:nvPr>
            <p:ph type="ftr" sz="quarter" idx="11"/>
          </p:nvPr>
        </p:nvSpPr>
        <p:spPr/>
        <p:txBody>
          <a:bodyPr/>
          <a:lstStyle/>
          <a:p>
            <a:r>
              <a:rPr lang="fr-CH" dirty="0"/>
              <a:t>Damien Mayor</a:t>
            </a:r>
          </a:p>
        </p:txBody>
      </p:sp>
      <p:sp>
        <p:nvSpPr>
          <p:cNvPr id="5" name="Espace réservé du numéro de diapositive 4"/>
          <p:cNvSpPr>
            <a:spLocks noGrp="1"/>
          </p:cNvSpPr>
          <p:nvPr>
            <p:ph type="sldNum" sz="quarter" idx="12"/>
          </p:nvPr>
        </p:nvSpPr>
        <p:spPr/>
        <p:txBody>
          <a:bodyPr/>
          <a:lstStyle/>
          <a:p>
            <a:fld id="{2FCD9DE2-19B8-4E75-A167-0E6B1D03D668}" type="slidenum">
              <a:rPr lang="fr-CH" smtClean="0">
                <a:solidFill>
                  <a:srgbClr val="C00000"/>
                </a:solidFill>
                <a:effectLst>
                  <a:outerShdw blurRad="38100" dist="38100" dir="2700000" algn="tl">
                    <a:srgbClr val="000000">
                      <a:alpha val="43137"/>
                    </a:srgbClr>
                  </a:outerShdw>
                </a:effectLst>
              </a:rPr>
              <a:t>2</a:t>
            </a:fld>
            <a:endParaRPr lang="fr-CH" dirty="0">
              <a:solidFill>
                <a:srgbClr val="C0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2783358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dirty="0">
                <a:effectLst>
                  <a:outerShdw blurRad="38100" dist="38100" dir="2700000" algn="tl">
                    <a:srgbClr val="000000">
                      <a:alpha val="43137"/>
                    </a:srgbClr>
                  </a:outerShdw>
                </a:effectLst>
              </a:rPr>
              <a:t>Introduction</a:t>
            </a:r>
          </a:p>
        </p:txBody>
      </p:sp>
      <p:sp>
        <p:nvSpPr>
          <p:cNvPr id="4" name="Espace réservé du pied de page 3"/>
          <p:cNvSpPr>
            <a:spLocks noGrp="1"/>
          </p:cNvSpPr>
          <p:nvPr>
            <p:ph type="ftr" sz="quarter" idx="11"/>
          </p:nvPr>
        </p:nvSpPr>
        <p:spPr/>
        <p:txBody>
          <a:bodyPr/>
          <a:lstStyle/>
          <a:p>
            <a:r>
              <a:rPr lang="fr-CH" dirty="0"/>
              <a:t>Damien Mayor</a:t>
            </a:r>
          </a:p>
        </p:txBody>
      </p:sp>
      <p:sp>
        <p:nvSpPr>
          <p:cNvPr id="5" name="Espace réservé du numéro de diapositive 4"/>
          <p:cNvSpPr>
            <a:spLocks noGrp="1"/>
          </p:cNvSpPr>
          <p:nvPr>
            <p:ph type="sldNum" sz="quarter" idx="12"/>
          </p:nvPr>
        </p:nvSpPr>
        <p:spPr/>
        <p:txBody>
          <a:bodyPr/>
          <a:lstStyle/>
          <a:p>
            <a:fld id="{2FCD9DE2-19B8-4E75-A167-0E6B1D03D668}" type="slidenum">
              <a:rPr lang="fr-CH" smtClean="0">
                <a:solidFill>
                  <a:srgbClr val="C00000"/>
                </a:solidFill>
                <a:effectLst>
                  <a:outerShdw blurRad="38100" dist="38100" dir="2700000" algn="tl">
                    <a:srgbClr val="000000">
                      <a:alpha val="43137"/>
                    </a:srgbClr>
                  </a:outerShdw>
                </a:effectLst>
              </a:rPr>
              <a:t>3</a:t>
            </a:fld>
            <a:endParaRPr lang="fr-CH" dirty="0">
              <a:solidFill>
                <a:srgbClr val="C00000"/>
              </a:solidFill>
              <a:effectLst>
                <a:outerShdw blurRad="38100" dist="38100" dir="2700000" algn="tl">
                  <a:srgbClr val="000000">
                    <a:alpha val="43137"/>
                  </a:srgbClr>
                </a:outerShdw>
              </a:effectLst>
            </a:endParaRPr>
          </a:p>
        </p:txBody>
      </p:sp>
      <p:sp>
        <p:nvSpPr>
          <p:cNvPr id="7" name="Titre 1"/>
          <p:cNvSpPr txBox="1">
            <a:spLocks/>
          </p:cNvSpPr>
          <p:nvPr/>
        </p:nvSpPr>
        <p:spPr>
          <a:xfrm>
            <a:off x="1154953" y="4056833"/>
            <a:ext cx="8825659" cy="991785"/>
          </a:xfrm>
          <a:prstGeom prst="rect">
            <a:avLst/>
          </a:prstGeom>
          <a:ln>
            <a:solidFill>
              <a:schemeClr val="accent1"/>
            </a:solidFill>
          </a:ln>
        </p:spPr>
        <p:txBody>
          <a:bodyPr vert="horz" lIns="91440" tIns="45720" rIns="91440" bIns="45720" rtlCol="0" anchor="t">
            <a:noAutofit/>
          </a:bodyPr>
          <a:lstStyle>
            <a:lvl1pPr algn="l" defTabSz="457200" rtl="0" eaLnBrk="1" latinLnBrk="0" hangingPunct="1">
              <a:spcBef>
                <a:spcPct val="0"/>
              </a:spcBef>
              <a:buNone/>
              <a:defRPr sz="48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CH" sz="2400" dirty="0">
                <a:solidFill>
                  <a:schemeClr val="accent4">
                    <a:lumMod val="75000"/>
                  </a:schemeClr>
                </a:solidFill>
                <a:effectLst>
                  <a:outerShdw blurRad="38100" dist="38100" dir="2700000" algn="tl">
                    <a:srgbClr val="000000">
                      <a:alpha val="43137"/>
                    </a:srgbClr>
                  </a:outerShdw>
                </a:effectLst>
              </a:rPr>
              <a:t>Quel est le lien?</a:t>
            </a:r>
          </a:p>
          <a:p>
            <a:r>
              <a:rPr lang="fr-CH" sz="2400" dirty="0"/>
              <a:t>Le pare-feu est un des moyens de défense d'un réseau.</a:t>
            </a:r>
          </a:p>
        </p:txBody>
      </p:sp>
      <p:sp>
        <p:nvSpPr>
          <p:cNvPr id="8" name="Titre 1"/>
          <p:cNvSpPr txBox="1">
            <a:spLocks/>
          </p:cNvSpPr>
          <p:nvPr/>
        </p:nvSpPr>
        <p:spPr>
          <a:xfrm>
            <a:off x="1154952" y="2800185"/>
            <a:ext cx="8825659" cy="991785"/>
          </a:xfrm>
          <a:prstGeom prst="rect">
            <a:avLst/>
          </a:prstGeom>
          <a:ln>
            <a:solidFill>
              <a:schemeClr val="accent1"/>
            </a:solidFill>
          </a:ln>
        </p:spPr>
        <p:txBody>
          <a:bodyPr vert="horz" lIns="91440" tIns="45720" rIns="91440" bIns="45720" rtlCol="0" anchor="t">
            <a:noAutofit/>
          </a:bodyPr>
          <a:lstStyle>
            <a:lvl1pPr algn="l" defTabSz="457200" rtl="0" eaLnBrk="1" latinLnBrk="0" hangingPunct="1">
              <a:spcBef>
                <a:spcPct val="0"/>
              </a:spcBef>
              <a:buNone/>
              <a:defRPr sz="48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CH" sz="2400" dirty="0">
                <a:solidFill>
                  <a:schemeClr val="accent3">
                    <a:lumMod val="75000"/>
                  </a:schemeClr>
                </a:solidFill>
                <a:effectLst>
                  <a:outerShdw blurRad="38100" dist="38100" dir="2700000" algn="tl">
                    <a:srgbClr val="000000">
                      <a:alpha val="43137"/>
                    </a:srgbClr>
                  </a:outerShdw>
                </a:effectLst>
              </a:rPr>
              <a:t>Sujet de pré-TPI</a:t>
            </a:r>
          </a:p>
          <a:p>
            <a:r>
              <a:rPr lang="fr-CH" sz="2400" dirty="0"/>
              <a:t>"Mise en service d'un pare-feu Fortinet"</a:t>
            </a:r>
          </a:p>
        </p:txBody>
      </p:sp>
      <p:sp>
        <p:nvSpPr>
          <p:cNvPr id="9" name="Titre 1"/>
          <p:cNvSpPr txBox="1">
            <a:spLocks/>
          </p:cNvSpPr>
          <p:nvPr/>
        </p:nvSpPr>
        <p:spPr>
          <a:xfrm>
            <a:off x="1154952" y="1543537"/>
            <a:ext cx="8825659" cy="991785"/>
          </a:xfrm>
          <a:prstGeom prst="rect">
            <a:avLst/>
          </a:prstGeom>
          <a:ln>
            <a:solidFill>
              <a:schemeClr val="accent1"/>
            </a:solidFill>
          </a:ln>
        </p:spPr>
        <p:txBody>
          <a:bodyPr vert="horz" lIns="91440" tIns="45720" rIns="91440" bIns="45720" rtlCol="0" anchor="t">
            <a:noAutofit/>
          </a:bodyPr>
          <a:lstStyle>
            <a:lvl1pPr algn="l" defTabSz="457200" rtl="0" eaLnBrk="1" latinLnBrk="0" hangingPunct="1">
              <a:spcBef>
                <a:spcPct val="0"/>
              </a:spcBef>
              <a:buNone/>
              <a:defRPr sz="48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CH" sz="2400" dirty="0">
                <a:solidFill>
                  <a:schemeClr val="accent2">
                    <a:lumMod val="75000"/>
                  </a:schemeClr>
                </a:solidFill>
                <a:effectLst>
                  <a:outerShdw blurRad="38100" dist="38100" dir="2700000" algn="tl">
                    <a:srgbClr val="000000">
                      <a:alpha val="43137"/>
                    </a:srgbClr>
                  </a:outerShdw>
                </a:effectLst>
              </a:rPr>
              <a:t>Sujet de fiche signalétique:</a:t>
            </a:r>
          </a:p>
          <a:p>
            <a:r>
              <a:rPr lang="fr-CH" sz="2400" dirty="0"/>
              <a:t>"Assurer la sécurité d'un réseau informatique"</a:t>
            </a:r>
          </a:p>
        </p:txBody>
      </p:sp>
      <p:sp>
        <p:nvSpPr>
          <p:cNvPr id="3" name="Titre 1">
            <a:extLst>
              <a:ext uri="{FF2B5EF4-FFF2-40B4-BE49-F238E27FC236}">
                <a16:creationId xmlns:a16="http://schemas.microsoft.com/office/drawing/2014/main" id="{2DF480FD-EE12-B14C-A279-1ED4F813AADD}"/>
              </a:ext>
            </a:extLst>
          </p:cNvPr>
          <p:cNvSpPr txBox="1">
            <a:spLocks/>
          </p:cNvSpPr>
          <p:nvPr/>
        </p:nvSpPr>
        <p:spPr>
          <a:xfrm>
            <a:off x="1154951" y="5314463"/>
            <a:ext cx="8825659" cy="991785"/>
          </a:xfrm>
          <a:prstGeom prst="rect">
            <a:avLst/>
          </a:prstGeom>
          <a:ln>
            <a:solidFill>
              <a:schemeClr val="accent1"/>
            </a:solidFill>
          </a:ln>
        </p:spPr>
        <p:txBody>
          <a:bodyPr vert="horz" lIns="91440" tIns="45720" rIns="91440" bIns="45720" rtlCol="0" anchor="t">
            <a:noAutofit/>
          </a:bodyPr>
          <a:lstStyle>
            <a:lvl1pPr algn="l" defTabSz="457200" rtl="0" eaLnBrk="1" latinLnBrk="0" hangingPunct="1">
              <a:spcBef>
                <a:spcPct val="0"/>
              </a:spcBef>
              <a:buNone/>
              <a:defRPr sz="48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CH" sz="2400" dirty="0">
                <a:solidFill>
                  <a:schemeClr val="accent5">
                    <a:lumMod val="75000"/>
                  </a:schemeClr>
                </a:solidFill>
                <a:effectLst>
                  <a:outerShdw blurRad="38100" dist="38100" dir="2700000" algn="tl">
                    <a:srgbClr val="000000">
                      <a:alpha val="43137"/>
                    </a:srgbClr>
                  </a:outerShdw>
                </a:effectLst>
              </a:rPr>
              <a:t>Pourquoi ce thème?</a:t>
            </a:r>
          </a:p>
          <a:p>
            <a:r>
              <a:rPr lang="fr-CH" sz="2400" dirty="0"/>
              <a:t>C'est la raison de ma reconversion professionnelle</a:t>
            </a:r>
          </a:p>
        </p:txBody>
      </p:sp>
    </p:spTree>
    <p:extLst>
      <p:ext uri="{BB962C8B-B14F-4D97-AF65-F5344CB8AC3E}">
        <p14:creationId xmlns:p14="http://schemas.microsoft.com/office/powerpoint/2010/main" val="15095374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46111" y="452718"/>
            <a:ext cx="9404723" cy="788941"/>
          </a:xfrm>
        </p:spPr>
        <p:txBody>
          <a:bodyPr/>
          <a:lstStyle/>
          <a:p>
            <a:r>
              <a:rPr lang="fr-CH" dirty="0"/>
              <a:t>Cahier des charges</a:t>
            </a:r>
          </a:p>
        </p:txBody>
      </p:sp>
      <p:sp>
        <p:nvSpPr>
          <p:cNvPr id="4" name="Espace réservé du contenu 3"/>
          <p:cNvSpPr>
            <a:spLocks noGrp="1"/>
          </p:cNvSpPr>
          <p:nvPr>
            <p:ph sz="half" idx="2"/>
          </p:nvPr>
        </p:nvSpPr>
        <p:spPr>
          <a:xfrm>
            <a:off x="747177" y="2909236"/>
            <a:ext cx="4396339" cy="3741738"/>
          </a:xfrm>
        </p:spPr>
        <p:txBody>
          <a:bodyPr>
            <a:normAutofit fontScale="55000" lnSpcReduction="20000"/>
          </a:bodyPr>
          <a:lstStyle/>
          <a:p>
            <a:pPr marL="0" indent="0" algn="just">
              <a:buNone/>
            </a:pPr>
            <a:r>
              <a:rPr lang="fr-CH" sz="2000" dirty="0"/>
              <a:t>Le module 146 abordant les grands réseau d’entreprise avec des VPN site à site et clients, et du NAT, ce projet cherche à évaluer les possibilités d’implémenter le schéma ci-dessous à l’aide d’un seul firewall Fortinet en exploitant les capacités de virtualisation de FortiGate.</a:t>
            </a:r>
          </a:p>
          <a:p>
            <a:pPr marL="0" indent="0" algn="just">
              <a:buNone/>
            </a:pPr>
            <a:r>
              <a:rPr lang="fr-CH" sz="2000" dirty="0"/>
              <a:t>Dans un 1er temps la mise en place se fera en salle C111, afin de réaliser l’implémentation du schéma physique indépendamment du réseau de l’école.</a:t>
            </a:r>
          </a:p>
          <a:p>
            <a:pPr marL="0" indent="0" algn="just">
              <a:buNone/>
            </a:pPr>
            <a:r>
              <a:rPr lang="fr-CH" sz="2000" dirty="0"/>
              <a:t>Dans un 2ème temps le FortiGate sera connecté au réseau physique de l’école en conservant sa configuration tel quel, afin de d’évaluer les possibilités et les limites d’un tel implémentation. L’idée étant que le module soit réalisé à distance en exploitant des PC et des VM dans les salles de classes.</a:t>
            </a:r>
          </a:p>
          <a:p>
            <a:pPr marL="0" indent="0" algn="just">
              <a:buNone/>
            </a:pPr>
            <a:r>
              <a:rPr lang="fr-CH" sz="2000" dirty="0"/>
              <a:t>Les éléments nécessaires pour constituer la partie « Internet » et représenter les hôtes et les switches, sont laissé au choix du candidat, en tenant compte que lors du 2ème temps se sera le réseau réel du CPNV qui sera utilisé.</a:t>
            </a:r>
          </a:p>
          <a:p>
            <a:pPr marL="0" indent="0">
              <a:buNone/>
            </a:pPr>
            <a:endParaRPr lang="fr-CH" dirty="0"/>
          </a:p>
        </p:txBody>
      </p:sp>
      <p:sp>
        <p:nvSpPr>
          <p:cNvPr id="6" name="Espace réservé du contenu 5"/>
          <p:cNvSpPr>
            <a:spLocks noGrp="1"/>
          </p:cNvSpPr>
          <p:nvPr>
            <p:ph sz="quarter" idx="4"/>
          </p:nvPr>
        </p:nvSpPr>
        <p:spPr>
          <a:xfrm>
            <a:off x="5654495" y="2909236"/>
            <a:ext cx="4396339" cy="3481939"/>
          </a:xfrm>
        </p:spPr>
        <p:txBody>
          <a:bodyPr>
            <a:noAutofit/>
          </a:bodyPr>
          <a:lstStyle/>
          <a:p>
            <a:pPr marL="0" indent="0">
              <a:buNone/>
            </a:pPr>
            <a:r>
              <a:rPr lang="fr-CH" sz="1100" dirty="0"/>
              <a:t>1. Pertinence de l'implémentation du 1</a:t>
            </a:r>
            <a:r>
              <a:rPr lang="fr-CH" sz="1100" baseline="30000" dirty="0"/>
              <a:t>er</a:t>
            </a:r>
            <a:r>
              <a:rPr lang="fr-CH" sz="1100" dirty="0"/>
              <a:t> temps</a:t>
            </a:r>
          </a:p>
          <a:p>
            <a:pPr marL="0" indent="0">
              <a:buNone/>
            </a:pPr>
            <a:r>
              <a:rPr lang="fr-CH" sz="1100" dirty="0"/>
              <a:t>2.  Pertinence de la partie "Internet" proposée dans le 1</a:t>
            </a:r>
            <a:r>
              <a:rPr lang="fr-CH" sz="1100" baseline="30000" dirty="0"/>
              <a:t>er</a:t>
            </a:r>
            <a:r>
              <a:rPr lang="fr-CH" sz="1100" dirty="0"/>
              <a:t> temps</a:t>
            </a:r>
          </a:p>
          <a:p>
            <a:pPr marL="0" indent="0">
              <a:buNone/>
            </a:pPr>
            <a:r>
              <a:rPr lang="fr-CH" sz="1100" dirty="0"/>
              <a:t>3.  A la fin du 1</a:t>
            </a:r>
            <a:r>
              <a:rPr lang="fr-CH" sz="1100" baseline="30000" dirty="0"/>
              <a:t>er</a:t>
            </a:r>
            <a:r>
              <a:rPr lang="fr-CH" sz="1100" dirty="0"/>
              <a:t> temps tous les clients et le télétravailleur peuvent atteindre le serveur et les imprimantes par leur adresse IP</a:t>
            </a:r>
          </a:p>
          <a:p>
            <a:pPr marL="0" indent="0">
              <a:buNone/>
            </a:pPr>
            <a:r>
              <a:rPr lang="fr-CH" sz="1100" dirty="0"/>
              <a:t>4.  Adressage IP proposé pour le siège, la succursale et le télétravailleur conforme au schéma du CDC</a:t>
            </a:r>
          </a:p>
          <a:p>
            <a:pPr marL="0" indent="0">
              <a:buNone/>
            </a:pPr>
            <a:r>
              <a:rPr lang="fr-CH" sz="1100" dirty="0"/>
              <a:t>5.  Pertinence de l'implémentation du 2</a:t>
            </a:r>
            <a:r>
              <a:rPr lang="fr-CH" sz="1100" baseline="30000" dirty="0"/>
              <a:t>ème</a:t>
            </a:r>
            <a:r>
              <a:rPr lang="fr-CH" sz="1100" dirty="0"/>
              <a:t> temps</a:t>
            </a:r>
          </a:p>
          <a:p>
            <a:pPr marL="0" indent="0">
              <a:buNone/>
            </a:pPr>
            <a:r>
              <a:rPr lang="fr-CH" sz="1100" dirty="0"/>
              <a:t>6.  A la fin du 2</a:t>
            </a:r>
            <a:r>
              <a:rPr lang="fr-CH" sz="1100" baseline="30000" dirty="0"/>
              <a:t>ème</a:t>
            </a:r>
            <a:r>
              <a:rPr lang="fr-CH" sz="1100" dirty="0"/>
              <a:t> tous les clients et le télétravailleur peuvent atteindre le serveur et les imprimantes par leur adresse IP </a:t>
            </a:r>
          </a:p>
          <a:p>
            <a:pPr marL="0" indent="0">
              <a:buNone/>
            </a:pPr>
            <a:r>
              <a:rPr lang="fr-CH" sz="1100" dirty="0"/>
              <a:t>7.  En fonction des caractéristiques de l'Appliance Fortinet, déterminer le nombre maximal d'implémentations du schéma proposé qu'il est théoriquement possible de réaliser sans tenir compte des performances</a:t>
            </a:r>
          </a:p>
          <a:p>
            <a:endParaRPr lang="fr-CH" sz="1200" dirty="0"/>
          </a:p>
        </p:txBody>
      </p:sp>
      <p:sp>
        <p:nvSpPr>
          <p:cNvPr id="7" name="Espace réservé du pied de page 6"/>
          <p:cNvSpPr>
            <a:spLocks noGrp="1"/>
          </p:cNvSpPr>
          <p:nvPr>
            <p:ph type="ftr" sz="quarter" idx="11"/>
          </p:nvPr>
        </p:nvSpPr>
        <p:spPr/>
        <p:txBody>
          <a:bodyPr/>
          <a:lstStyle/>
          <a:p>
            <a:r>
              <a:rPr lang="fr-CH" dirty="0"/>
              <a:t>Damien Mayor</a:t>
            </a:r>
          </a:p>
        </p:txBody>
      </p:sp>
      <p:sp>
        <p:nvSpPr>
          <p:cNvPr id="8" name="Espace réservé du numéro de diapositive 7"/>
          <p:cNvSpPr>
            <a:spLocks noGrp="1"/>
          </p:cNvSpPr>
          <p:nvPr>
            <p:ph type="sldNum" sz="quarter" idx="12"/>
          </p:nvPr>
        </p:nvSpPr>
        <p:spPr/>
        <p:txBody>
          <a:bodyPr/>
          <a:lstStyle/>
          <a:p>
            <a:fld id="{2FCD9DE2-19B8-4E75-A167-0E6B1D03D668}" type="slidenum">
              <a:rPr lang="fr-CH">
                <a:solidFill>
                  <a:srgbClr val="C00000"/>
                </a:solidFill>
                <a:effectLst>
                  <a:outerShdw blurRad="38100" dist="38100" dir="2700000" algn="tl">
                    <a:srgbClr val="000000">
                      <a:alpha val="43137"/>
                    </a:srgbClr>
                  </a:outerShdw>
                </a:effectLst>
              </a:rPr>
              <a:pPr/>
              <a:t>4</a:t>
            </a:fld>
            <a:endParaRPr lang="fr-CH" dirty="0">
              <a:solidFill>
                <a:srgbClr val="C00000"/>
              </a:solidFill>
              <a:effectLst>
                <a:outerShdw blurRad="38100" dist="38100" dir="2700000" algn="tl">
                  <a:srgbClr val="000000">
                    <a:alpha val="43137"/>
                  </a:srgbClr>
                </a:outerShdw>
              </a:effectLst>
            </a:endParaRPr>
          </a:p>
        </p:txBody>
      </p:sp>
      <p:sp>
        <p:nvSpPr>
          <p:cNvPr id="9" name="Titre 1">
            <a:extLst>
              <a:ext uri="{FF2B5EF4-FFF2-40B4-BE49-F238E27FC236}">
                <a16:creationId xmlns:a16="http://schemas.microsoft.com/office/drawing/2014/main" id="{EA430A85-0789-40CC-6588-3C05FE69A4D4}"/>
              </a:ext>
            </a:extLst>
          </p:cNvPr>
          <p:cNvSpPr txBox="1">
            <a:spLocks/>
          </p:cNvSpPr>
          <p:nvPr/>
        </p:nvSpPr>
        <p:spPr>
          <a:xfrm>
            <a:off x="652463" y="1143556"/>
            <a:ext cx="9404723" cy="662208"/>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CH" sz="3400" dirty="0">
                <a:solidFill>
                  <a:schemeClr val="accent2">
                    <a:lumMod val="75000"/>
                  </a:schemeClr>
                </a:solidFill>
                <a:effectLst>
                  <a:outerShdw blurRad="38100" dist="38100" dir="2700000" algn="tl">
                    <a:srgbClr val="000000">
                      <a:alpha val="43137"/>
                    </a:srgbClr>
                  </a:outerShdw>
                </a:effectLst>
              </a:rPr>
              <a:t>Mise en place de firewalls virtuels sur une Appliance </a:t>
            </a:r>
            <a:r>
              <a:rPr lang="fr-CH" sz="3400" dirty="0">
                <a:solidFill>
                  <a:srgbClr val="C00000"/>
                </a:solidFill>
                <a:effectLst>
                  <a:outerShdw blurRad="38100" dist="38100" dir="2700000" algn="tl">
                    <a:srgbClr val="000000">
                      <a:alpha val="43137"/>
                    </a:srgbClr>
                  </a:outerShdw>
                </a:effectLst>
              </a:rPr>
              <a:t>FORTINET</a:t>
            </a:r>
            <a:r>
              <a:rPr lang="fr-CH" sz="3400" dirty="0">
                <a:solidFill>
                  <a:schemeClr val="accent2">
                    <a:lumMod val="75000"/>
                  </a:schemeClr>
                </a:solidFill>
                <a:effectLst>
                  <a:outerShdw blurRad="38100" dist="38100" dir="2700000" algn="tl">
                    <a:srgbClr val="000000">
                      <a:alpha val="43137"/>
                    </a:srgbClr>
                  </a:outerShdw>
                </a:effectLst>
              </a:rPr>
              <a:t> adapté au module 146</a:t>
            </a:r>
          </a:p>
        </p:txBody>
      </p:sp>
      <p:sp>
        <p:nvSpPr>
          <p:cNvPr id="10" name="Espace réservé du texte 2"/>
          <p:cNvSpPr>
            <a:spLocks noGrp="1"/>
          </p:cNvSpPr>
          <p:nvPr>
            <p:ph type="body" idx="1"/>
          </p:nvPr>
        </p:nvSpPr>
        <p:spPr>
          <a:xfrm>
            <a:off x="747177" y="2288507"/>
            <a:ext cx="2946866" cy="576262"/>
          </a:xfrm>
        </p:spPr>
        <p:txBody>
          <a:bodyPr/>
          <a:lstStyle/>
          <a:p>
            <a:r>
              <a:rPr lang="fr-CH" dirty="0"/>
              <a:t>Descriptif</a:t>
            </a:r>
          </a:p>
        </p:txBody>
      </p:sp>
      <p:sp>
        <p:nvSpPr>
          <p:cNvPr id="11" name="Espace réservé du texte 6"/>
          <p:cNvSpPr>
            <a:spLocks noGrp="1"/>
          </p:cNvSpPr>
          <p:nvPr>
            <p:ph type="body" sz="quarter" idx="4294967295"/>
          </p:nvPr>
        </p:nvSpPr>
        <p:spPr>
          <a:xfrm>
            <a:off x="5654495" y="2371701"/>
            <a:ext cx="2932113" cy="576262"/>
          </a:xfrm>
          <a:prstGeom prst="rect">
            <a:avLst/>
          </a:prstGeom>
        </p:spPr>
        <p:txBody>
          <a:bodyPr/>
          <a:lstStyle/>
          <a:p>
            <a:pPr marL="0" indent="0">
              <a:buNone/>
            </a:pPr>
            <a:r>
              <a:rPr lang="fr-CH" sz="2400" dirty="0">
                <a:solidFill>
                  <a:schemeClr val="bg2">
                    <a:lumMod val="40000"/>
                    <a:lumOff val="60000"/>
                  </a:schemeClr>
                </a:solidFill>
              </a:rPr>
              <a:t>Points spécifiques </a:t>
            </a:r>
          </a:p>
        </p:txBody>
      </p:sp>
      <p:sp>
        <p:nvSpPr>
          <p:cNvPr id="14" name="Titre 1">
            <a:extLst>
              <a:ext uri="{FF2B5EF4-FFF2-40B4-BE49-F238E27FC236}">
                <a16:creationId xmlns:a16="http://schemas.microsoft.com/office/drawing/2014/main" id="{EA430A85-0789-40CC-6588-3C05FE69A4D4}"/>
              </a:ext>
            </a:extLst>
          </p:cNvPr>
          <p:cNvSpPr txBox="1">
            <a:spLocks/>
          </p:cNvSpPr>
          <p:nvPr/>
        </p:nvSpPr>
        <p:spPr>
          <a:xfrm>
            <a:off x="747177" y="5773434"/>
            <a:ext cx="4396339" cy="662208"/>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CH" sz="3400" dirty="0">
                <a:solidFill>
                  <a:schemeClr val="accent4">
                    <a:lumMod val="75000"/>
                  </a:schemeClr>
                </a:solidFill>
                <a:effectLst>
                  <a:outerShdw blurRad="38100" dist="38100" dir="2700000" algn="tl">
                    <a:srgbClr val="000000">
                      <a:alpha val="43137"/>
                    </a:srgbClr>
                  </a:outerShdw>
                </a:effectLst>
              </a:rPr>
              <a:t>Annexe 7.2 page 40</a:t>
            </a:r>
          </a:p>
        </p:txBody>
      </p:sp>
      <p:cxnSp>
        <p:nvCxnSpPr>
          <p:cNvPr id="16" name="Connecteur droit 15"/>
          <p:cNvCxnSpPr/>
          <p:nvPr/>
        </p:nvCxnSpPr>
        <p:spPr>
          <a:xfrm flipH="1">
            <a:off x="5361273" y="2464067"/>
            <a:ext cx="19249" cy="375385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82667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dirty="0">
                <a:effectLst>
                  <a:outerShdw blurRad="38100" dist="38100" dir="2700000" algn="tl">
                    <a:srgbClr val="000000">
                      <a:alpha val="43137"/>
                    </a:srgbClr>
                  </a:outerShdw>
                </a:effectLst>
              </a:rPr>
              <a:t>Planification</a:t>
            </a:r>
          </a:p>
        </p:txBody>
      </p:sp>
      <p:sp>
        <p:nvSpPr>
          <p:cNvPr id="4" name="Espace réservé du pied de page 3"/>
          <p:cNvSpPr>
            <a:spLocks noGrp="1"/>
          </p:cNvSpPr>
          <p:nvPr>
            <p:ph type="ftr" sz="quarter" idx="11"/>
          </p:nvPr>
        </p:nvSpPr>
        <p:spPr/>
        <p:txBody>
          <a:bodyPr/>
          <a:lstStyle/>
          <a:p>
            <a:r>
              <a:rPr lang="fr-CH" dirty="0"/>
              <a:t>Damien Mayor</a:t>
            </a:r>
          </a:p>
        </p:txBody>
      </p:sp>
      <p:sp>
        <p:nvSpPr>
          <p:cNvPr id="5" name="Espace réservé du numéro de diapositive 4"/>
          <p:cNvSpPr>
            <a:spLocks noGrp="1"/>
          </p:cNvSpPr>
          <p:nvPr>
            <p:ph type="sldNum" sz="quarter" idx="12"/>
          </p:nvPr>
        </p:nvSpPr>
        <p:spPr/>
        <p:txBody>
          <a:bodyPr/>
          <a:lstStyle/>
          <a:p>
            <a:fld id="{2FCD9DE2-19B8-4E75-A167-0E6B1D03D668}" type="slidenum">
              <a:rPr lang="fr-CH" smtClean="0">
                <a:solidFill>
                  <a:srgbClr val="C00000"/>
                </a:solidFill>
                <a:effectLst>
                  <a:outerShdw blurRad="38100" dist="38100" dir="2700000" algn="tl">
                    <a:srgbClr val="000000">
                      <a:alpha val="43137"/>
                    </a:srgbClr>
                  </a:outerShdw>
                </a:effectLst>
              </a:rPr>
              <a:t>5</a:t>
            </a:fld>
            <a:endParaRPr lang="fr-CH" dirty="0">
              <a:solidFill>
                <a:srgbClr val="C00000"/>
              </a:solidFill>
              <a:effectLst>
                <a:outerShdw blurRad="38100" dist="38100" dir="2700000" algn="tl">
                  <a:srgbClr val="000000">
                    <a:alpha val="43137"/>
                  </a:srgbClr>
                </a:outerShdw>
              </a:effectLst>
            </a:endParaRPr>
          </a:p>
        </p:txBody>
      </p:sp>
      <p:graphicFrame>
        <p:nvGraphicFramePr>
          <p:cNvPr id="7" name="Graphique 6"/>
          <p:cNvGraphicFramePr>
            <a:graphicFrameLocks/>
          </p:cNvGraphicFramePr>
          <p:nvPr>
            <p:extLst>
              <p:ext uri="{D42A27DB-BD31-4B8C-83A1-F6EECF244321}">
                <p14:modId xmlns:p14="http://schemas.microsoft.com/office/powerpoint/2010/main" val="1752883262"/>
              </p:ext>
            </p:extLst>
          </p:nvPr>
        </p:nvGraphicFramePr>
        <p:xfrm>
          <a:off x="0" y="1729212"/>
          <a:ext cx="4993908" cy="302008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Graphique 7"/>
          <p:cNvGraphicFramePr>
            <a:graphicFrameLocks/>
          </p:cNvGraphicFramePr>
          <p:nvPr>
            <p:extLst>
              <p:ext uri="{D42A27DB-BD31-4B8C-83A1-F6EECF244321}">
                <p14:modId xmlns:p14="http://schemas.microsoft.com/office/powerpoint/2010/main" val="3802393882"/>
              </p:ext>
            </p:extLst>
          </p:nvPr>
        </p:nvGraphicFramePr>
        <p:xfrm>
          <a:off x="5260063" y="1729212"/>
          <a:ext cx="4887426" cy="3020085"/>
        </p:xfrm>
        <a:graphic>
          <a:graphicData uri="http://schemas.openxmlformats.org/drawingml/2006/chart">
            <c:chart xmlns:c="http://schemas.openxmlformats.org/drawingml/2006/chart" xmlns:r="http://schemas.openxmlformats.org/officeDocument/2006/relationships" r:id="rId4"/>
          </a:graphicData>
        </a:graphic>
      </p:graphicFrame>
      <p:sp>
        <p:nvSpPr>
          <p:cNvPr id="9" name="Espace réservé du contenu 2"/>
          <p:cNvSpPr>
            <a:spLocks noGrp="1"/>
          </p:cNvSpPr>
          <p:nvPr>
            <p:ph idx="1"/>
          </p:nvPr>
        </p:nvSpPr>
        <p:spPr>
          <a:xfrm>
            <a:off x="1103312" y="4902146"/>
            <a:ext cx="8946541" cy="1346253"/>
          </a:xfrm>
        </p:spPr>
        <p:txBody>
          <a:bodyPr>
            <a:normAutofit/>
          </a:bodyPr>
          <a:lstStyle/>
          <a:p>
            <a:r>
              <a:rPr lang="fr-CH" dirty="0">
                <a:solidFill>
                  <a:schemeClr val="tx2"/>
                </a:solidFill>
              </a:rPr>
              <a:t>Implémentation 2</a:t>
            </a:r>
            <a:r>
              <a:rPr lang="fr-CH" baseline="30000" dirty="0">
                <a:solidFill>
                  <a:schemeClr val="tx2"/>
                </a:solidFill>
              </a:rPr>
              <a:t>ème</a:t>
            </a:r>
            <a:r>
              <a:rPr lang="fr-CH" dirty="0">
                <a:solidFill>
                  <a:schemeClr val="tx2"/>
                </a:solidFill>
              </a:rPr>
              <a:t> temps : -21.2%</a:t>
            </a:r>
          </a:p>
          <a:p>
            <a:r>
              <a:rPr lang="fr-CH" dirty="0">
                <a:solidFill>
                  <a:schemeClr val="tx2"/>
                </a:solidFill>
              </a:rPr>
              <a:t>Documentation : +21.9%</a:t>
            </a:r>
          </a:p>
        </p:txBody>
      </p:sp>
    </p:spTree>
    <p:extLst>
      <p:ext uri="{BB962C8B-B14F-4D97-AF65-F5344CB8AC3E}">
        <p14:creationId xmlns:p14="http://schemas.microsoft.com/office/powerpoint/2010/main" val="38903811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dirty="0">
                <a:effectLst>
                  <a:outerShdw blurRad="38100" dist="38100" dir="2700000" algn="tl">
                    <a:srgbClr val="000000">
                      <a:alpha val="43137"/>
                    </a:srgbClr>
                  </a:outerShdw>
                </a:effectLst>
              </a:rPr>
              <a:t>Réalisation</a:t>
            </a:r>
          </a:p>
        </p:txBody>
      </p:sp>
      <p:sp>
        <p:nvSpPr>
          <p:cNvPr id="4" name="Espace réservé du pied de page 3"/>
          <p:cNvSpPr>
            <a:spLocks noGrp="1"/>
          </p:cNvSpPr>
          <p:nvPr>
            <p:ph type="ftr" sz="quarter" idx="11"/>
          </p:nvPr>
        </p:nvSpPr>
        <p:spPr/>
        <p:txBody>
          <a:bodyPr/>
          <a:lstStyle/>
          <a:p>
            <a:r>
              <a:rPr lang="fr-CH" dirty="0"/>
              <a:t>Damien Mayor</a:t>
            </a:r>
          </a:p>
        </p:txBody>
      </p:sp>
      <p:sp>
        <p:nvSpPr>
          <p:cNvPr id="5" name="Espace réservé du numéro de diapositive 4"/>
          <p:cNvSpPr>
            <a:spLocks noGrp="1"/>
          </p:cNvSpPr>
          <p:nvPr>
            <p:ph type="sldNum" sz="quarter" idx="12"/>
          </p:nvPr>
        </p:nvSpPr>
        <p:spPr/>
        <p:txBody>
          <a:bodyPr/>
          <a:lstStyle/>
          <a:p>
            <a:fld id="{2FCD9DE2-19B8-4E75-A167-0E6B1D03D668}" type="slidenum">
              <a:rPr lang="fr-CH" smtClean="0">
                <a:solidFill>
                  <a:srgbClr val="C00000"/>
                </a:solidFill>
                <a:effectLst>
                  <a:outerShdw blurRad="38100" dist="38100" dir="2700000" algn="tl">
                    <a:srgbClr val="000000">
                      <a:alpha val="43137"/>
                    </a:srgbClr>
                  </a:outerShdw>
                </a:effectLst>
              </a:rPr>
              <a:t>6</a:t>
            </a:fld>
            <a:endParaRPr lang="fr-CH" dirty="0">
              <a:solidFill>
                <a:srgbClr val="C00000"/>
              </a:solidFill>
              <a:effectLst>
                <a:outerShdw blurRad="38100" dist="38100" dir="2700000" algn="tl">
                  <a:srgbClr val="000000">
                    <a:alpha val="43137"/>
                  </a:srgbClr>
                </a:outerShdw>
              </a:effectLst>
            </a:endParaRPr>
          </a:p>
        </p:txBody>
      </p:sp>
      <p:graphicFrame>
        <p:nvGraphicFramePr>
          <p:cNvPr id="6" name="Diagramme 5"/>
          <p:cNvGraphicFramePr/>
          <p:nvPr>
            <p:extLst>
              <p:ext uri="{D42A27DB-BD31-4B8C-83A1-F6EECF244321}">
                <p14:modId xmlns:p14="http://schemas.microsoft.com/office/powerpoint/2010/main" val="3696211957"/>
              </p:ext>
            </p:extLst>
          </p:nvPr>
        </p:nvGraphicFramePr>
        <p:xfrm>
          <a:off x="1318882" y="1297858"/>
          <a:ext cx="7682271" cy="48404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578716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dirty="0"/>
              <a:t>Phase </a:t>
            </a:r>
            <a:r>
              <a:rPr lang="fr-CH" dirty="0" smtClean="0"/>
              <a:t>1- Salle C111</a:t>
            </a:r>
            <a:endParaRPr lang="fr-CH" dirty="0"/>
          </a:p>
        </p:txBody>
      </p:sp>
      <p:sp>
        <p:nvSpPr>
          <p:cNvPr id="4" name="Espace réservé du pied de page 3"/>
          <p:cNvSpPr>
            <a:spLocks noGrp="1"/>
          </p:cNvSpPr>
          <p:nvPr>
            <p:ph type="ftr" sz="quarter" idx="11"/>
          </p:nvPr>
        </p:nvSpPr>
        <p:spPr/>
        <p:txBody>
          <a:bodyPr/>
          <a:lstStyle/>
          <a:p>
            <a:r>
              <a:rPr lang="fr-CH" dirty="0"/>
              <a:t>Damien Mayor</a:t>
            </a:r>
          </a:p>
        </p:txBody>
      </p:sp>
      <p:sp>
        <p:nvSpPr>
          <p:cNvPr id="5" name="Espace réservé du numéro de diapositive 4"/>
          <p:cNvSpPr>
            <a:spLocks noGrp="1"/>
          </p:cNvSpPr>
          <p:nvPr>
            <p:ph type="sldNum" sz="quarter" idx="12"/>
          </p:nvPr>
        </p:nvSpPr>
        <p:spPr/>
        <p:txBody>
          <a:bodyPr/>
          <a:lstStyle/>
          <a:p>
            <a:fld id="{2FCD9DE2-19B8-4E75-A167-0E6B1D03D668}" type="slidenum">
              <a:rPr lang="fr-CH">
                <a:solidFill>
                  <a:srgbClr val="C00000"/>
                </a:solidFill>
                <a:effectLst>
                  <a:outerShdw blurRad="38100" dist="38100" dir="2700000" algn="tl">
                    <a:srgbClr val="000000">
                      <a:alpha val="43137"/>
                    </a:srgbClr>
                  </a:outerShdw>
                </a:effectLst>
              </a:rPr>
              <a:pPr/>
              <a:t>7</a:t>
            </a:fld>
            <a:endParaRPr lang="fr-CH" dirty="0">
              <a:solidFill>
                <a:srgbClr val="C00000"/>
              </a:solidFill>
              <a:effectLst>
                <a:outerShdw blurRad="38100" dist="38100" dir="2700000" algn="tl">
                  <a:srgbClr val="000000">
                    <a:alpha val="43137"/>
                  </a:srgbClr>
                </a:outerShdw>
              </a:effectLst>
            </a:endParaRPr>
          </a:p>
        </p:txBody>
      </p:sp>
      <p:pic>
        <p:nvPicPr>
          <p:cNvPr id="8" name="Espace réservé du contenu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63" y="1418304"/>
            <a:ext cx="7878457" cy="5423632"/>
          </a:xfrm>
          <a:ln>
            <a:solidFill>
              <a:schemeClr val="accent4">
                <a:lumMod val="75000"/>
              </a:schemeClr>
            </a:solidFill>
          </a:ln>
        </p:spPr>
      </p:pic>
      <p:sp>
        <p:nvSpPr>
          <p:cNvPr id="6" name="Espace réservé du contenu 2"/>
          <p:cNvSpPr txBox="1">
            <a:spLocks/>
          </p:cNvSpPr>
          <p:nvPr/>
        </p:nvSpPr>
        <p:spPr>
          <a:xfrm>
            <a:off x="8071444" y="1418304"/>
            <a:ext cx="4051146" cy="5423632"/>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fr-CH" sz="1000" dirty="0" smtClean="0"/>
              <a:t>Configuration siège principal</a:t>
            </a:r>
          </a:p>
          <a:p>
            <a:r>
              <a:rPr lang="fr-CH" sz="1000" dirty="0" smtClean="0"/>
              <a:t>Configuration FortiGate</a:t>
            </a:r>
          </a:p>
          <a:p>
            <a:r>
              <a:rPr lang="fr-CH" sz="1000" dirty="0" smtClean="0"/>
              <a:t>Activation VDOMs</a:t>
            </a:r>
          </a:p>
          <a:p>
            <a:r>
              <a:rPr lang="fr-CH" sz="1000" dirty="0" smtClean="0"/>
              <a:t>Création domaine Principal</a:t>
            </a:r>
          </a:p>
          <a:p>
            <a:r>
              <a:rPr lang="fr-CH" sz="1000" dirty="0" smtClean="0"/>
              <a:t>Création domaine Secondaire</a:t>
            </a:r>
          </a:p>
          <a:p>
            <a:r>
              <a:rPr lang="fr-CH" sz="1000" dirty="0" smtClean="0"/>
              <a:t>Création des administrateurs</a:t>
            </a:r>
          </a:p>
          <a:p>
            <a:r>
              <a:rPr lang="fr-CH" sz="1000" dirty="0" smtClean="0"/>
              <a:t>Mise en place VDOM Principal</a:t>
            </a:r>
          </a:p>
          <a:p>
            <a:r>
              <a:rPr lang="fr-CH" sz="1000" dirty="0" smtClean="0"/>
              <a:t>Création règles pare-feu</a:t>
            </a:r>
          </a:p>
          <a:p>
            <a:r>
              <a:rPr lang="fr-CH" sz="1000" dirty="0" smtClean="0"/>
              <a:t>Configuration succursale secondaire</a:t>
            </a:r>
          </a:p>
          <a:p>
            <a:r>
              <a:rPr lang="fr-CH" sz="1000" dirty="0" smtClean="0"/>
              <a:t>Mise en place VDOM Secondaire</a:t>
            </a:r>
          </a:p>
          <a:p>
            <a:r>
              <a:rPr lang="fr-CH" sz="1000" dirty="0" smtClean="0"/>
              <a:t>Création règles pare-feu</a:t>
            </a:r>
          </a:p>
          <a:p>
            <a:r>
              <a:rPr lang="fr-CH" sz="1000" dirty="0" smtClean="0"/>
              <a:t>Configuration Routeur</a:t>
            </a:r>
          </a:p>
          <a:p>
            <a:r>
              <a:rPr lang="fr-CH" sz="1000" dirty="0" smtClean="0"/>
              <a:t>Configuration tunnels site-à-site SP</a:t>
            </a:r>
          </a:p>
          <a:p>
            <a:r>
              <a:rPr lang="fr-CH" sz="1000" dirty="0" smtClean="0"/>
              <a:t>Création règle pare-feu pour tunnel SP</a:t>
            </a:r>
          </a:p>
          <a:p>
            <a:r>
              <a:rPr lang="fr-CH" sz="1000" dirty="0" smtClean="0"/>
              <a:t>Création route pour tunnel SP</a:t>
            </a:r>
          </a:p>
          <a:p>
            <a:r>
              <a:rPr lang="fr-CH" sz="1000" dirty="0"/>
              <a:t>Configuration tunnels site-à-site </a:t>
            </a:r>
            <a:r>
              <a:rPr lang="fr-CH" sz="1000" dirty="0" smtClean="0"/>
              <a:t>SS</a:t>
            </a:r>
            <a:endParaRPr lang="fr-CH" sz="1000" dirty="0"/>
          </a:p>
          <a:p>
            <a:r>
              <a:rPr lang="fr-CH" sz="1000" dirty="0"/>
              <a:t>Création règle pare-feu pour tunnel </a:t>
            </a:r>
            <a:r>
              <a:rPr lang="fr-CH" sz="1000" dirty="0" smtClean="0"/>
              <a:t>SS</a:t>
            </a:r>
            <a:endParaRPr lang="fr-CH" sz="1000" dirty="0"/>
          </a:p>
          <a:p>
            <a:r>
              <a:rPr lang="fr-CH" sz="1000" dirty="0"/>
              <a:t>Création route pour tunnel </a:t>
            </a:r>
            <a:r>
              <a:rPr lang="fr-CH" sz="1000" dirty="0" smtClean="0"/>
              <a:t>SS</a:t>
            </a:r>
          </a:p>
          <a:p>
            <a:r>
              <a:rPr lang="fr-CH" sz="1000" dirty="0" smtClean="0"/>
              <a:t>Remplacement routeur par switch</a:t>
            </a:r>
          </a:p>
          <a:p>
            <a:r>
              <a:rPr lang="fr-CH" sz="1000" dirty="0" smtClean="0"/>
              <a:t>Configuration PC Télétravailleur</a:t>
            </a:r>
          </a:p>
          <a:p>
            <a:r>
              <a:rPr lang="fr-CH" sz="1000" dirty="0" smtClean="0"/>
              <a:t>Configuration tunnel client-à-site</a:t>
            </a:r>
          </a:p>
          <a:p>
            <a:r>
              <a:rPr lang="fr-CH" sz="1000" dirty="0" smtClean="0"/>
              <a:t>Configuration FortiClient VPN</a:t>
            </a:r>
          </a:p>
          <a:p>
            <a:endParaRPr lang="fr-CH" sz="1000" dirty="0"/>
          </a:p>
        </p:txBody>
      </p:sp>
    </p:spTree>
    <p:extLst>
      <p:ext uri="{BB962C8B-B14F-4D97-AF65-F5344CB8AC3E}">
        <p14:creationId xmlns:p14="http://schemas.microsoft.com/office/powerpoint/2010/main" val="10130499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dirty="0" smtClean="0"/>
              <a:t>VDOMs</a:t>
            </a:r>
            <a:endParaRPr lang="fr-CH" dirty="0"/>
          </a:p>
        </p:txBody>
      </p:sp>
      <p:sp>
        <p:nvSpPr>
          <p:cNvPr id="4" name="Espace réservé du pied de page 3"/>
          <p:cNvSpPr>
            <a:spLocks noGrp="1"/>
          </p:cNvSpPr>
          <p:nvPr>
            <p:ph type="ftr" sz="quarter" idx="11"/>
          </p:nvPr>
        </p:nvSpPr>
        <p:spPr/>
        <p:txBody>
          <a:bodyPr/>
          <a:lstStyle/>
          <a:p>
            <a:r>
              <a:rPr lang="fr-CH" dirty="0" smtClean="0"/>
              <a:t>Damien Mayor</a:t>
            </a:r>
            <a:endParaRPr lang="fr-CH" dirty="0"/>
          </a:p>
        </p:txBody>
      </p:sp>
      <p:sp>
        <p:nvSpPr>
          <p:cNvPr id="5" name="Espace réservé du numéro de diapositive 4"/>
          <p:cNvSpPr>
            <a:spLocks noGrp="1"/>
          </p:cNvSpPr>
          <p:nvPr>
            <p:ph type="sldNum" sz="quarter" idx="12"/>
          </p:nvPr>
        </p:nvSpPr>
        <p:spPr/>
        <p:txBody>
          <a:bodyPr/>
          <a:lstStyle/>
          <a:p>
            <a:fld id="{2FCD9DE2-19B8-4E75-A167-0E6B1D03D668}" type="slidenum">
              <a:rPr lang="fr-CH">
                <a:solidFill>
                  <a:srgbClr val="C00000"/>
                </a:solidFill>
                <a:effectLst>
                  <a:outerShdw blurRad="38100" dist="38100" dir="2700000" algn="tl">
                    <a:srgbClr val="000000">
                      <a:alpha val="43137"/>
                    </a:srgbClr>
                  </a:outerShdw>
                </a:effectLst>
              </a:rPr>
              <a:pPr/>
              <a:t>8</a:t>
            </a:fld>
            <a:endParaRPr lang="fr-CH" dirty="0">
              <a:solidFill>
                <a:srgbClr val="C00000"/>
              </a:solidFill>
              <a:effectLst>
                <a:outerShdw blurRad="38100" dist="38100" dir="2700000" algn="tl">
                  <a:srgbClr val="000000">
                    <a:alpha val="43137"/>
                  </a:srgbClr>
                </a:outerShdw>
              </a:effectLst>
            </a:endParaRPr>
          </a:p>
        </p:txBody>
      </p:sp>
      <p:pic>
        <p:nvPicPr>
          <p:cNvPr id="6" name="Espace réservé du contenu 5"/>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7783186" y="2070524"/>
            <a:ext cx="2266667" cy="1580952"/>
          </a:xfrm>
          <a:prstGeom prst="rect">
            <a:avLst/>
          </a:prstGeom>
        </p:spPr>
      </p:pic>
      <p:sp>
        <p:nvSpPr>
          <p:cNvPr id="8" name="Espace réservé du contenu 2"/>
          <p:cNvSpPr txBox="1">
            <a:spLocks/>
          </p:cNvSpPr>
          <p:nvPr/>
        </p:nvSpPr>
        <p:spPr>
          <a:xfrm>
            <a:off x="1103312" y="2052918"/>
            <a:ext cx="8946541" cy="419548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fr-CH" dirty="0" smtClean="0"/>
              <a:t>Solution de virtualisation</a:t>
            </a:r>
          </a:p>
          <a:p>
            <a:pPr marL="0" indent="0">
              <a:buNone/>
            </a:pPr>
            <a:endParaRPr lang="fr-CH" dirty="0" smtClean="0"/>
          </a:p>
          <a:p>
            <a:r>
              <a:rPr lang="fr-CH" dirty="0" smtClean="0"/>
              <a:t>Mise en place</a:t>
            </a:r>
          </a:p>
          <a:p>
            <a:pPr marL="0" indent="0">
              <a:buNone/>
            </a:pPr>
            <a:endParaRPr lang="fr-CH" dirty="0" smtClean="0"/>
          </a:p>
          <a:p>
            <a:r>
              <a:rPr lang="fr-CH" dirty="0" smtClean="0"/>
              <a:t>Limitations</a:t>
            </a:r>
            <a:endParaRPr lang="fr-CH" dirty="0"/>
          </a:p>
        </p:txBody>
      </p:sp>
    </p:spTree>
    <p:extLst>
      <p:ext uri="{BB962C8B-B14F-4D97-AF65-F5344CB8AC3E}">
        <p14:creationId xmlns:p14="http://schemas.microsoft.com/office/powerpoint/2010/main" val="7874656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dirty="0" smtClean="0"/>
              <a:t>IPsec vs SSL</a:t>
            </a:r>
            <a:endParaRPr lang="fr-CH" dirty="0"/>
          </a:p>
        </p:txBody>
      </p:sp>
      <p:sp>
        <p:nvSpPr>
          <p:cNvPr id="3" name="Espace réservé du contenu 2"/>
          <p:cNvSpPr>
            <a:spLocks noGrp="1"/>
          </p:cNvSpPr>
          <p:nvPr>
            <p:ph idx="1"/>
          </p:nvPr>
        </p:nvSpPr>
        <p:spPr/>
        <p:txBody>
          <a:bodyPr/>
          <a:lstStyle/>
          <a:p>
            <a:r>
              <a:rPr lang="fr-CH" dirty="0" smtClean="0"/>
              <a:t>vs</a:t>
            </a:r>
            <a:endParaRPr lang="fr-CH" dirty="0"/>
          </a:p>
        </p:txBody>
      </p:sp>
      <p:sp>
        <p:nvSpPr>
          <p:cNvPr id="4" name="Espace réservé du pied de page 3"/>
          <p:cNvSpPr>
            <a:spLocks noGrp="1"/>
          </p:cNvSpPr>
          <p:nvPr>
            <p:ph type="ftr" sz="quarter" idx="11"/>
          </p:nvPr>
        </p:nvSpPr>
        <p:spPr/>
        <p:txBody>
          <a:bodyPr/>
          <a:lstStyle/>
          <a:p>
            <a:r>
              <a:rPr lang="fr-CH" smtClean="0"/>
              <a:t>Damien Mayor</a:t>
            </a:r>
            <a:endParaRPr lang="fr-CH"/>
          </a:p>
        </p:txBody>
      </p:sp>
      <p:sp>
        <p:nvSpPr>
          <p:cNvPr id="5" name="Espace réservé du numéro de diapositive 4"/>
          <p:cNvSpPr>
            <a:spLocks noGrp="1"/>
          </p:cNvSpPr>
          <p:nvPr>
            <p:ph type="sldNum" sz="quarter" idx="12"/>
          </p:nvPr>
        </p:nvSpPr>
        <p:spPr/>
        <p:txBody>
          <a:bodyPr/>
          <a:lstStyle/>
          <a:p>
            <a:fld id="{2FCD9DE2-19B8-4E75-A167-0E6B1D03D668}" type="slidenum">
              <a:rPr lang="fr-CH" smtClean="0"/>
              <a:t>9</a:t>
            </a:fld>
            <a:endParaRPr lang="fr-CH"/>
          </a:p>
        </p:txBody>
      </p:sp>
    </p:spTree>
    <p:extLst>
      <p:ext uri="{BB962C8B-B14F-4D97-AF65-F5344CB8AC3E}">
        <p14:creationId xmlns:p14="http://schemas.microsoft.com/office/powerpoint/2010/main" val="5717671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Papi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1398</TotalTime>
  <Words>690</Words>
  <Application>Microsoft Office PowerPoint</Application>
  <PresentationFormat>Grand écran</PresentationFormat>
  <Paragraphs>152</Paragraphs>
  <Slides>19</Slides>
  <Notes>4</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19</vt:i4>
      </vt:variant>
    </vt:vector>
  </HeadingPairs>
  <TitlesOfParts>
    <vt:vector size="25" baseType="lpstr">
      <vt:lpstr>Adobe Devanagari</vt:lpstr>
      <vt:lpstr>Arial</vt:lpstr>
      <vt:lpstr>Calibri</vt:lpstr>
      <vt:lpstr>Century Gothic</vt:lpstr>
      <vt:lpstr>Wingdings 3</vt:lpstr>
      <vt:lpstr>Ion</vt:lpstr>
      <vt:lpstr>Mise en place de firewalls virtuels sur une Appliance adapté au module 146</vt:lpstr>
      <vt:lpstr>XXXDéroulement</vt:lpstr>
      <vt:lpstr>Introduction</vt:lpstr>
      <vt:lpstr>Cahier des charges</vt:lpstr>
      <vt:lpstr>Planification</vt:lpstr>
      <vt:lpstr>Réalisation</vt:lpstr>
      <vt:lpstr>Phase 1- Salle C111</vt:lpstr>
      <vt:lpstr>VDOMs</vt:lpstr>
      <vt:lpstr>IPsec vs SSL</vt:lpstr>
      <vt:lpstr>Client-à-site</vt:lpstr>
      <vt:lpstr>Phase 2 – Réseau CPNV</vt:lpstr>
      <vt:lpstr>Implémentation CPNV</vt:lpstr>
      <vt:lpstr>Points restants &amp; améliorations</vt:lpstr>
      <vt:lpstr>Challenges rencontrés</vt:lpstr>
      <vt:lpstr>Conclusion &amp; retour personnel</vt:lpstr>
      <vt:lpstr>Questions</vt:lpstr>
      <vt:lpstr>Slides de réserve</vt:lpstr>
      <vt:lpstr>Présentation PowerPoint</vt:lpstr>
      <vt:lpstr>Présentation PowerPoint</vt:lpstr>
    </vt:vector>
  </TitlesOfParts>
  <Company>CPNV</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Implémentation d’un pare-feu Fortinet</dc:title>
  <dc:creator>MAYOR Damien</dc:creator>
  <cp:lastModifiedBy>MAYOR Damien</cp:lastModifiedBy>
  <cp:revision>155</cp:revision>
  <dcterms:created xsi:type="dcterms:W3CDTF">2023-03-29T13:58:56Z</dcterms:created>
  <dcterms:modified xsi:type="dcterms:W3CDTF">2023-06-08T11:48:35Z</dcterms:modified>
</cp:coreProperties>
</file>