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1"/>
  </p:notesMasterIdLst>
  <p:sldIdLst>
    <p:sldId id="256" r:id="rId2"/>
    <p:sldId id="257" r:id="rId3"/>
    <p:sldId id="258" r:id="rId4"/>
    <p:sldId id="279" r:id="rId5"/>
    <p:sldId id="260" r:id="rId6"/>
    <p:sldId id="261" r:id="rId7"/>
    <p:sldId id="281" r:id="rId8"/>
    <p:sldId id="287" r:id="rId9"/>
    <p:sldId id="286" r:id="rId10"/>
    <p:sldId id="282" r:id="rId11"/>
    <p:sldId id="283" r:id="rId12"/>
    <p:sldId id="285" r:id="rId13"/>
    <p:sldId id="284" r:id="rId14"/>
    <p:sldId id="280" r:id="rId15"/>
    <p:sldId id="262" r:id="rId16"/>
    <p:sldId id="263" r:id="rId17"/>
    <p:sldId id="264" r:id="rId18"/>
    <p:sldId id="272"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25" d="100"/>
          <a:sy n="125" d="100"/>
        </p:scale>
        <p:origin x="16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CH"/>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CH"/>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CH"/>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CH"/>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CH"/>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CH"/>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25112"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06.06.23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71BB588-6F7B-498A-B2DB-1FE07C0B96F9}"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407890E-51B4-482C-8C2B-161F4F736322}" type="datetime1">
              <a:rPr lang="fr-CH" smtClean="0"/>
              <a:t>06.06.23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392B27F0-2195-4CF8-9721-754DECE78B20}"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6FCFB39F-86B7-472C-B330-B3067347DFE0}"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81D5674-D429-4038-A27E-284788D1F51B}"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689BF-7353-4F9B-8EDD-68188F4A3886}" type="datetime1">
              <a:rPr lang="fr-CH" smtClean="0"/>
              <a:t>06.06.23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FBDC78-C71D-4095-9CDF-0432BE83E5B4}" type="datetime1">
              <a:rPr lang="fr-CH" smtClean="0"/>
              <a:t>06.06.23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AB08ED-5818-49F9-AAE0-E3BA3731C6C5}"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1265D1-6730-4D18-AD72-F627A0280CC9}"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61D31DA-FC4F-4736-B55F-F371A16D9D5C}"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8A2FB5-104B-4B24-AC8F-02EB529D4132}" type="datetime1">
              <a:rPr lang="fr-CH" smtClean="0"/>
              <a:t>06.06.23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5F6674B-669E-41C9-9C4F-694DBCF7D322}" type="datetime1">
              <a:rPr lang="fr-CH" smtClean="0"/>
              <a:t>06.06.23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D73BC7-A51B-4B24-BBB9-44859DC713F3}" type="datetime1">
              <a:rPr lang="fr-CH" smtClean="0"/>
              <a:t>06.06.23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E8D19E6-7F4D-40D9-AD51-2E25C7EE1D07}" type="datetime1">
              <a:rPr lang="fr-CH" smtClean="0"/>
              <a:t>06.06.23</a:t>
            </a:fld>
            <a:endParaRPr lang="fr-CH"/>
          </a:p>
        </p:txBody>
      </p:sp>
      <p:sp>
        <p:nvSpPr>
          <p:cNvPr id="5" name="Footer Placeholder 3"/>
          <p:cNvSpPr>
            <a:spLocks noGrp="1"/>
          </p:cNvSpPr>
          <p:nvPr>
            <p:ph type="ftr" sz="quarter" idx="11"/>
          </p:nvPr>
        </p:nvSpPr>
        <p:spPr/>
        <p:txBody>
          <a:bodyPr/>
          <a:lstStyle/>
          <a:p>
            <a:endParaRPr lang="fr-CH"/>
          </a:p>
        </p:txBody>
      </p:sp>
      <p:sp>
        <p:nvSpPr>
          <p:cNvPr id="6" name="Slide Number Placeholder 4"/>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E5F204-9DE5-4DA4-A075-89D82E25988F}" type="datetime1">
              <a:rPr lang="fr-CH" smtClean="0"/>
              <a:t>06.06.23</a:t>
            </a:fld>
            <a:endParaRPr lang="fr-CH"/>
          </a:p>
        </p:txBody>
      </p:sp>
      <p:sp>
        <p:nvSpPr>
          <p:cNvPr id="5" name="Footer Placeholder 2"/>
          <p:cNvSpPr>
            <a:spLocks noGrp="1"/>
          </p:cNvSpPr>
          <p:nvPr>
            <p:ph type="ftr" sz="quarter" idx="11"/>
          </p:nvPr>
        </p:nvSpPr>
        <p:spPr/>
        <p:txBody>
          <a:bodyPr/>
          <a:lstStyle/>
          <a:p>
            <a:endParaRPr lang="fr-CH"/>
          </a:p>
        </p:txBody>
      </p:sp>
      <p:sp>
        <p:nvSpPr>
          <p:cNvPr id="6" name="Slide Number Placeholder 3"/>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F9A5B153-2246-46F2-A5D9-592BBA77E441}" type="datetime1">
              <a:rPr lang="fr-CH" smtClean="0"/>
              <a:t>06.06.23</a:t>
            </a:fld>
            <a:endParaRPr lang="fr-CH"/>
          </a:p>
        </p:txBody>
      </p:sp>
      <p:sp>
        <p:nvSpPr>
          <p:cNvPr id="5" name="Footer Placeholder 5"/>
          <p:cNvSpPr>
            <a:spLocks noGrp="1"/>
          </p:cNvSpPr>
          <p:nvPr>
            <p:ph type="ftr" sz="quarter" idx="11"/>
          </p:nvPr>
        </p:nvSpPr>
        <p:spPr/>
        <p:txBody>
          <a:bodyPr/>
          <a:lstStyle/>
          <a:p>
            <a:endParaRPr lang="fr-CH"/>
          </a:p>
        </p:txBody>
      </p:sp>
      <p:sp>
        <p:nvSpPr>
          <p:cNvPr id="6"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C02CFAF-43D6-4D3E-A775-28173887B551}" type="datetime1">
              <a:rPr lang="fr-CH" smtClean="0"/>
              <a:t>06.06.23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CFB39F-86B7-472C-B330-B3067347DFE0}" type="datetime1">
              <a:rPr lang="fr-CH" smtClean="0"/>
              <a:t>06.06.23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sp>
        <p:nvSpPr>
          <p:cNvPr id="4" name="Espace réservé du pied de page 3"/>
          <p:cNvSpPr>
            <a:spLocks noGrp="1"/>
          </p:cNvSpPr>
          <p:nvPr>
            <p:ph type="ftr" sz="quarter" idx="11"/>
          </p:nvPr>
        </p:nvSpPr>
        <p:spPr/>
        <p:txBody>
          <a:bodyPr/>
          <a:lstStyle/>
          <a:p>
            <a:r>
              <a:rPr lang="fr-CH" dirty="0"/>
              <a:t>TPI</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a:t>
            </a:fld>
            <a:endParaRPr lang="fr-CH" dirty="0">
              <a:solidFill>
                <a:srgbClr val="C00000"/>
              </a:solidFill>
              <a:effectLst>
                <a:outerShdw blurRad="38100" dist="38100" dir="2700000" algn="tl">
                  <a:srgbClr val="000000">
                    <a:alpha val="43137"/>
                  </a:srgbClr>
                </a:outerShdw>
              </a:effectLst>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Site à site</a:t>
            </a:r>
          </a:p>
        </p:txBody>
      </p:sp>
      <p:sp>
        <p:nvSpPr>
          <p:cNvPr id="3" name="Espace réservé du contenu 2"/>
          <p:cNvSpPr>
            <a:spLocks noGrp="1"/>
          </p:cNvSpPr>
          <p:nvPr>
            <p:ph idx="1"/>
          </p:nvPr>
        </p:nvSpPr>
        <p:spPr/>
        <p:txBody>
          <a:bodyPr/>
          <a:lstStyle/>
          <a:p>
            <a:r>
              <a:rPr lang="fr-CH" dirty="0"/>
              <a:t>Les étapes selon rapport de TPI</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10</a:t>
            </a:fld>
            <a:endParaRPr lang="fr-CH"/>
          </a:p>
        </p:txBody>
      </p:sp>
    </p:spTree>
    <p:extLst>
      <p:ext uri="{BB962C8B-B14F-4D97-AF65-F5344CB8AC3E}">
        <p14:creationId xmlns:p14="http://schemas.microsoft.com/office/powerpoint/2010/main" val="17364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Client à site</a:t>
            </a:r>
          </a:p>
        </p:txBody>
      </p:sp>
      <p:sp>
        <p:nvSpPr>
          <p:cNvPr id="3" name="Espace réservé du contenu 2"/>
          <p:cNvSpPr>
            <a:spLocks noGrp="1"/>
          </p:cNvSpPr>
          <p:nvPr>
            <p:ph idx="1"/>
          </p:nvPr>
        </p:nvSpPr>
        <p:spPr/>
        <p:txBody>
          <a:bodyPr/>
          <a:lstStyle/>
          <a:p>
            <a:pPr marL="0" indent="0">
              <a:buNone/>
            </a:pPr>
            <a:r>
              <a:rPr lang="fr-CH" dirty="0"/>
              <a:t>Les étapes selon rapport de TPI</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11</a:t>
            </a:fld>
            <a:endParaRPr lang="fr-CH"/>
          </a:p>
        </p:txBody>
      </p:sp>
    </p:spTree>
    <p:extLst>
      <p:ext uri="{BB962C8B-B14F-4D97-AF65-F5344CB8AC3E}">
        <p14:creationId xmlns:p14="http://schemas.microsoft.com/office/powerpoint/2010/main" val="3268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2</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12</a:t>
            </a:fld>
            <a:endParaRPr lang="fr-CH"/>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 y="1418304"/>
            <a:ext cx="8219341" cy="5410200"/>
          </a:xfrm>
          <a:ln>
            <a:solidFill>
              <a:schemeClr val="accent4">
                <a:lumMod val="75000"/>
              </a:schemeClr>
            </a:solidFill>
          </a:ln>
        </p:spPr>
      </p:pic>
    </p:spTree>
    <p:extLst>
      <p:ext uri="{BB962C8B-B14F-4D97-AF65-F5344CB8AC3E}">
        <p14:creationId xmlns:p14="http://schemas.microsoft.com/office/powerpoint/2010/main" val="390096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 CPNV</a:t>
            </a:r>
          </a:p>
        </p:txBody>
      </p:sp>
      <p:sp>
        <p:nvSpPr>
          <p:cNvPr id="3" name="Espace réservé du contenu 2"/>
          <p:cNvSpPr>
            <a:spLocks noGrp="1"/>
          </p:cNvSpPr>
          <p:nvPr>
            <p:ph idx="1"/>
          </p:nvPr>
        </p:nvSpPr>
        <p:spPr/>
        <p:txBody>
          <a:bodyPr/>
          <a:lstStyle/>
          <a:p>
            <a:r>
              <a:rPr lang="fr-CH" dirty="0"/>
              <a:t>Selon rapport de TPI</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13</a:t>
            </a:fld>
            <a:endParaRPr lang="fr-CH"/>
          </a:p>
        </p:txBody>
      </p:sp>
    </p:spTree>
    <p:extLst>
      <p:ext uri="{BB962C8B-B14F-4D97-AF65-F5344CB8AC3E}">
        <p14:creationId xmlns:p14="http://schemas.microsoft.com/office/powerpoint/2010/main" val="102683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Points spécifiques</a:t>
            </a:r>
          </a:p>
        </p:txBody>
      </p:sp>
      <p:sp>
        <p:nvSpPr>
          <p:cNvPr id="3" name="Espace réservé du contenu 2"/>
          <p:cNvSpPr>
            <a:spLocks noGrp="1"/>
          </p:cNvSpPr>
          <p:nvPr>
            <p:ph idx="1"/>
          </p:nvPr>
        </p:nvSpPr>
        <p:spPr/>
        <p:txBody>
          <a:bodyPr/>
          <a:lstStyle/>
          <a:p>
            <a:r>
              <a:rPr lang="fr-CH" dirty="0"/>
              <a:t>Pertinence de l'implémentation du 1</a:t>
            </a:r>
            <a:r>
              <a:rPr lang="fr-CH" baseline="30000" dirty="0"/>
              <a:t>er</a:t>
            </a:r>
            <a:r>
              <a:rPr lang="fr-CH" dirty="0"/>
              <a:t> temps </a:t>
            </a:r>
          </a:p>
          <a:p>
            <a:r>
              <a:rPr lang="fr-CH" dirty="0"/>
              <a:t>Pertinence de la partie "internet" du 1</a:t>
            </a:r>
            <a:r>
              <a:rPr lang="fr-CH" baseline="30000" dirty="0"/>
              <a:t>er</a:t>
            </a:r>
            <a:r>
              <a:rPr lang="fr-CH" dirty="0"/>
              <a:t> temps</a:t>
            </a:r>
          </a:p>
          <a:p>
            <a:r>
              <a:rPr lang="fr-CH" dirty="0"/>
              <a:t>A la fin du 1</a:t>
            </a:r>
            <a:r>
              <a:rPr lang="fr-CH" baseline="30000" dirty="0"/>
              <a:t>er</a:t>
            </a:r>
            <a:r>
              <a:rPr lang="fr-CH" dirty="0"/>
              <a:t> temps : tous les clients et le télétravailleur peuvent atteindre le server et l'imprimantes par leur adresse IP</a:t>
            </a:r>
          </a:p>
          <a:p>
            <a:r>
              <a:rPr lang="fr-CH" dirty="0"/>
              <a:t>Adressage IP conforme au schéma du CDC</a:t>
            </a:r>
          </a:p>
          <a:p>
            <a:r>
              <a:rPr lang="fr-CH" dirty="0"/>
              <a:t>Pertinence de l'implémentation du 2</a:t>
            </a:r>
            <a:r>
              <a:rPr lang="fr-CH" baseline="30000" dirty="0"/>
              <a:t>ème</a:t>
            </a:r>
            <a:r>
              <a:rPr lang="fr-CH" dirty="0"/>
              <a:t> temps</a:t>
            </a:r>
          </a:p>
          <a:p>
            <a:r>
              <a:rPr lang="fr-CH" dirty="0"/>
              <a:t>A la fin du 2</a:t>
            </a:r>
            <a:r>
              <a:rPr lang="fr-CH" baseline="30000" dirty="0"/>
              <a:t>ème</a:t>
            </a:r>
            <a:r>
              <a:rPr lang="fr-CH" dirty="0"/>
              <a:t> temps : tous les clients et le télétravailleur peuvent atteindre le server et l'imprimantes par leur adresse IP</a:t>
            </a:r>
          </a:p>
          <a:p>
            <a:r>
              <a:rPr lang="fr-CH" dirty="0"/>
              <a:t>Déterminer le nombre maximal d'implémentations du schéma proposé qu'il est théoriquement possible de réaliser</a:t>
            </a:r>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14</a:t>
            </a:fld>
            <a:endParaRPr lang="fr-CH"/>
          </a:p>
        </p:txBody>
      </p:sp>
      <p:pic>
        <p:nvPicPr>
          <p:cNvPr id="8" name="Image 7"/>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1819437"/>
            <a:ext cx="521705" cy="609601"/>
          </a:xfrm>
          <a:prstGeom prst="rect">
            <a:avLst/>
          </a:prstGeom>
        </p:spPr>
      </p:pic>
      <p:pic>
        <p:nvPicPr>
          <p:cNvPr id="9" name="Image 8"/>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3769" y="2265410"/>
            <a:ext cx="521705" cy="609601"/>
          </a:xfrm>
          <a:prstGeom prst="rect">
            <a:avLst/>
          </a:prstGeom>
        </p:spPr>
      </p:pic>
      <p:pic>
        <p:nvPicPr>
          <p:cNvPr id="10" name="Image 9"/>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3072896"/>
            <a:ext cx="521705" cy="609601"/>
          </a:xfrm>
          <a:prstGeom prst="rect">
            <a:avLst/>
          </a:prstGeom>
        </p:spPr>
      </p:pic>
      <p:pic>
        <p:nvPicPr>
          <p:cNvPr id="11" name="Image 10"/>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100291" y="3493624"/>
            <a:ext cx="521705" cy="609601"/>
          </a:xfrm>
          <a:prstGeom prst="rect">
            <a:avLst/>
          </a:prstGeom>
        </p:spPr>
      </p:pic>
      <p:pic>
        <p:nvPicPr>
          <p:cNvPr id="12" name="Image 11"/>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4740" y="3951211"/>
            <a:ext cx="521705" cy="609601"/>
          </a:xfrm>
          <a:prstGeom prst="rect">
            <a:avLst/>
          </a:prstGeom>
        </p:spPr>
      </p:pic>
      <p:pic>
        <p:nvPicPr>
          <p:cNvPr id="13" name="Image 12"/>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4660647"/>
            <a:ext cx="521705" cy="609601"/>
          </a:xfrm>
          <a:prstGeom prst="rect">
            <a:avLst/>
          </a:prstGeom>
        </p:spPr>
      </p:pic>
      <p:pic>
        <p:nvPicPr>
          <p:cNvPr id="14" name="Image 13"/>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5423034"/>
            <a:ext cx="521705" cy="609601"/>
          </a:xfrm>
          <a:prstGeom prst="rect">
            <a:avLst/>
          </a:prstGeom>
        </p:spPr>
      </p:pic>
    </p:spTree>
    <p:extLst>
      <p:ext uri="{BB962C8B-B14F-4D97-AF65-F5344CB8AC3E}">
        <p14:creationId xmlns:p14="http://schemas.microsoft.com/office/powerpoint/2010/main" val="379930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Fixer les adresses IP selon plan du CPNV</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complète dans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5048446"/>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a:t>1</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17</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
        <p:nvSpPr>
          <p:cNvPr id="4" name="Espace réservé du pied de page 3">
            <a:extLst>
              <a:ext uri="{FF2B5EF4-FFF2-40B4-BE49-F238E27FC236}">
                <a16:creationId xmlns:a16="http://schemas.microsoft.com/office/drawing/2014/main" id="{1482425C-F09E-6780-6002-D4AEBB9C8B10}"/>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676A2B88-08ED-24D5-E112-DFB9E55736CE}"/>
              </a:ext>
            </a:extLst>
          </p:cNvPr>
          <p:cNvSpPr>
            <a:spLocks noGrp="1"/>
          </p:cNvSpPr>
          <p:nvPr>
            <p:ph type="sldNum" sz="quarter" idx="12"/>
          </p:nvPr>
        </p:nvSpPr>
        <p:spPr/>
        <p:txBody>
          <a:bodyPr/>
          <a:lstStyle/>
          <a:p>
            <a:fld id="{2FCD9DE2-19B8-4E75-A167-0E6B1D03D668}" type="slidenum">
              <a:rPr lang="fr-CH" smtClean="0"/>
              <a:t>18</a:t>
            </a:fld>
            <a:endParaRPr lang="fr-CH"/>
          </a:p>
        </p:txBody>
      </p:sp>
    </p:spTree>
    <p:extLst>
      <p:ext uri="{BB962C8B-B14F-4D97-AF65-F5344CB8AC3E}">
        <p14:creationId xmlns:p14="http://schemas.microsoft.com/office/powerpoint/2010/main" val="332291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19</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a:t>Réalisation</a:t>
            </a:r>
          </a:p>
          <a:p>
            <a:r>
              <a:rPr lang="fr-CH" dirty="0"/>
              <a:t>Points spécifiques</a:t>
            </a:r>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1752883262"/>
              </p:ext>
            </p:extLst>
          </p:nvPr>
        </p:nvGraphicFramePr>
        <p:xfrm>
          <a:off x="0" y="1729212"/>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3802393882"/>
              </p:ext>
            </p:extLst>
          </p:nvPr>
        </p:nvGraphicFramePr>
        <p:xfrm>
          <a:off x="5260063"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111269744"/>
              </p:ext>
            </p:extLst>
          </p:nvPr>
        </p:nvGraphicFramePr>
        <p:xfrm>
          <a:off x="2477728"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Mise en place infrastructure</a:t>
            </a:r>
          </a:p>
        </p:txBody>
      </p:sp>
      <p:pic>
        <p:nvPicPr>
          <p:cNvPr id="7" name="Content Placeholder 6" descr="A diagram of a computer network&#10;&#10;Description automatically generated with low confidence">
            <a:extLst>
              <a:ext uri="{FF2B5EF4-FFF2-40B4-BE49-F238E27FC236}">
                <a16:creationId xmlns:a16="http://schemas.microsoft.com/office/drawing/2014/main" id="{13E178C9-D749-96EC-0A97-58F1B61A5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6418400" cy="5410200"/>
          </a:xfrm>
        </p:spPr>
      </p:pic>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7</a:t>
            </a:fld>
            <a:endParaRPr lang="fr-CH"/>
          </a:p>
        </p:txBody>
      </p:sp>
    </p:spTree>
    <p:extLst>
      <p:ext uri="{BB962C8B-B14F-4D97-AF65-F5344CB8AC3E}">
        <p14:creationId xmlns:p14="http://schemas.microsoft.com/office/powerpoint/2010/main" val="392938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434C-830B-F4C4-75C2-B7DBE1B61AFE}"/>
              </a:ext>
            </a:extLst>
          </p:cNvPr>
          <p:cNvSpPr>
            <a:spLocks noGrp="1"/>
          </p:cNvSpPr>
          <p:nvPr>
            <p:ph type="title"/>
          </p:nvPr>
        </p:nvSpPr>
        <p:spPr/>
        <p:txBody>
          <a:bodyPr/>
          <a:lstStyle/>
          <a:p>
            <a:r>
              <a:rPr lang="en-CH" dirty="0"/>
              <a:t>liste</a:t>
            </a:r>
          </a:p>
        </p:txBody>
      </p:sp>
      <p:sp>
        <p:nvSpPr>
          <p:cNvPr id="3" name="Content Placeholder 2">
            <a:extLst>
              <a:ext uri="{FF2B5EF4-FFF2-40B4-BE49-F238E27FC236}">
                <a16:creationId xmlns:a16="http://schemas.microsoft.com/office/drawing/2014/main" id="{D22D68A1-892F-E6EA-1725-C51515731DC5}"/>
              </a:ext>
            </a:extLst>
          </p:cNvPr>
          <p:cNvSpPr>
            <a:spLocks noGrp="1"/>
          </p:cNvSpPr>
          <p:nvPr>
            <p:ph idx="1"/>
          </p:nvPr>
        </p:nvSpPr>
        <p:spPr/>
        <p:txBody>
          <a:bodyPr/>
          <a:lstStyle/>
          <a:p>
            <a:r>
              <a:rPr lang="en-GB" dirty="0"/>
              <a:t>S</a:t>
            </a:r>
            <a:r>
              <a:rPr lang="en-CH" dirty="0"/>
              <a:t>elon rapport de TPI les étapes</a:t>
            </a:r>
          </a:p>
        </p:txBody>
      </p:sp>
      <p:sp>
        <p:nvSpPr>
          <p:cNvPr id="4" name="Footer Placeholder 3">
            <a:extLst>
              <a:ext uri="{FF2B5EF4-FFF2-40B4-BE49-F238E27FC236}">
                <a16:creationId xmlns:a16="http://schemas.microsoft.com/office/drawing/2014/main" id="{4F1E2F61-397B-7DED-9805-7589FE31C9F3}"/>
              </a:ext>
            </a:extLst>
          </p:cNvPr>
          <p:cNvSpPr>
            <a:spLocks noGrp="1"/>
          </p:cNvSpPr>
          <p:nvPr>
            <p:ph type="ftr" sz="quarter" idx="11"/>
          </p:nvPr>
        </p:nvSpPr>
        <p:spPr/>
        <p:txBody>
          <a:bodyPr/>
          <a:lstStyle/>
          <a:p>
            <a:endParaRPr lang="fr-CH"/>
          </a:p>
        </p:txBody>
      </p:sp>
      <p:sp>
        <p:nvSpPr>
          <p:cNvPr id="5" name="Slide Number Placeholder 4">
            <a:extLst>
              <a:ext uri="{FF2B5EF4-FFF2-40B4-BE49-F238E27FC236}">
                <a16:creationId xmlns:a16="http://schemas.microsoft.com/office/drawing/2014/main" id="{6393EC6E-2BF1-5DE5-2FFC-521A1526E106}"/>
              </a:ext>
            </a:extLst>
          </p:cNvPr>
          <p:cNvSpPr>
            <a:spLocks noGrp="1"/>
          </p:cNvSpPr>
          <p:nvPr>
            <p:ph type="sldNum" sz="quarter" idx="12"/>
          </p:nvPr>
        </p:nvSpPr>
        <p:spPr/>
        <p:txBody>
          <a:bodyPr/>
          <a:lstStyle/>
          <a:p>
            <a:fld id="{2FCD9DE2-19B8-4E75-A167-0E6B1D03D668}" type="slidenum">
              <a:rPr lang="fr-CH" smtClean="0"/>
              <a:t>8</a:t>
            </a:fld>
            <a:endParaRPr lang="fr-CH"/>
          </a:p>
        </p:txBody>
      </p:sp>
    </p:spTree>
    <p:extLst>
      <p:ext uri="{BB962C8B-B14F-4D97-AF65-F5344CB8AC3E}">
        <p14:creationId xmlns:p14="http://schemas.microsoft.com/office/powerpoint/2010/main" val="80112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1</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9</a:t>
            </a:fld>
            <a:endParaRPr lang="fr-CH"/>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 y="1418304"/>
            <a:ext cx="7878457" cy="5423632"/>
          </a:xfrm>
          <a:ln>
            <a:solidFill>
              <a:schemeClr val="accent4">
                <a:lumMod val="75000"/>
              </a:schemeClr>
            </a:solidFill>
          </a:ln>
        </p:spPr>
      </p:pic>
    </p:spTree>
    <p:extLst>
      <p:ext uri="{BB962C8B-B14F-4D97-AF65-F5344CB8AC3E}">
        <p14:creationId xmlns:p14="http://schemas.microsoft.com/office/powerpoint/2010/main" val="101304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1058</TotalTime>
  <Words>687</Words>
  <Application>Microsoft Macintosh PowerPoint</Application>
  <PresentationFormat>Widescreen</PresentationFormat>
  <Paragraphs>123</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liste</vt:lpstr>
      <vt:lpstr>Phase 1</vt:lpstr>
      <vt:lpstr>Site à site</vt:lpstr>
      <vt:lpstr>Client à site</vt:lpstr>
      <vt:lpstr>Phase 2</vt:lpstr>
      <vt:lpstr>Implémentation CPNV</vt:lpstr>
      <vt:lpstr>Points spécifiques</vt:lpstr>
      <vt:lpstr>Points restants &amp; améliorations</vt:lpstr>
      <vt:lpstr>Conclusion &amp; retour personnel</vt:lpstr>
      <vt:lpstr>Questions</vt:lpstr>
      <vt:lpstr>Slides de réserve</vt:lpstr>
      <vt:lpstr>PowerPoint Presentation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124</cp:revision>
  <dcterms:created xsi:type="dcterms:W3CDTF">2023-03-29T13:58:56Z</dcterms:created>
  <dcterms:modified xsi:type="dcterms:W3CDTF">2023-06-06T12:08:27Z</dcterms:modified>
</cp:coreProperties>
</file>