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18"/>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9" autoAdjust="0"/>
    <p:restoredTop sz="94582"/>
  </p:normalViewPr>
  <p:slideViewPr>
    <p:cSldViewPr snapToGrid="0">
      <p:cViewPr varScale="1">
        <p:scale>
          <a:sx n="119" d="100"/>
          <a:sy n="119" d="100"/>
        </p:scale>
        <p:origin x="9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a:ln>
          <a:solidFill>
            <a:schemeClr val="accent1"/>
          </a:solidFill>
        </a:ln>
      </dgm:spPr>
      <dgm:t>
        <a:bodyPr/>
        <a:lstStyle/>
        <a:p>
          <a:r>
            <a:rPr lang="fr-FR" dirty="0">
              <a:effectLst>
                <a:outerShdw blurRad="38100" dist="38100" dir="2700000" algn="tl">
                  <a:srgbClr val="000000">
                    <a:alpha val="43137"/>
                  </a:srgbClr>
                </a:outerShdw>
              </a:effectLst>
            </a:rPr>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a:ln>
          <a:solidFill>
            <a:schemeClr val="accent1"/>
          </a:solidFill>
        </a:ln>
      </dgm:spPr>
      <dgm:t>
        <a:bodyPr/>
        <a:lstStyle/>
        <a:p>
          <a:endParaRPr lang="fr-FR"/>
        </a:p>
      </dgm:t>
    </dgm:pt>
    <dgm:pt modelId="{DF5153A3-2EAA-4940-B6E4-BCB20A9208F8}">
      <dgm:prSet phldrT="[Texte]"/>
      <dgm:spPr>
        <a:ln>
          <a:solidFill>
            <a:schemeClr val="accent1"/>
          </a:solidFill>
        </a:ln>
      </dgm:spPr>
      <dgm:t>
        <a:bodyPr/>
        <a:lstStyle/>
        <a:p>
          <a:r>
            <a:rPr lang="fr-FR" dirty="0">
              <a:effectLst>
                <a:outerShdw blurRad="38100" dist="38100" dir="2700000" algn="tl">
                  <a:srgbClr val="000000">
                    <a:alpha val="43137"/>
                  </a:srgbClr>
                </a:outerShdw>
              </a:effectLst>
            </a:rPr>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a:ln>
          <a:solidFill>
            <a:schemeClr val="accent1"/>
          </a:solidFill>
        </a:ln>
      </dgm:spPr>
      <dgm:t>
        <a:bodyPr/>
        <a:lstStyle/>
        <a:p>
          <a:r>
            <a:rPr lang="fr-FR" dirty="0">
              <a:effectLst>
                <a:outerShdw blurRad="38100" dist="38100" dir="2700000" algn="tl">
                  <a:srgbClr val="000000">
                    <a:alpha val="43137"/>
                  </a:srgbClr>
                </a:outerShdw>
              </a:effectLst>
            </a:rPr>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a:ln>
          <a:solidFill>
            <a:schemeClr val="accent1"/>
          </a:solidFill>
        </a:ln>
      </dgm:spPr>
      <dgm:t>
        <a:bodyPr/>
        <a:lstStyle/>
        <a:p>
          <a:r>
            <a:rPr lang="fr-FR" dirty="0">
              <a:effectLst>
                <a:outerShdw blurRad="38100" dist="38100" dir="2700000" algn="tl">
                  <a:srgbClr val="000000">
                    <a:alpha val="43137"/>
                  </a:srgbClr>
                </a:outerShdw>
              </a:effectLst>
            </a:rPr>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solidFill>
            <a:schemeClr val="accent1"/>
          </a:solid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11.06.2023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11.06.2023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11.06.2023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11.06.2023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11.06.2023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11.06.2023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646111" y="2306909"/>
            <a:ext cx="6981910" cy="4548822"/>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646111" y="1165956"/>
            <a:ext cx="8701474" cy="973618"/>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605400"/>
            <a:ext cx="3902958" cy="2374483"/>
          </a:xfrm>
          <a:prstGeom prst="rect">
            <a:avLst/>
          </a:prstGeom>
          <a:ln>
            <a:solidFill>
              <a:schemeClr val="accent1"/>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76740" y="4405519"/>
            <a:ext cx="3475505" cy="2316071"/>
          </a:xfrm>
          <a:prstGeom prst="rect">
            <a:avLst/>
          </a:prstGeom>
          <a:ln>
            <a:solidFill>
              <a:schemeClr val="accent1"/>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lstStyle/>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permanente</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2"/>
            <a:ext cx="3485931" cy="1388967"/>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 évalués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i="1" dirty="0"/>
              <a:t>Pertinence</a:t>
            </a:r>
            <a:r>
              <a:rPr lang="fr-CH" dirty="0"/>
              <a:t> de l’implémentation du 1</a:t>
            </a:r>
            <a:r>
              <a:rPr lang="fr-CH" baseline="30000" dirty="0"/>
              <a:t>er</a:t>
            </a:r>
            <a:r>
              <a:rPr lang="fr-CH" dirty="0"/>
              <a:t> temps</a:t>
            </a:r>
          </a:p>
          <a:p>
            <a:r>
              <a:rPr lang="fr-CH" dirty="0"/>
              <a:t>2. </a:t>
            </a:r>
            <a:r>
              <a:rPr lang="fr-CH" i="1"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i="1"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648289">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216095">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457142">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1" y="2052918"/>
            <a:ext cx="9404723" cy="1869377"/>
          </a:xfrm>
        </p:spPr>
        <p:txBody>
          <a:bodyPr/>
          <a:lstStyle/>
          <a:p>
            <a:r>
              <a:rPr lang="fr-CH" dirty="0"/>
              <a:t>Solution fonctionnelle qui </a:t>
            </a:r>
            <a:r>
              <a:rPr lang="fr-CH"/>
              <a:t>répond aux points </a:t>
            </a:r>
            <a:r>
              <a:rPr lang="fr-CH" u="sng" dirty="0"/>
              <a:t>mesurables</a:t>
            </a:r>
            <a:r>
              <a:rPr lang="fr-CH" dirty="0"/>
              <a:t> du CDC</a:t>
            </a:r>
          </a:p>
          <a:p>
            <a:r>
              <a:rPr lang="fr-CH" dirty="0"/>
              <a:t>2</a:t>
            </a:r>
          </a:p>
          <a:p>
            <a:r>
              <a:rPr lang="fr-CH" dirty="0"/>
              <a:t>3</a:t>
            </a:r>
          </a:p>
          <a:p>
            <a:endParaRPr lang="fr-CH" dirty="0"/>
          </a:p>
        </p:txBody>
      </p:sp>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a:xfrm>
            <a:off x="1104293" y="1853248"/>
            <a:ext cx="8946541" cy="5004752"/>
          </a:xfrm>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Points spécifiques évalués</a:t>
            </a:r>
          </a:p>
          <a:p>
            <a:r>
              <a:rPr lang="fr-CH" dirty="0"/>
              <a:t>Conclusion</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pic>
        <p:nvPicPr>
          <p:cNvPr id="7" name="Graphique 6" descr="Avertissement">
            <a:extLst>
              <a:ext uri="{FF2B5EF4-FFF2-40B4-BE49-F238E27FC236}">
                <a16:creationId xmlns:a16="http://schemas.microsoft.com/office/drawing/2014/main" id="{0DAC5868-3B04-653B-2A0B-A18373F099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5708" y="5307596"/>
            <a:ext cx="336882" cy="336882"/>
          </a:xfrm>
          <a:prstGeom prst="rect">
            <a:avLst/>
          </a:prstGeom>
        </p:spPr>
      </p:pic>
      <p:pic>
        <p:nvPicPr>
          <p:cNvPr id="1030" name="Picture 6">
            <a:extLst>
              <a:ext uri="{FF2B5EF4-FFF2-40B4-BE49-F238E27FC236}">
                <a16:creationId xmlns:a16="http://schemas.microsoft.com/office/drawing/2014/main" id="{0202AF3C-C085-37CC-5CCF-FD531537832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4306" b="94167" l="25625" r="74297">
                        <a14:foregroundMark x1="73281" y1="55972" x2="73281" y2="55972"/>
                        <a14:foregroundMark x1="73281" y1="55972" x2="73281" y2="55972"/>
                        <a14:foregroundMark x1="25781" y1="45972" x2="25781" y2="45972"/>
                        <a14:foregroundMark x1="43828" y1="8611" x2="43828" y2="8611"/>
                        <a14:foregroundMark x1="42969" y1="4444" x2="42969" y2="4444"/>
                        <a14:foregroundMark x1="74297" y1="70833" x2="74297" y2="70833"/>
                        <a14:foregroundMark x1="68828" y1="88194" x2="68828" y2="88194"/>
                        <a14:foregroundMark x1="50234" y1="94167" x2="50234" y2="94167"/>
                      </a14:backgroundRemoval>
                    </a14:imgEffect>
                  </a14:imgLayer>
                </a14:imgProps>
              </a:ext>
              <a:ext uri="{28A0092B-C50C-407E-A947-70E740481C1C}">
                <a14:useLocalDpi xmlns:a14="http://schemas.microsoft.com/office/drawing/2010/main" val="0"/>
              </a:ext>
            </a:extLst>
          </a:blip>
          <a:srcRect l="23618" t="3391" r="24079" b="3977"/>
          <a:stretch/>
        </p:blipFill>
        <p:spPr bwMode="auto">
          <a:xfrm>
            <a:off x="9446461" y="4122820"/>
            <a:ext cx="2745539" cy="273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l’un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863689163"/>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7855202" y="1336684"/>
            <a:ext cx="3690687" cy="371678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Configuration succursale secondaire</a:t>
            </a:r>
          </a:p>
          <a:p>
            <a:r>
              <a:rPr lang="fr-CH" sz="1400" dirty="0"/>
              <a:t>Mise en place VDOM Secondaire</a:t>
            </a:r>
          </a:p>
          <a:p>
            <a:r>
              <a:rPr lang="fr-CH" sz="1400" dirty="0"/>
              <a:t>Création règles pare-feu Secondaire</a:t>
            </a:r>
          </a:p>
          <a:p>
            <a:pPr marL="0" indent="0">
              <a:buNone/>
            </a:pPr>
            <a:endParaRPr lang="fr-CH" sz="1000" dirty="0"/>
          </a:p>
        </p:txBody>
      </p:sp>
      <p:pic>
        <p:nvPicPr>
          <p:cNvPr id="10" name="Espace réservé du contenu 9">
            <a:extLst>
              <a:ext uri="{FF2B5EF4-FFF2-40B4-BE49-F238E27FC236}">
                <a16:creationId xmlns:a16="http://schemas.microsoft.com/office/drawing/2014/main" id="{5FC75E3A-0BDC-7618-F00E-42B62DF1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564077" cy="5526881"/>
          </a:xfrm>
          <a:ln>
            <a:solidFill>
              <a:schemeClr val="accent1"/>
            </a:solidFill>
          </a:ln>
        </p:spPr>
      </p:pic>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880623" cy="5410200"/>
          </a:xfrm>
          <a:ln>
            <a:solidFill>
              <a:schemeClr val="accent1"/>
            </a:solidFill>
          </a:ln>
        </p:spPr>
      </p:pic>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7668191" y="1447800"/>
            <a:ext cx="3877697" cy="2443811"/>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858948" cy="5410201"/>
          </a:xfrm>
          <a:ln>
            <a:solidFill>
              <a:schemeClr val="accent1"/>
            </a:solidFill>
          </a:ln>
        </p:spPr>
      </p:pic>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615317" y="1447799"/>
            <a:ext cx="3474445" cy="1400530"/>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1634</TotalTime>
  <Words>844</Words>
  <Application>Microsoft Office PowerPoint</Application>
  <PresentationFormat>Grand écran</PresentationFormat>
  <Paragraphs>148</Paragraphs>
  <Slides>16</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 évalués</vt:lpstr>
      <vt:lpstr>Conclusion</vt:lpstr>
      <vt:lpstr>Questions</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204</cp:revision>
  <dcterms:created xsi:type="dcterms:W3CDTF">2023-03-29T13:58:56Z</dcterms:created>
  <dcterms:modified xsi:type="dcterms:W3CDTF">2023-06-11T16:39:23Z</dcterms:modified>
</cp:coreProperties>
</file>