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e meddour" initials="am" lastIdx="2" clrIdx="0">
    <p:extLst>
      <p:ext uri="{19B8F6BF-5375-455C-9EA6-DF929625EA0E}">
        <p15:presenceInfo xmlns:p15="http://schemas.microsoft.com/office/powerpoint/2012/main" userId="13487e377fa800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A82"/>
    <a:srgbClr val="1DADAD"/>
    <a:srgbClr val="931F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A795E-9085-4F7B-A9E5-E516DE81330D}" v="602" dt="2024-04-07T18:00:44.292"/>
    <p1510:client id="{FAC9B861-F647-4FD8-8F39-7824FFB24C65}" v="230" dt="2024-04-06T13:34:0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commentAuthors" Target="commentAuthors.xml" Id="rId4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5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1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2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F4A82"/>
            </a:gs>
            <a:gs pos="91000">
              <a:srgbClr val="1DAD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7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1min30.com/dictionnaire-du-web/scroll-scrolling-scrol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2217-5561-4164-AD46-1543C6269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329" y="1199234"/>
            <a:ext cx="4071169" cy="65870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ECOMMERCE</a:t>
            </a:r>
            <a:r>
              <a:rPr lang="fr-FR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50E9-B309-4189-822D-44F20D1D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198" y="1771725"/>
            <a:ext cx="3966781" cy="369332"/>
          </a:xfrm>
        </p:spPr>
        <p:txBody>
          <a:bodyPr>
            <a:noAutofit/>
          </a:bodyPr>
          <a:lstStyle/>
          <a:p>
            <a:pPr algn="ctr"/>
            <a:r>
              <a:rPr lang="fr-FR" sz="1400" dirty="0"/>
              <a:t>ADAPTATION DE LA Version 1 VERS LA VERSION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2AB56-0BCB-42B7-A676-AAEA087B5D84}"/>
              </a:ext>
            </a:extLst>
          </p:cNvPr>
          <p:cNvCxnSpPr>
            <a:cxnSpLocks/>
          </p:cNvCxnSpPr>
          <p:nvPr/>
        </p:nvCxnSpPr>
        <p:spPr>
          <a:xfrm>
            <a:off x="4127382" y="2157949"/>
            <a:ext cx="792759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159E0A-29B9-4F17-B238-EF38C84F1AE2}"/>
              </a:ext>
            </a:extLst>
          </p:cNvPr>
          <p:cNvSpPr txBox="1"/>
          <p:nvPr/>
        </p:nvSpPr>
        <p:spPr>
          <a:xfrm>
            <a:off x="4108077" y="2264385"/>
            <a:ext cx="6768505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600" b="1" dirty="0"/>
              <a:t>Nous avons choisit la méthode Core Web Vitals</a:t>
            </a:r>
          </a:p>
          <a:p>
            <a:r>
              <a:rPr lang="fr-FR" sz="1600" dirty="0"/>
              <a:t>Qui est composé de 3 mesures qui mesurent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La vitesse ,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L’interactivité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La stabilité visuelle d’une page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/>
          </a:p>
          <a:p>
            <a:r>
              <a:rPr lang="fr-FR" sz="1600" dirty="0"/>
              <a:t>Notre site était esthétiquement jolie mais manquait de</a:t>
            </a:r>
            <a:endParaRPr lang="fr-F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Performance et d'accessibilité</a:t>
            </a:r>
            <a:endParaRPr lang="fr-F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cs typeface="Calibri"/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Suite à l’analyse du site fait avec google </a:t>
            </a:r>
            <a:r>
              <a:rPr lang="fr-FR" sz="1600" dirty="0" err="1">
                <a:solidFill>
                  <a:schemeClr val="tx1"/>
                </a:solidFill>
              </a:rPr>
              <a:t>Lighthouse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/>
              <a:t>Voici une image ci-dessous</a:t>
            </a:r>
            <a:endParaRPr lang="fr-FR" sz="1600" dirty="0">
              <a:cs typeface="Calibri"/>
            </a:endParaRPr>
          </a:p>
          <a:p>
            <a:r>
              <a:rPr lang="fr-F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/>
          </a:p>
        </p:txBody>
      </p:sp>
      <p:pic>
        <p:nvPicPr>
          <p:cNvPr id="4" name="Image 3" descr="Une image contenant capture d’écran, Police, texte, horloge&#10;&#10;Description générée automatiquement">
            <a:extLst>
              <a:ext uri="{FF2B5EF4-FFF2-40B4-BE49-F238E27FC236}">
                <a16:creationId xmlns:a16="http://schemas.microsoft.com/office/drawing/2014/main" id="{3F124AD6-C041-2F46-801F-7633D0A6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8" y="5584407"/>
            <a:ext cx="6068929" cy="9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8AD5A-8A6D-4AF4-9169-C0AAB4DA8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6117" y="200015"/>
            <a:ext cx="2355068" cy="276999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0010-74D6-4F22-B9A2-1704E931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04831"/>
            <a:ext cx="11124029" cy="6010981"/>
          </a:xfrm>
          <a:noFill/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12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Mise 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en place du </a:t>
            </a:r>
            <a:r>
              <a:rPr lang="fr-FR" sz="1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Lazy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 </a:t>
            </a:r>
            <a:r>
              <a:rPr lang="fr-FR" sz="1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Loading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 (Chargement paresseux)</a:t>
            </a:r>
            <a:endParaRPr lang="fr-FR" sz="1200" b="0" i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anose="020B0604020202020204" pitchFamily="2" charset="0"/>
            </a:endParaRPr>
          </a:p>
          <a:p>
            <a:pPr marL="0" indent="0">
              <a:buNone/>
            </a:pPr>
            <a:r>
              <a:rPr lang="fr-FR" sz="1200" b="0" i="0" dirty="0">
                <a:effectLst/>
                <a:latin typeface="Roboto Condensed" panose="020B0604020202020204" pitchFamily="2" charset="0"/>
              </a:rPr>
              <a:t>Il consiste à décaler le chargement des divers scripts de la page web, afin de favoriser un affichage rapide des composants visibles. On agit ainsi sur la vitesse d’affichage. </a:t>
            </a:r>
          </a:p>
          <a:p>
            <a:pPr marL="0" indent="0">
              <a:buNone/>
            </a:pPr>
            <a:r>
              <a:rPr lang="fr-FR" sz="1200" dirty="0">
                <a:latin typeface="Roboto Condensed" panose="020B0604020202020204" pitchFamily="2" charset="0"/>
              </a:rPr>
              <a:t>Au </a:t>
            </a:r>
            <a:r>
              <a:rPr lang="fr-FR" sz="1200" b="0" i="0" dirty="0">
                <a:effectLst/>
                <a:latin typeface="Roboto Condensed" panose="020B0604020202020204" pitchFamily="2" charset="0"/>
              </a:rPr>
              <a:t>fur et à mesure que l’utilisateur </a:t>
            </a:r>
            <a:r>
              <a:rPr lang="fr-FR" sz="1200" b="0" i="0" u="sng" dirty="0">
                <a:effectLst/>
                <a:latin typeface="Roboto Condensed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scrolle</a:t>
            </a:r>
            <a:r>
              <a:rPr lang="fr-FR" sz="1200" b="0" i="0" dirty="0">
                <a:effectLst/>
                <a:latin typeface="Roboto Condensed" panose="020B0604020202020204" pitchFamily="2" charset="0"/>
              </a:rPr>
              <a:t>. On améliore ainsi le temps de chargement initial de la page</a:t>
            </a:r>
            <a:endParaRPr lang="fr-FR" dirty="0">
              <a:solidFill>
                <a:srgbClr val="F6F7F9"/>
              </a:solidFill>
              <a:latin typeface="Optimistic Display"/>
            </a:endParaRP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Fichiers impacté par le chargement du lady </a:t>
            </a:r>
            <a:r>
              <a:rPr lang="fr-FR" sz="1200" u="sng" dirty="0" err="1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loading</a:t>
            </a:r>
            <a:r>
              <a:rPr lang="fr-FR" sz="1200" u="sng" dirty="0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 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Index.js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 (Fichier principale qui permet de lancer l’application)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composant </a:t>
            </a:r>
            <a:r>
              <a:rPr lang="fr-FR" sz="1200" b="1" dirty="0">
                <a:solidFill>
                  <a:srgbClr val="F6F7F9"/>
                </a:solidFill>
                <a:latin typeface="Optimistic Display"/>
              </a:rPr>
              <a:t>Suspense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permettant d’afficher un contenant le temps que les enfants finissent de charger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App.jsx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 (Fichier contenant toutes les routes de notre application web)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composant personnaliser </a:t>
            </a:r>
            <a:r>
              <a:rPr lang="fr-FR" sz="1200" b="1" dirty="0">
                <a:solidFill>
                  <a:srgbClr val="F6F7F9"/>
                </a:solidFill>
                <a:latin typeface="Optimistic Display"/>
              </a:rPr>
              <a:t>AllRoutes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qui contient tous nos appel vers des routes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AllRoutes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(fichier contenant tous les urls permettant de naviguer sur différente page)	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</a:t>
            </a:r>
            <a:r>
              <a:rPr lang="fr-FR" sz="1200" b="1" dirty="0" err="1">
                <a:solidFill>
                  <a:srgbClr val="F6F7F9"/>
                </a:solidFill>
                <a:latin typeface="Optimistic Display"/>
              </a:rPr>
              <a:t>LoadableComponent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permettant de lancer un composant de chargement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LoadableComponent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(Fichier contenant la librairie react-loadable de React permettant de créer un chargement avec un délai et un temps d’attente maximal avant de considérer le chargement comme échoué)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Problème avec une requête qui permettait à l'utilisateur de commander un produit , la requête prenait un paramètre qui est l'identifiant de l'utilisateur , le problème c'est qu'une fois qu'on apparait sur la page d'accueil cette identifiant à comme valeur </a:t>
            </a:r>
            <a:r>
              <a:rPr lang="fr-FR" sz="1200" err="1">
                <a:solidFill>
                  <a:srgbClr val="F6F7F9"/>
                </a:solidFill>
                <a:latin typeface="Optimistic Display"/>
              </a:rPr>
              <a:t>null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. 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Ce qui causer une baisse de performance au site.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ea typeface="+mn-lt"/>
                <a:cs typeface="+mn-lt"/>
              </a:rPr>
              <a:t>Clear JS File , fix </a:t>
            </a:r>
            <a:r>
              <a:rPr lang="fr-FR" sz="1200" dirty="0" err="1">
                <a:solidFill>
                  <a:srgbClr val="F6F7F9"/>
                </a:solidFill>
                <a:ea typeface="+mn-lt"/>
                <a:cs typeface="+mn-lt"/>
              </a:rPr>
              <a:t>useEffect</a:t>
            </a:r>
            <a:r>
              <a:rPr lang="fr-FR" sz="1200" dirty="0">
                <a:solidFill>
                  <a:srgbClr val="F6F7F9"/>
                </a:solidFill>
                <a:ea typeface="+mn-lt"/>
                <a:cs typeface="+mn-lt"/>
              </a:rPr>
              <a:t> manquer un tableau vide pour ne pas lancer à l'infini la page.</a:t>
            </a:r>
            <a:endParaRPr lang="fr-FR" dirty="0"/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  <a:cs typeface="Calibri"/>
              </a:rPr>
              <a:t>De la refactorisation à était faite , </a:t>
            </a:r>
            <a:r>
              <a:rPr lang="fr-FR" sz="1200" dirty="0" err="1">
                <a:solidFill>
                  <a:srgbClr val="F6F7F9"/>
                </a:solidFill>
                <a:latin typeface="Optimistic Display"/>
                <a:cs typeface="Calibri"/>
              </a:rPr>
              <a:t>tweak</a:t>
            </a:r>
            <a:r>
              <a:rPr lang="fr-FR" sz="1200" dirty="0">
                <a:solidFill>
                  <a:srgbClr val="F6F7F9"/>
                </a:solidFill>
                <a:latin typeface="Optimistic Display"/>
                <a:cs typeface="Calibri"/>
              </a:rPr>
              <a:t> et  de l'</a:t>
            </a:r>
            <a:r>
              <a:rPr lang="fr-FR" sz="1200" dirty="0" err="1">
                <a:solidFill>
                  <a:srgbClr val="F6F7F9"/>
                </a:solidFill>
                <a:latin typeface="Optimistic Display"/>
                <a:cs typeface="Calibri"/>
              </a:rPr>
              <a:t>optimization</a:t>
            </a:r>
            <a:r>
              <a:rPr lang="fr-FR" sz="1200" dirty="0">
                <a:solidFill>
                  <a:srgbClr val="F6F7F9"/>
                </a:solidFill>
                <a:latin typeface="Optimistic Display"/>
                <a:cs typeface="Calibri"/>
              </a:rPr>
              <a:t> ont était appliquer sur les fichiers :</a:t>
            </a:r>
          </a:p>
          <a:p>
            <a:pPr marL="0" indent="0">
              <a:buNone/>
            </a:pPr>
            <a:r>
              <a:rPr lang="fr-FR" sz="1400" u="sng" dirty="0">
                <a:solidFill>
                  <a:srgbClr val="F6F7F9"/>
                </a:solidFill>
                <a:latin typeface="Optimistic Display"/>
                <a:cs typeface="Calibri"/>
              </a:rPr>
              <a:t>Acceuil.js</a:t>
            </a:r>
            <a:endParaRPr lang="fr-FR" sz="1400" u="sng" dirty="0">
              <a:solidFill>
                <a:srgbClr val="FFFFFF"/>
              </a:solidFill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rgbClr val="F6F7F9"/>
                </a:solidFill>
                <a:latin typeface="Optimistic Display"/>
                <a:cs typeface="Calibri"/>
              </a:rPr>
              <a:t>Table.js</a:t>
            </a:r>
            <a:endParaRPr lang="fr-FR" sz="1400" dirty="0">
              <a:solidFill>
                <a:srgbClr val="F6F7F9"/>
              </a:solidFill>
              <a:latin typeface="Optimistic Display"/>
              <a:cs typeface="Calibri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rgbClr val="F6F7F9"/>
                </a:solidFill>
                <a:latin typeface="Optimistic Display"/>
                <a:cs typeface="Calibri"/>
              </a:rPr>
              <a:t>Carrousel.js (</a:t>
            </a:r>
            <a:r>
              <a:rPr lang="fr-FR" sz="1400" u="sng" dirty="0" err="1">
                <a:solidFill>
                  <a:srgbClr val="F6F7F9"/>
                </a:solidFill>
                <a:latin typeface="Optimistic Display"/>
                <a:cs typeface="Calibri"/>
              </a:rPr>
              <a:t>lazy</a:t>
            </a:r>
            <a:r>
              <a:rPr lang="fr-FR" sz="1400" u="sng" dirty="0">
                <a:solidFill>
                  <a:srgbClr val="F6F7F9"/>
                </a:solidFill>
                <a:latin typeface="Optimistic Display"/>
                <a:cs typeface="Calibri"/>
              </a:rPr>
              <a:t> </a:t>
            </a:r>
            <a:r>
              <a:rPr lang="fr-FR" sz="1400" u="sng" dirty="0" err="1">
                <a:solidFill>
                  <a:srgbClr val="F6F7F9"/>
                </a:solidFill>
                <a:latin typeface="Optimistic Display"/>
                <a:cs typeface="Calibri"/>
              </a:rPr>
              <a:t>loading</a:t>
            </a:r>
            <a:r>
              <a:rPr lang="fr-FR" sz="1400" u="sng" dirty="0">
                <a:solidFill>
                  <a:srgbClr val="F6F7F9"/>
                </a:solidFill>
                <a:latin typeface="Optimistic Display"/>
                <a:cs typeface="Calibri"/>
              </a:rPr>
              <a:t> appliquer sur ce fichier)</a:t>
            </a:r>
            <a:endParaRPr lang="fr-FR" sz="1400" u="sng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rgbClr val="F6F7F9"/>
                </a:solidFill>
                <a:latin typeface="Optimistic Display"/>
              </a:rPr>
              <a:t>Item.js (Liste d'items qui composent la table)</a:t>
            </a:r>
            <a:endParaRPr lang="fr-FR" sz="14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sz="1400" u="sng" dirty="0">
                <a:solidFill>
                  <a:srgbClr val="F6F7F9"/>
                </a:solidFill>
                <a:latin typeface="Optimistic Display"/>
              </a:rPr>
              <a:t>Table.js</a:t>
            </a:r>
            <a:r>
              <a:rPr lang="fr-FR" sz="1400" dirty="0">
                <a:solidFill>
                  <a:srgbClr val="F6F7F9"/>
                </a:solidFill>
                <a:latin typeface="Optimistic Display"/>
              </a:rPr>
              <a:t> (Réduction de la liste des articles à 20 max)</a:t>
            </a:r>
            <a:endParaRPr lang="fr-FR" sz="1400" dirty="0">
              <a:cs typeface="Calibri"/>
            </a:endParaRPr>
          </a:p>
          <a:p>
            <a:pPr marL="0" indent="0">
              <a:buNone/>
            </a:pPr>
            <a:endParaRPr lang="fr-FR" sz="1200" dirty="0">
              <a:solidFill>
                <a:srgbClr val="F6F7F9"/>
              </a:solidFill>
              <a:latin typeface="Optimistic Display"/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03DA042-6123-6218-397F-70D655A1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16" y="4575760"/>
            <a:ext cx="3361323" cy="9048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5A145-A0D6-E7C9-665E-47B37F974DBF}"/>
              </a:ext>
            </a:extLst>
          </p:cNvPr>
          <p:cNvSpPr txBox="1"/>
          <p:nvPr/>
        </p:nvSpPr>
        <p:spPr>
          <a:xfrm>
            <a:off x="6998368" y="5694947"/>
            <a:ext cx="59215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Voici le nouveaux résultat obtenu après toute les modifications énumérer ci-dessus</a:t>
            </a:r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11D9E53-0E68-161F-0A2C-CBB26CC19B5B}"/>
              </a:ext>
            </a:extLst>
          </p:cNvPr>
          <p:cNvSpPr txBox="1">
            <a:spLocks/>
          </p:cNvSpPr>
          <p:nvPr/>
        </p:nvSpPr>
        <p:spPr>
          <a:xfrm>
            <a:off x="3485148" y="202020"/>
            <a:ext cx="2355068" cy="276999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200" dirty="0"/>
              <a:t>ACCESSIBILTY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7CDC425-4731-FAC8-37FF-1481DA447A36}"/>
              </a:ext>
            </a:extLst>
          </p:cNvPr>
          <p:cNvSpPr txBox="1">
            <a:spLocks/>
          </p:cNvSpPr>
          <p:nvPr/>
        </p:nvSpPr>
        <p:spPr>
          <a:xfrm>
            <a:off x="6252411" y="202020"/>
            <a:ext cx="2355068" cy="276999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200" dirty="0">
                <a:cs typeface="Calibri Light"/>
              </a:rPr>
              <a:t>Best practice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752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326</TotalTime>
  <Words>271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Celestial</vt:lpstr>
      <vt:lpstr>ECOMMERCE 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</dc:title>
  <dc:creator>amine meddour</dc:creator>
  <cp:lastModifiedBy>amine meddour</cp:lastModifiedBy>
  <cp:revision>244</cp:revision>
  <dcterms:created xsi:type="dcterms:W3CDTF">2024-03-23T10:58:40Z</dcterms:created>
  <dcterms:modified xsi:type="dcterms:W3CDTF">2024-04-07T18:00:54Z</dcterms:modified>
</cp:coreProperties>
</file>