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4" r:id="rId6"/>
    <p:sldId id="260" r:id="rId7"/>
    <p:sldId id="271" r:id="rId8"/>
    <p:sldId id="272" r:id="rId9"/>
    <p:sldId id="261" r:id="rId10"/>
    <p:sldId id="262" r:id="rId11"/>
    <p:sldId id="265" r:id="rId12"/>
    <p:sldId id="267" r:id="rId13"/>
    <p:sldId id="273" r:id="rId14"/>
    <p:sldId id="269" r:id="rId15"/>
    <p:sldId id="268" r:id="rId16"/>
    <p:sldId id="266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ien da Silva Vaz" initials="DdSV" lastIdx="4" clrIdx="0">
    <p:extLst/>
  </p:cmAuthor>
  <p:cmAuthor id="2" name="Damien da Silva Vaz" initials="DdSV [2]" lastIdx="1" clrIdx="1">
    <p:extLst/>
  </p:cmAuthor>
  <p:cmAuthor id="3" name="Damien da Silva Vaz" initials="DdSV [3]" lastIdx="1" clrIdx="2">
    <p:extLst/>
  </p:cmAuthor>
  <p:cmAuthor id="4" name="Damien da Silva Vaz" initials="DdSV [4]" lastIdx="1" clrIdx="3">
    <p:extLst/>
  </p:cmAuthor>
  <p:cmAuthor id="5" name="Damien da Silva Vaz" initials="DdSV [5]" lastIdx="1" clrIdx="4">
    <p:extLst/>
  </p:cmAuthor>
  <p:cmAuthor id="6" name="Damien da Silva Vaz" initials="DdSV [6]" lastIdx="1" clrIdx="5">
    <p:extLst/>
  </p:cmAuthor>
  <p:cmAuthor id="7" name="Damien da Silva Vaz" initials="DdSV [7]" lastIdx="1" clrIdx="6">
    <p:extLst/>
  </p:cmAuthor>
  <p:cmAuthor id="8" name="Damien da Silva Vaz" initials="DdSV [8]" lastIdx="1" clrIdx="7">
    <p:extLst/>
  </p:cmAuthor>
  <p:cmAuthor id="9" name="Damien da Silva Vaz" initials="DdSV [9]" lastIdx="1" clrIdx="8">
    <p:extLst/>
  </p:cmAuthor>
  <p:cmAuthor id="10" name="Damien da Silva Vaz" initials="DdSV [10]" lastIdx="1" clrIdx="9">
    <p:extLst/>
  </p:cmAuthor>
  <p:cmAuthor id="11" name="Damien da Silva Vaz" initials="DdSV [11]" lastIdx="1" clrIdx="10">
    <p:extLst/>
  </p:cmAuthor>
  <p:cmAuthor id="12" name="Damien da Silva Vaz" initials="DdSV [12]" lastIdx="1" clrIdx="11">
    <p:extLst/>
  </p:cmAuthor>
  <p:cmAuthor id="13" name="Damien da Silva Vaz" initials="DdSV [13]" lastIdx="1" clrIdx="12">
    <p:extLst/>
  </p:cmAuthor>
  <p:cmAuthor id="14" name="Damien da Silva Vaz" initials="DdSV [14]" lastIdx="1" clrIdx="13">
    <p:extLst/>
  </p:cmAuthor>
  <p:cmAuthor id="15" name="Damien da Silva Vaz" initials="DdSV [15]" lastIdx="1" clrIdx="14">
    <p:extLst/>
  </p:cmAuthor>
  <p:cmAuthor id="16" name="Damien da Silva Vaz" initials="DdSV [16]" lastIdx="1" clrIdx="15">
    <p:extLst/>
  </p:cmAuthor>
  <p:cmAuthor id="17" name="Damien da Silva Vaz" initials="DdSV [17]" lastIdx="1" clrIdx="16">
    <p:extLst/>
  </p:cmAuthor>
  <p:cmAuthor id="18" name="Damien da Silva Vaz" initials="DdSV [18]" lastIdx="1" clrIdx="17">
    <p:extLst/>
  </p:cmAuthor>
  <p:cmAuthor id="19" name="Damien da Silva Vaz" initials="DdSV [19]" lastIdx="1" clrIdx="18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37"/>
    <a:srgbClr val="000000"/>
    <a:srgbClr val="FF1400"/>
    <a:srgbClr val="0096FF"/>
    <a:srgbClr val="FFFC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2"/>
    <p:restoredTop sz="88211"/>
  </p:normalViewPr>
  <p:slideViewPr>
    <p:cSldViewPr snapToGrid="0" snapToObjects="1">
      <p:cViewPr>
        <p:scale>
          <a:sx n="47" d="100"/>
          <a:sy n="47" d="100"/>
        </p:scale>
        <p:origin x="177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8862-2650-0842-85B5-8A6F0A4C217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A194-3B8F-9E4C-BE1C-88518E43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72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D38A6-D628-A54E-96B2-F483530A21E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7D96C-2C99-6A4D-9B97-06BCCB1CB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19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Boa </a:t>
            </a:r>
            <a:r>
              <a:rPr lang="en-US" dirty="0" err="1" smtClean="0"/>
              <a:t>tarde</a:t>
            </a:r>
            <a:r>
              <a:rPr lang="en-US" dirty="0" smtClean="0"/>
              <a:t>, </a:t>
            </a:r>
            <a:r>
              <a:rPr lang="en-US" dirty="0" err="1" smtClean="0"/>
              <a:t>chamo</a:t>
            </a:r>
            <a:r>
              <a:rPr lang="en-US" dirty="0" smtClean="0"/>
              <a:t>-me Damien e </a:t>
            </a:r>
            <a:r>
              <a:rPr lang="en-US" dirty="0" err="1" smtClean="0"/>
              <a:t>venho-vos</a:t>
            </a:r>
            <a:r>
              <a:rPr lang="en-US" dirty="0" smtClean="0"/>
              <a:t> </a:t>
            </a:r>
            <a:r>
              <a:rPr lang="en-US" dirty="0" err="1" smtClean="0"/>
              <a:t>presentar</a:t>
            </a:r>
            <a:r>
              <a:rPr lang="en-US" dirty="0" smtClean="0"/>
              <a:t> o </a:t>
            </a:r>
            <a:r>
              <a:rPr lang="en-US" dirty="0" err="1" smtClean="0"/>
              <a:t>tema</a:t>
            </a:r>
            <a:r>
              <a:rPr lang="en-US" dirty="0" smtClean="0"/>
              <a:t> do meu </a:t>
            </a:r>
            <a:r>
              <a:rPr lang="en-US" dirty="0" err="1" smtClean="0"/>
              <a:t>projecto</a:t>
            </a:r>
            <a:r>
              <a:rPr lang="en-US" dirty="0" smtClean="0"/>
              <a:t> "implementing a syntax directed editor for </a:t>
            </a:r>
            <a:r>
              <a:rPr lang="en-US" dirty="0" err="1" smtClean="0"/>
              <a:t>Liss</a:t>
            </a:r>
            <a:r>
              <a:rPr lang="en-US" dirty="0" smtClean="0"/>
              <a:t>" com a </a:t>
            </a:r>
            <a:r>
              <a:rPr lang="en-US" dirty="0" err="1" smtClean="0"/>
              <a:t>colaberção</a:t>
            </a:r>
            <a:r>
              <a:rPr lang="en-US" dirty="0" smtClean="0"/>
              <a:t> dos meus </a:t>
            </a:r>
            <a:r>
              <a:rPr lang="en-US" dirty="0" err="1" smtClean="0"/>
              <a:t>professores</a:t>
            </a:r>
            <a:r>
              <a:rPr lang="en-US" dirty="0" smtClean="0"/>
              <a:t> Pedro Rangel </a:t>
            </a:r>
            <a:r>
              <a:rPr lang="en-US" dirty="0" err="1" smtClean="0"/>
              <a:t>Henriques</a:t>
            </a:r>
            <a:r>
              <a:rPr lang="en-US" dirty="0" smtClean="0"/>
              <a:t> e Daniela </a:t>
            </a:r>
            <a:r>
              <a:rPr lang="en-US" dirty="0" err="1" smtClean="0"/>
              <a:t>Carneiro</a:t>
            </a:r>
            <a:r>
              <a:rPr lang="en-US" dirty="0" smtClean="0"/>
              <a:t> da Cruz.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3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do SDE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16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interface do SDE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dividida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Na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azul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as </a:t>
            </a:r>
            <a:r>
              <a:rPr lang="en-US" dirty="0" err="1" smtClean="0"/>
              <a:t>regras</a:t>
            </a:r>
            <a:r>
              <a:rPr lang="en-US" dirty="0" smtClean="0"/>
              <a:t> da </a:t>
            </a:r>
            <a:r>
              <a:rPr lang="en-US" dirty="0" err="1" smtClean="0"/>
              <a:t>sintaxe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liss</a:t>
            </a:r>
            <a:r>
              <a:rPr lang="en-US" dirty="0" smtClean="0"/>
              <a:t>, no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que o </a:t>
            </a:r>
            <a:r>
              <a:rPr lang="en-US" dirty="0" err="1" smtClean="0"/>
              <a:t>axioma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"LISS".</a:t>
            </a:r>
            <a:br>
              <a:rPr lang="en-US" dirty="0" smtClean="0"/>
            </a:br>
            <a:r>
              <a:rPr lang="en-US" dirty="0" smtClean="0"/>
              <a:t>Na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laranja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liss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</a:t>
            </a:r>
            <a:r>
              <a:rPr lang="en-US" dirty="0" err="1" smtClean="0"/>
              <a:t>consoante</a:t>
            </a:r>
            <a:r>
              <a:rPr lang="en-US" dirty="0" smtClean="0"/>
              <a:t> as </a:t>
            </a:r>
            <a:r>
              <a:rPr lang="en-US" dirty="0" err="1" smtClean="0"/>
              <a:t>regras</a:t>
            </a:r>
            <a:r>
              <a:rPr lang="en-US" dirty="0" smtClean="0"/>
              <a:t> que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azul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amarelo</a:t>
            </a:r>
            <a:r>
              <a:rPr lang="en-US" dirty="0" smtClean="0"/>
              <a:t>, </a:t>
            </a:r>
            <a:r>
              <a:rPr lang="en-US" dirty="0" err="1" smtClean="0"/>
              <a:t>sao</a:t>
            </a:r>
            <a:r>
              <a:rPr lang="en-US" dirty="0" smtClean="0"/>
              <a:t> as </a:t>
            </a:r>
            <a:r>
              <a:rPr lang="en-US" dirty="0" err="1" smtClean="0"/>
              <a:t>informaçoes</a:t>
            </a:r>
            <a:r>
              <a:rPr lang="en-US" dirty="0" smtClean="0"/>
              <a:t> de </a:t>
            </a:r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semanticos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liss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 do SDE. </a:t>
            </a:r>
            <a:r>
              <a:rPr lang="en-US" dirty="0" err="1" smtClean="0"/>
              <a:t>Apenas</a:t>
            </a:r>
            <a:r>
              <a:rPr lang="en-US" dirty="0" smtClean="0"/>
              <a:t> a </a:t>
            </a:r>
            <a:r>
              <a:rPr lang="en-US" dirty="0" err="1" smtClean="0"/>
              <a:t>titulo</a:t>
            </a:r>
            <a:r>
              <a:rPr lang="en-US" dirty="0" smtClean="0"/>
              <a:t> </a:t>
            </a:r>
            <a:r>
              <a:rPr lang="en-US" dirty="0" err="1" smtClean="0"/>
              <a:t>informativo</a:t>
            </a:r>
            <a:r>
              <a:rPr lang="en-US" dirty="0" smtClean="0"/>
              <a:t> para o </a:t>
            </a:r>
            <a:r>
              <a:rPr lang="en-US" dirty="0" err="1" smtClean="0"/>
              <a:t>utilizador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0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5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3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9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Portanto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dos </a:t>
            </a:r>
            <a:r>
              <a:rPr lang="en-US" dirty="0" err="1" smtClean="0"/>
              <a:t>nossos</a:t>
            </a:r>
            <a:r>
              <a:rPr lang="en-US" dirty="0" smtClean="0"/>
              <a:t> </a:t>
            </a:r>
            <a:r>
              <a:rPr lang="en-US" dirty="0" err="1" smtClean="0"/>
              <a:t>objectivos</a:t>
            </a:r>
            <a:r>
              <a:rPr lang="en-US" dirty="0" smtClean="0"/>
              <a:t> que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discutidos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projecto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Implementamos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Liss</a:t>
            </a:r>
            <a:r>
              <a:rPr lang="en-US" dirty="0" smtClean="0"/>
              <a:t> com </a:t>
            </a:r>
            <a:r>
              <a:rPr lang="en-US" dirty="0" err="1" smtClean="0"/>
              <a:t>antlr</a:t>
            </a:r>
            <a:r>
              <a:rPr lang="en-US" dirty="0" smtClean="0"/>
              <a:t> </a:t>
            </a:r>
            <a:r>
              <a:rPr lang="en-US" dirty="0" err="1" smtClean="0"/>
              <a:t>atraves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gramatica</a:t>
            </a:r>
            <a:r>
              <a:rPr lang="en-US" dirty="0" smtClean="0"/>
              <a:t> de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tempo.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focamos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implementaçao</a:t>
            </a:r>
            <a:r>
              <a:rPr lang="en-US" dirty="0" smtClean="0"/>
              <a:t> de um </a:t>
            </a:r>
            <a:r>
              <a:rPr lang="en-US" dirty="0" err="1" smtClean="0"/>
              <a:t>gerador</a:t>
            </a:r>
            <a:r>
              <a:rPr lang="en-US" dirty="0" smtClean="0"/>
              <a:t> de </a:t>
            </a:r>
            <a:r>
              <a:rPr lang="en-US" dirty="0" err="1" smtClean="0"/>
              <a:t>mips</a:t>
            </a:r>
            <a:r>
              <a:rPr lang="en-US" dirty="0" smtClean="0"/>
              <a:t> assembly code para 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Liss</a:t>
            </a:r>
            <a:endParaRPr lang="en-US" dirty="0" smtClean="0"/>
          </a:p>
          <a:p>
            <a:r>
              <a:rPr lang="en-US" dirty="0" smtClean="0"/>
              <a:t>-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fim</a:t>
            </a:r>
            <a:r>
              <a:rPr lang="en-US" dirty="0" smtClean="0"/>
              <a:t>, </a:t>
            </a:r>
            <a:r>
              <a:rPr lang="en-US" dirty="0" err="1" smtClean="0"/>
              <a:t>criar</a:t>
            </a:r>
            <a:r>
              <a:rPr lang="en-US" dirty="0" smtClean="0"/>
              <a:t> um editor </a:t>
            </a:r>
            <a:r>
              <a:rPr lang="en-US" dirty="0" err="1" smtClean="0"/>
              <a:t>gerado</a:t>
            </a:r>
            <a:r>
              <a:rPr lang="en-US" dirty="0" smtClean="0"/>
              <a:t> pela </a:t>
            </a:r>
            <a:r>
              <a:rPr lang="en-US" dirty="0" err="1" smtClean="0"/>
              <a:t>sintaxe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Agora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LISS.Linguagem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professores</a:t>
            </a:r>
            <a:r>
              <a:rPr lang="en-US" dirty="0" smtClean="0"/>
              <a:t> da </a:t>
            </a:r>
            <a:r>
              <a:rPr lang="en-US" dirty="0" err="1" smtClean="0"/>
              <a:t>universidade</a:t>
            </a:r>
            <a:r>
              <a:rPr lang="en-US" dirty="0" smtClean="0"/>
              <a:t> do </a:t>
            </a:r>
            <a:r>
              <a:rPr lang="en-US" dirty="0" err="1" smtClean="0"/>
              <a:t>minho</a:t>
            </a:r>
            <a:r>
              <a:rPr lang="en-US" dirty="0" smtClean="0"/>
              <a:t>, tem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vocação</a:t>
            </a:r>
            <a:r>
              <a:rPr lang="en-US" dirty="0" smtClean="0"/>
              <a:t> para 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inteiros</a:t>
            </a:r>
            <a:r>
              <a:rPr lang="en-US" dirty="0" smtClean="0"/>
              <a:t>, </a:t>
            </a:r>
            <a:r>
              <a:rPr lang="en-US" dirty="0" err="1" smtClean="0"/>
              <a:t>sequencias</a:t>
            </a:r>
            <a:r>
              <a:rPr lang="en-US" dirty="0" smtClean="0"/>
              <a:t>, </a:t>
            </a:r>
            <a:r>
              <a:rPr lang="en-US" dirty="0" err="1" smtClean="0"/>
              <a:t>conjuntos</a:t>
            </a:r>
            <a:r>
              <a:rPr lang="en-US" dirty="0" smtClean="0"/>
              <a:t> e </a:t>
            </a:r>
            <a:r>
              <a:rPr lang="en-US" dirty="0" err="1" smtClean="0"/>
              <a:t>funçoes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Abilitado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constantes</a:t>
            </a:r>
            <a:r>
              <a:rPr lang="en-US" dirty="0" smtClean="0"/>
              <a:t> e </a:t>
            </a:r>
            <a:r>
              <a:rPr lang="en-US" dirty="0" err="1" smtClean="0"/>
              <a:t>variaveis</a:t>
            </a:r>
            <a:r>
              <a:rPr lang="en-US" dirty="0" smtClean="0"/>
              <a:t> que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atomicos</a:t>
            </a:r>
            <a:r>
              <a:rPr lang="en-US" dirty="0" smtClean="0"/>
              <a:t> (</a:t>
            </a:r>
            <a:r>
              <a:rPr lang="en-US" dirty="0" err="1" smtClean="0"/>
              <a:t>booleanos</a:t>
            </a:r>
            <a:r>
              <a:rPr lang="en-US" dirty="0" smtClean="0"/>
              <a:t> e </a:t>
            </a:r>
            <a:r>
              <a:rPr lang="en-US" dirty="0" err="1" smtClean="0"/>
              <a:t>inteiros</a:t>
            </a:r>
            <a:r>
              <a:rPr lang="en-US" dirty="0" smtClean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estruturados</a:t>
            </a:r>
            <a:r>
              <a:rPr lang="en-US" dirty="0" smtClean="0"/>
              <a:t> (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sequencias</a:t>
            </a:r>
            <a:r>
              <a:rPr lang="en-US" dirty="0" smtClean="0"/>
              <a:t>, arrays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conjuntos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exemplo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Liss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portanto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liss</a:t>
            </a:r>
            <a:r>
              <a:rPr lang="en-US" dirty="0" smtClean="0"/>
              <a:t> tem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sintaxe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que se </a:t>
            </a:r>
            <a:r>
              <a:rPr lang="en-US" dirty="0" err="1" smtClean="0"/>
              <a:t>começa</a:t>
            </a:r>
            <a:r>
              <a:rPr lang="en-US" dirty="0" smtClean="0"/>
              <a:t> a </a:t>
            </a:r>
            <a:r>
              <a:rPr lang="en-US" dirty="0" err="1" smtClean="0"/>
              <a:t>descrever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dividasse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. A </a:t>
            </a:r>
            <a:r>
              <a:rPr lang="en-US" dirty="0" err="1" smtClean="0"/>
              <a:t>primeira</a:t>
            </a:r>
            <a:r>
              <a:rPr lang="en-US" dirty="0" smtClean="0"/>
              <a:t> parte </a:t>
            </a:r>
            <a:r>
              <a:rPr lang="en-US" dirty="0" err="1" smtClean="0"/>
              <a:t>onde</a:t>
            </a:r>
            <a:r>
              <a:rPr lang="en-US" dirty="0" smtClean="0"/>
              <a:t> se </a:t>
            </a:r>
            <a:r>
              <a:rPr lang="en-US" dirty="0" err="1" smtClean="0"/>
              <a:t>fazem</a:t>
            </a:r>
            <a:r>
              <a:rPr lang="en-US" dirty="0" smtClean="0"/>
              <a:t> as </a:t>
            </a:r>
            <a:r>
              <a:rPr lang="en-US" dirty="0" err="1" smtClean="0"/>
              <a:t>declaraçoes</a:t>
            </a:r>
            <a:r>
              <a:rPr lang="en-US" dirty="0" smtClean="0"/>
              <a:t> das </a:t>
            </a:r>
            <a:r>
              <a:rPr lang="en-US" dirty="0" err="1" smtClean="0"/>
              <a:t>variaveis</a:t>
            </a:r>
            <a:r>
              <a:rPr lang="en-US" dirty="0" smtClean="0"/>
              <a:t> e a </a:t>
            </a:r>
            <a:r>
              <a:rPr lang="en-US" dirty="0" err="1" smtClean="0"/>
              <a:t>segunda</a:t>
            </a:r>
            <a:r>
              <a:rPr lang="en-US" dirty="0" smtClean="0"/>
              <a:t> parte </a:t>
            </a:r>
            <a:r>
              <a:rPr lang="en-US" dirty="0" err="1" smtClean="0"/>
              <a:t>referida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"statements", </a:t>
            </a:r>
            <a:r>
              <a:rPr lang="en-US" dirty="0" err="1" smtClean="0"/>
              <a:t>onde</a:t>
            </a:r>
            <a:r>
              <a:rPr lang="en-US" dirty="0" smtClean="0"/>
              <a:t> se </a:t>
            </a:r>
            <a:r>
              <a:rPr lang="en-US" dirty="0" err="1" smtClean="0"/>
              <a:t>descreve</a:t>
            </a:r>
            <a:r>
              <a:rPr lang="en-US" dirty="0" smtClean="0"/>
              <a:t> o </a:t>
            </a:r>
            <a:r>
              <a:rPr lang="en-US" dirty="0" err="1" smtClean="0"/>
              <a:t>decurso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De </a:t>
            </a:r>
            <a:r>
              <a:rPr lang="en-US" dirty="0" err="1" smtClean="0"/>
              <a:t>realçar</a:t>
            </a:r>
            <a:r>
              <a:rPr lang="en-US" dirty="0" smtClean="0"/>
              <a:t> que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a </a:t>
            </a:r>
            <a:r>
              <a:rPr lang="en-US" dirty="0" err="1" smtClean="0"/>
              <a:t>possibilidade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funçoes</a:t>
            </a:r>
            <a:r>
              <a:rPr lang="en-US" dirty="0" smtClean="0"/>
              <a:t> e que </a:t>
            </a:r>
            <a:r>
              <a:rPr lang="en-US" dirty="0" err="1" smtClean="0"/>
              <a:t>só</a:t>
            </a:r>
            <a:r>
              <a:rPr lang="en-US" dirty="0" smtClean="0"/>
              <a:t> o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secção</a:t>
            </a:r>
            <a:r>
              <a:rPr lang="en-US" dirty="0" smtClean="0"/>
              <a:t> das das </a:t>
            </a:r>
            <a:r>
              <a:rPr lang="en-US" dirty="0" err="1" smtClean="0"/>
              <a:t>declarações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Liss</a:t>
            </a:r>
            <a:r>
              <a:rPr lang="en-US" dirty="0" smtClean="0"/>
              <a:t> que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1986, </a:t>
            </a:r>
            <a:r>
              <a:rPr lang="en-US" dirty="0" err="1" smtClean="0"/>
              <a:t>passou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geradores</a:t>
            </a:r>
            <a:r>
              <a:rPr lang="en-US" dirty="0" smtClean="0"/>
              <a:t> de </a:t>
            </a:r>
            <a:r>
              <a:rPr lang="en-US" dirty="0" err="1" smtClean="0"/>
              <a:t>compiladores</a:t>
            </a:r>
            <a:r>
              <a:rPr lang="en-US" dirty="0" smtClean="0"/>
              <a:t>. </a:t>
            </a:r>
            <a:r>
              <a:rPr lang="en-US" dirty="0" err="1" smtClean="0"/>
              <a:t>Começou</a:t>
            </a:r>
            <a:r>
              <a:rPr lang="en-US" dirty="0" smtClean="0"/>
              <a:t> com YACC, </a:t>
            </a:r>
            <a:r>
              <a:rPr lang="en-US" dirty="0" err="1" smtClean="0"/>
              <a:t>depois</a:t>
            </a:r>
            <a:r>
              <a:rPr lang="en-US" dirty="0" smtClean="0"/>
              <a:t> LISA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fim</a:t>
            </a:r>
            <a:r>
              <a:rPr lang="en-US" dirty="0" smtClean="0"/>
              <a:t>, com 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projecto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Antlr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Agora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de MIPS. </a:t>
            </a:r>
            <a:r>
              <a:rPr lang="en-US" dirty="0" err="1" smtClean="0"/>
              <a:t>Mips</a:t>
            </a:r>
            <a:r>
              <a:rPr lang="en-US" dirty="0" smtClean="0"/>
              <a:t> de Microprocessor without interlocked pipeline stages </a:t>
            </a:r>
            <a:r>
              <a:rPr lang="en-US" dirty="0" err="1" smtClean="0"/>
              <a:t>adopta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arquitectura</a:t>
            </a:r>
            <a:r>
              <a:rPr lang="en-US" dirty="0" smtClean="0"/>
              <a:t> RISC de Reduced Instruction Set Computer.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arquitectura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simples do que CISC. Tem 32 </a:t>
            </a:r>
            <a:r>
              <a:rPr lang="en-US" dirty="0" err="1" smtClean="0"/>
              <a:t>registos</a:t>
            </a:r>
            <a:r>
              <a:rPr lang="en-US" dirty="0" smtClean="0"/>
              <a:t> e 6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instruçoes</a:t>
            </a:r>
            <a:r>
              <a:rPr lang="en-US" dirty="0" smtClean="0"/>
              <a:t> que </a:t>
            </a:r>
            <a:r>
              <a:rPr lang="en-US" dirty="0" err="1" smtClean="0"/>
              <a:t>passam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aritmetico</a:t>
            </a:r>
            <a:r>
              <a:rPr lang="en-US" dirty="0" smtClean="0"/>
              <a:t>, </a:t>
            </a:r>
            <a:r>
              <a:rPr lang="en-US" dirty="0" err="1" smtClean="0"/>
              <a:t>transferencia</a:t>
            </a:r>
            <a:r>
              <a:rPr lang="en-US" dirty="0" smtClean="0"/>
              <a:t> de dados, </a:t>
            </a:r>
            <a:r>
              <a:rPr lang="en-US" dirty="0" err="1" smtClean="0"/>
              <a:t>logica</a:t>
            </a:r>
            <a:r>
              <a:rPr lang="en-US" dirty="0" smtClean="0"/>
              <a:t>, </a:t>
            </a:r>
            <a:r>
              <a:rPr lang="en-US" dirty="0" err="1" smtClean="0"/>
              <a:t>deslocamento</a:t>
            </a:r>
            <a:r>
              <a:rPr lang="en-US" dirty="0" smtClean="0"/>
              <a:t> de bit a bit,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 (</a:t>
            </a:r>
            <a:r>
              <a:rPr lang="en-US" dirty="0" err="1" smtClean="0"/>
              <a:t>beq</a:t>
            </a:r>
            <a:r>
              <a:rPr lang="en-US" dirty="0" smtClean="0"/>
              <a:t>),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incondicional</a:t>
            </a:r>
            <a:r>
              <a:rPr lang="en-US" dirty="0" smtClean="0"/>
              <a:t> (jump instruction).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referido</a:t>
            </a:r>
            <a:r>
              <a:rPr lang="en-US" dirty="0" smtClean="0"/>
              <a:t> no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r>
              <a:rPr lang="en-US" dirty="0" err="1" smtClean="0"/>
              <a:t>instruçoes</a:t>
            </a:r>
            <a:r>
              <a:rPr lang="en-US" dirty="0" smtClean="0"/>
              <a:t> para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inteiros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virgulas</a:t>
            </a:r>
            <a:r>
              <a:rPr lang="en-US" dirty="0" smtClean="0"/>
              <a:t> </a:t>
            </a:r>
            <a:r>
              <a:rPr lang="en-US" dirty="0" err="1" smtClean="0"/>
              <a:t>flutantes</a:t>
            </a:r>
            <a:r>
              <a:rPr lang="en-US" dirty="0" smtClean="0"/>
              <a:t>. Mas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LISS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virada</a:t>
            </a:r>
            <a:r>
              <a:rPr lang="en-US" dirty="0" smtClean="0"/>
              <a:t> para </a:t>
            </a:r>
            <a:r>
              <a:rPr lang="en-US" dirty="0" err="1" smtClean="0"/>
              <a:t>inteiros</a:t>
            </a:r>
            <a:r>
              <a:rPr lang="en-US" dirty="0" smtClean="0"/>
              <a:t>. So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instruçoes</a:t>
            </a:r>
            <a:r>
              <a:rPr lang="en-US" dirty="0" smtClean="0"/>
              <a:t> para </a:t>
            </a:r>
            <a:r>
              <a:rPr lang="en-US" dirty="0" err="1" smtClean="0"/>
              <a:t>inteiros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Portanto</a:t>
            </a:r>
            <a:r>
              <a:rPr lang="en-US" dirty="0" smtClean="0"/>
              <a:t> Como </a:t>
            </a:r>
            <a:r>
              <a:rPr lang="en-US" dirty="0" err="1" smtClean="0"/>
              <a:t>geramos</a:t>
            </a:r>
            <a:r>
              <a:rPr lang="en-US" dirty="0" smtClean="0"/>
              <a:t> o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Mips</a:t>
            </a:r>
            <a:r>
              <a:rPr lang="en-US" dirty="0" smtClean="0"/>
              <a:t> 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projecto</a:t>
            </a:r>
            <a:r>
              <a:rPr lang="en-US" dirty="0" smtClean="0"/>
              <a:t>? </a:t>
            </a:r>
            <a:r>
              <a:rPr lang="en-US" dirty="0" err="1" smtClean="0"/>
              <a:t>Metemos</a:t>
            </a:r>
            <a:r>
              <a:rPr lang="en-US" dirty="0" smtClean="0"/>
              <a:t> a </a:t>
            </a:r>
            <a:r>
              <a:rPr lang="en-US" dirty="0" err="1" smtClean="0"/>
              <a:t>gramatica</a:t>
            </a:r>
            <a:r>
              <a:rPr lang="en-US" dirty="0" smtClean="0"/>
              <a:t> de </a:t>
            </a:r>
            <a:r>
              <a:rPr lang="en-US" dirty="0" err="1" smtClean="0"/>
              <a:t>atributos</a:t>
            </a:r>
            <a:r>
              <a:rPr lang="en-US" dirty="0" smtClean="0"/>
              <a:t> LISS com </a:t>
            </a:r>
            <a:r>
              <a:rPr lang="en-US" dirty="0" err="1" smtClean="0"/>
              <a:t>Antlr</a:t>
            </a:r>
            <a:r>
              <a:rPr lang="en-US" dirty="0" smtClean="0"/>
              <a:t> ( </a:t>
            </a:r>
            <a:r>
              <a:rPr lang="en-US" dirty="0" err="1" smtClean="0"/>
              <a:t>realçar</a:t>
            </a:r>
            <a:r>
              <a:rPr lang="en-US" dirty="0" smtClean="0"/>
              <a:t> que as </a:t>
            </a:r>
            <a:r>
              <a:rPr lang="en-US" dirty="0" err="1" smtClean="0"/>
              <a:t>instruçoes</a:t>
            </a:r>
            <a:r>
              <a:rPr lang="en-US" dirty="0" smtClean="0"/>
              <a:t> </a:t>
            </a:r>
            <a:r>
              <a:rPr lang="en-US" dirty="0" err="1" smtClean="0"/>
              <a:t>mips</a:t>
            </a:r>
            <a:r>
              <a:rPr lang="en-US" dirty="0" smtClean="0"/>
              <a:t> </a:t>
            </a:r>
            <a:r>
              <a:rPr lang="en-US" dirty="0" err="1" smtClean="0"/>
              <a:t>estao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</a:t>
            </a:r>
            <a:r>
              <a:rPr lang="en-US" dirty="0" err="1" smtClean="0"/>
              <a:t>gramatica</a:t>
            </a:r>
            <a:r>
              <a:rPr lang="en-US" dirty="0" smtClean="0"/>
              <a:t> de </a:t>
            </a:r>
            <a:r>
              <a:rPr lang="en-US" dirty="0" err="1" smtClean="0"/>
              <a:t>atributos</a:t>
            </a:r>
            <a:r>
              <a:rPr lang="en-US" dirty="0" smtClean="0"/>
              <a:t>)</a:t>
            </a:r>
            <a:r>
              <a:rPr lang="en-US" dirty="0" err="1" smtClean="0"/>
              <a:t>depois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com </a:t>
            </a:r>
            <a:r>
              <a:rPr lang="en-US" dirty="0" err="1" smtClean="0"/>
              <a:t>antlr</a:t>
            </a:r>
            <a:r>
              <a:rPr lang="en-US" dirty="0" smtClean="0"/>
              <a:t>, </a:t>
            </a:r>
            <a:r>
              <a:rPr lang="en-US" dirty="0" err="1" smtClean="0"/>
              <a:t>criamos</a:t>
            </a:r>
            <a:r>
              <a:rPr lang="en-US" dirty="0" smtClean="0"/>
              <a:t> o </a:t>
            </a:r>
            <a:r>
              <a:rPr lang="en-US" dirty="0" err="1" smtClean="0"/>
              <a:t>compilador</a:t>
            </a:r>
            <a:r>
              <a:rPr lang="en-US" dirty="0" smtClean="0"/>
              <a:t>.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fim</a:t>
            </a:r>
            <a:r>
              <a:rPr lang="en-US" dirty="0" smtClean="0"/>
              <a:t> com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inserir</a:t>
            </a:r>
            <a:r>
              <a:rPr lang="en-US" dirty="0" smtClean="0"/>
              <a:t> um </a:t>
            </a:r>
            <a:r>
              <a:rPr lang="en-US" dirty="0" err="1" smtClean="0"/>
              <a:t>codigo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liss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mips</a:t>
            </a:r>
            <a:r>
              <a:rPr lang="en-US" dirty="0" smtClean="0"/>
              <a:t> assembly code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2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mips</a:t>
            </a:r>
            <a:r>
              <a:rPr lang="en-US" dirty="0" smtClean="0"/>
              <a:t> assembly code que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a um </a:t>
            </a:r>
            <a:r>
              <a:rPr lang="en-US" dirty="0" err="1" smtClean="0"/>
              <a:t>simulador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 MIPS </a:t>
            </a:r>
            <a:r>
              <a:rPr lang="en-US" dirty="0" err="1" smtClean="0"/>
              <a:t>chamado</a:t>
            </a:r>
            <a:r>
              <a:rPr lang="en-US" dirty="0" smtClean="0"/>
              <a:t> Mars Simulator, </a:t>
            </a:r>
            <a:r>
              <a:rPr lang="en-US" dirty="0" err="1" smtClean="0"/>
              <a:t>donde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</a:t>
            </a:r>
            <a:r>
              <a:rPr lang="en-US" dirty="0" err="1" smtClean="0"/>
              <a:t>dai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o </a:t>
            </a:r>
            <a:r>
              <a:rPr lang="en-US" dirty="0" err="1" smtClean="0"/>
              <a:t>codigo</a:t>
            </a:r>
            <a:r>
              <a:rPr lang="en-US" dirty="0" smtClean="0"/>
              <a:t> e </a:t>
            </a:r>
            <a:r>
              <a:rPr lang="en-US" dirty="0" err="1" smtClean="0"/>
              <a:t>amostra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execuçao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7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as </a:t>
            </a:r>
            <a:r>
              <a:rPr lang="en-US" dirty="0" err="1" smtClean="0"/>
              <a:t>tecnologias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no </a:t>
            </a:r>
            <a:r>
              <a:rPr lang="en-US" dirty="0" err="1" smtClean="0"/>
              <a:t>projecto</a:t>
            </a:r>
            <a:r>
              <a:rPr lang="en-US" dirty="0" smtClean="0"/>
              <a:t> ?</a:t>
            </a:r>
            <a:br>
              <a:rPr lang="en-US" dirty="0" smtClean="0"/>
            </a:br>
            <a:r>
              <a:rPr lang="en-US" dirty="0" smtClean="0"/>
              <a:t>Para o </a:t>
            </a:r>
            <a:r>
              <a:rPr lang="en-US" dirty="0" err="1" smtClean="0"/>
              <a:t>compilador</a:t>
            </a:r>
            <a:r>
              <a:rPr lang="en-US" dirty="0" smtClean="0"/>
              <a:t>,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ANtlr</a:t>
            </a:r>
            <a:r>
              <a:rPr lang="en-US" dirty="0" smtClean="0"/>
              <a:t> MIPS e Java</a:t>
            </a:r>
            <a:br>
              <a:rPr lang="en-US" dirty="0" smtClean="0"/>
            </a:br>
            <a:r>
              <a:rPr lang="en-US" dirty="0" smtClean="0"/>
              <a:t>Para a </a:t>
            </a:r>
            <a:r>
              <a:rPr lang="en-US" dirty="0" err="1" smtClean="0"/>
              <a:t>criação</a:t>
            </a:r>
            <a:r>
              <a:rPr lang="en-US" dirty="0" smtClean="0"/>
              <a:t> do SDE, HTML5 </a:t>
            </a:r>
            <a:r>
              <a:rPr lang="en-US" dirty="0" err="1" smtClean="0"/>
              <a:t>Javascript</a:t>
            </a:r>
            <a:r>
              <a:rPr lang="en-US" dirty="0" smtClean="0"/>
              <a:t>, Java, IntelliJ, </a:t>
            </a:r>
            <a:r>
              <a:rPr lang="en-US" dirty="0" err="1" smtClean="0"/>
              <a:t>javaFx</a:t>
            </a:r>
            <a:r>
              <a:rPr lang="en-US" dirty="0" smtClean="0"/>
              <a:t>, </a:t>
            </a:r>
            <a:r>
              <a:rPr lang="en-US" dirty="0" err="1" smtClean="0"/>
              <a:t>RichtextFx</a:t>
            </a:r>
            <a:r>
              <a:rPr lang="en-US" dirty="0" smtClean="0"/>
              <a:t> e o </a:t>
            </a:r>
            <a:r>
              <a:rPr lang="en-US" dirty="0" err="1" smtClean="0"/>
              <a:t>simulador</a:t>
            </a:r>
            <a:r>
              <a:rPr lang="en-US" dirty="0" smtClean="0"/>
              <a:t> MARS.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1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4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293C-784B-0247-9DC7-2F403AEF0D9D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0263" y="152995"/>
            <a:ext cx="305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</a:rPr>
              <a:t>Workshop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225" y="5888503"/>
            <a:ext cx="3752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Damien </a:t>
            </a:r>
            <a:r>
              <a:rPr lang="en-US" sz="2800" b="1" dirty="0" err="1" smtClean="0"/>
              <a:t>Vaz</a:t>
            </a:r>
            <a:endParaRPr lang="en-US" sz="2800" b="1" dirty="0" smtClean="0"/>
          </a:p>
          <a:p>
            <a:r>
              <a:rPr lang="en-US" sz="2800" dirty="0" smtClean="0"/>
              <a:t>June 2016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9409" y="5903892"/>
            <a:ext cx="3529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Supervisors:</a:t>
            </a:r>
          </a:p>
          <a:p>
            <a:r>
              <a:rPr lang="en-US" dirty="0"/>
              <a:t>	</a:t>
            </a:r>
            <a:r>
              <a:rPr lang="en-US" dirty="0" smtClean="0"/>
              <a:t>Pedro Rangel </a:t>
            </a:r>
            <a:r>
              <a:rPr lang="en-US" dirty="0" err="1" smtClean="0"/>
              <a:t>Henriques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Daniela </a:t>
            </a:r>
            <a:r>
              <a:rPr lang="en-US" dirty="0" err="1" smtClean="0"/>
              <a:t>Carneiro</a:t>
            </a:r>
            <a:r>
              <a:rPr lang="en-US" dirty="0" smtClean="0"/>
              <a:t> da Cruz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6225" y="2684383"/>
            <a:ext cx="1152219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4800" b="0" cap="none" spc="0" dirty="0" err="1" smtClean="0">
                <a:ln w="0"/>
                <a:solidFill>
                  <a:srgbClr val="FF3837"/>
                </a:solidFill>
              </a:rPr>
              <a:t>Implementing</a:t>
            </a:r>
            <a:r>
              <a:rPr lang="pt-PT" sz="4800" b="0" cap="none" spc="0" dirty="0" smtClean="0">
                <a:ln w="0"/>
                <a:solidFill>
                  <a:srgbClr val="FF3837"/>
                </a:solidFill>
              </a:rPr>
              <a:t> a </a:t>
            </a:r>
            <a:r>
              <a:rPr lang="pt-PT" sz="4800" b="0" cap="none" spc="0" dirty="0" err="1" smtClean="0">
                <a:ln w="0"/>
                <a:solidFill>
                  <a:srgbClr val="FF3837"/>
                </a:solidFill>
              </a:rPr>
              <a:t>Syntax</a:t>
            </a:r>
            <a:r>
              <a:rPr lang="pt-PT" sz="4800" b="0" cap="none" spc="0" dirty="0" smtClean="0">
                <a:ln w="0"/>
                <a:solidFill>
                  <a:srgbClr val="FF3837"/>
                </a:solidFill>
              </a:rPr>
              <a:t> </a:t>
            </a:r>
            <a:r>
              <a:rPr lang="pt-PT" sz="4800" b="0" cap="none" spc="0" dirty="0" err="1" smtClean="0">
                <a:ln w="0"/>
                <a:solidFill>
                  <a:srgbClr val="FF3837"/>
                </a:solidFill>
              </a:rPr>
              <a:t>Directed</a:t>
            </a:r>
            <a:r>
              <a:rPr lang="pt-PT" sz="4800" b="0" cap="none" spc="0" dirty="0" smtClean="0">
                <a:ln w="0"/>
                <a:solidFill>
                  <a:srgbClr val="FF3837"/>
                </a:solidFill>
              </a:rPr>
              <a:t> Editor for LISS.</a:t>
            </a:r>
            <a:endParaRPr lang="pt-PT" sz="4800" b="0" cap="none" spc="0" dirty="0">
              <a:ln w="0"/>
              <a:solidFill>
                <a:srgbClr val="FF383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4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LISS|SDE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17" y="2116049"/>
            <a:ext cx="5104608" cy="3613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913" y="1447800"/>
            <a:ext cx="15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632466"/>
            <a:ext cx="8548688" cy="54255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38088" y="2092036"/>
            <a:ext cx="3962400" cy="3699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711385" y="2092036"/>
            <a:ext cx="3963983" cy="36991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05891" y="7062796"/>
            <a:ext cx="7909647" cy="8096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509 L 0.14649 0.03866 C 0.17696 0.04861 0.22266 0.05393 0.27071 0.05393 C 0.32526 0.05393 0.36915 0.04861 0.39961 0.03866 L 0.5461 -0.0050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5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375 -0.00093 L -0.33099 0.03958 C -0.28685 0.04861 -0.22018 0.05393 -0.15039 0.05393 C -0.07097 0.05393 -0.00716 0.04861 0.03698 0.03958 L 0.25 -0.00093 " pathEditMode="relative" rAng="0" ptsTypes="AAAAA">
                                      <p:cBhvr>
                                        <p:cTn id="10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87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00065 -0.192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225" y="1447800"/>
            <a:ext cx="192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How does it work?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7800" y="2180986"/>
            <a:ext cx="10058400" cy="5962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7800" y="3342782"/>
            <a:ext cx="10058400" cy="583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7800" y="4491616"/>
            <a:ext cx="10058400" cy="106171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298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25104 0.025 C 0.30313 0.03056 0.38151 0.0338 0.46368 0.0338 C 0.55716 0.0338 0.6323 0.03056 0.68438 0.025 L 0.93542 -1.48148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7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764 L 0.25039 0.03796 C 0.30248 0.04838 0.38073 0.05394 0.46276 0.05394 C 0.55599 0.05394 0.63086 0.04838 0.68295 0.03796 L 0.93334 -0.0076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67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486 L 0.25091 0.0412 C 0.30313 0.0493 0.38151 0.05393 0.46381 0.05393 C 0.5573 0.05393 0.6323 0.0493 0.68451 0.0412 L 0.93542 0.0048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71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83662" y="1748393"/>
            <a:ext cx="10058400" cy="1251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83662" y="3420166"/>
            <a:ext cx="10058400" cy="12153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83662" y="5056145"/>
            <a:ext cx="10058400" cy="12293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60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209 L 0.24701 0.04051 C 0.29831 0.04908 0.37552 0.05394 0.45651 0.05394 C 0.54857 0.05394 0.6224 0.04908 0.6737 0.04051 L 0.92071 0.0020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29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162 L 0.24649 0.04028 C 0.29766 0.04907 0.37474 0.05393 0.45547 0.05393 C 0.54727 0.05393 0.62097 0.04907 0.67214 0.04028 L 0.91862 0.0016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2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92 L 0.24649 0.03959 C 0.29766 0.04884 0.37474 0.05394 0.45534 0.05394 C 0.54727 0.05394 0.62097 0.04884 0.67214 0.03959 L 0.91862 -0.00092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24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5775" y="2369380"/>
            <a:ext cx="10058400" cy="22351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37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255 L 0.26055 0.04051 C 0.31472 0.04908 0.3961 0.05394 0.48138 0.05394 C 0.57852 0.05394 0.65638 0.04908 0.71055 0.04051 L 0.9711 0.0025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55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588" y="1343025"/>
            <a:ext cx="298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27690"/>
            <a:ext cx="8871370" cy="56303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7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219200"/>
            <a:ext cx="9491664" cy="60240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67190" y="152995"/>
            <a:ext cx="3257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err="1" smtClean="0">
                <a:ln w="0"/>
              </a:rPr>
              <a:t>Conclusion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1382" y="1870364"/>
            <a:ext cx="45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36" y="2646218"/>
            <a:ext cx="652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Attribute grammar completed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4436" y="3168319"/>
            <a:ext cx="63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Incompleted</a:t>
            </a:r>
            <a:r>
              <a:rPr lang="en-US" dirty="0" smtClean="0"/>
              <a:t> code generator </a:t>
            </a:r>
            <a:r>
              <a:rPr lang="en-US" dirty="0" smtClean="0"/>
              <a:t>( </a:t>
            </a:r>
            <a:r>
              <a:rPr lang="en-US" dirty="0" smtClean="0"/>
              <a:t>Sets type missing)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4436" y="3657601"/>
            <a:ext cx="552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Semantic system completed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44436" y="4146883"/>
            <a:ext cx="525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SDE User Interface completed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83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0262" y="152995"/>
            <a:ext cx="305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Workshop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00363" y="3243263"/>
            <a:ext cx="681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 for </a:t>
            </a:r>
            <a:r>
              <a:rPr lang="en-US" sz="4000" smtClean="0"/>
              <a:t>your attention!</a:t>
            </a:r>
          </a:p>
        </p:txBody>
      </p:sp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4727" y="4216339"/>
            <a:ext cx="683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/>
              <a:t>:D</a:t>
            </a:r>
            <a:endParaRPr lang="en-US" sz="4400"/>
          </a:p>
        </p:txBody>
      </p:sp>
      <p:sp>
        <p:nvSpPr>
          <p:cNvPr id="3" name="TextBox 2"/>
          <p:cNvSpPr txBox="1"/>
          <p:nvPr/>
        </p:nvSpPr>
        <p:spPr>
          <a:xfrm>
            <a:off x="2317927" y="6179128"/>
            <a:ext cx="657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available on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damienvaz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Liss</a:t>
            </a:r>
            <a:r>
              <a:rPr lang="en-US" dirty="0">
                <a:solidFill>
                  <a:schemeClr val="accent1"/>
                </a:solidFill>
              </a:rPr>
              <a:t>-SDE </a:t>
            </a:r>
          </a:p>
        </p:txBody>
      </p:sp>
    </p:spTree>
    <p:extLst>
      <p:ext uri="{BB962C8B-B14F-4D97-AF65-F5344CB8AC3E}">
        <p14:creationId xmlns:p14="http://schemas.microsoft.com/office/powerpoint/2010/main" val="9405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0262" y="152995"/>
            <a:ext cx="305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Workshop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7852" y="1926721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Goals: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1662" y="3219018"/>
            <a:ext cx="84486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 Implementing LISS with </a:t>
            </a:r>
            <a:r>
              <a:rPr lang="en-US" sz="3200" dirty="0" err="1" smtClean="0"/>
              <a:t>Antlr</a:t>
            </a:r>
            <a:r>
              <a:rPr lang="en-US" sz="3200" dirty="0" smtClean="0"/>
              <a:t> as an Attribute Grammar.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Generating the </a:t>
            </a:r>
            <a:r>
              <a:rPr lang="en-US" sz="3200" dirty="0" err="1" smtClean="0"/>
              <a:t>Mips</a:t>
            </a:r>
            <a:r>
              <a:rPr lang="en-US" sz="3200" dirty="0" smtClean="0"/>
              <a:t> Assembly Code.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Creating the SDE.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5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53036" y="152995"/>
            <a:ext cx="1285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LISS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625" y="1557338"/>
            <a:ext cx="578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LISS language: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7338" y="2357438"/>
            <a:ext cx="840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Language for Integers, Sequences and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7338" y="2947806"/>
            <a:ext cx="4760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Imperative language: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100262" y="3524848"/>
            <a:ext cx="528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Constants/Variables: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629683" y="4109623"/>
            <a:ext cx="580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Atomics and structured types: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24862" y="4694398"/>
            <a:ext cx="639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Dynamic sequences, arrays or sets.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32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53036" y="152995"/>
            <a:ext cx="1285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LISS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199" y="1928813"/>
            <a:ext cx="518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</a:t>
            </a:r>
            <a:r>
              <a:rPr lang="en-US" dirty="0" smtClean="0"/>
              <a:t>exemplo1{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DECLARATIONS</a:t>
            </a:r>
            <a:endParaRPr lang="en-US" dirty="0"/>
          </a:p>
          <a:p>
            <a:r>
              <a:rPr lang="en-US" dirty="0" smtClean="0"/>
              <a:t>        </a:t>
            </a:r>
            <a:r>
              <a:rPr lang="de-DE" dirty="0" smtClean="0"/>
              <a:t>v1=10</a:t>
            </a:r>
            <a:r>
              <a:rPr lang="de-DE" dirty="0"/>
              <a:t>, v2=20, v3 -&gt; INTEGER;</a:t>
            </a:r>
          </a:p>
          <a:p>
            <a:r>
              <a:rPr lang="de-DE" dirty="0" smtClean="0"/>
              <a:t>        flag1</a:t>
            </a:r>
            <a:r>
              <a:rPr lang="de-DE" dirty="0"/>
              <a:t>, flag2 = TRUE -&gt; BOOLEAN;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/>
              <a:t>= [2,3,4] -&gt; ARRAY SIZE 4;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/>
              <a:t>-&gt; SEQ; </a:t>
            </a:r>
            <a:r>
              <a:rPr lang="en-US" dirty="0" err="1"/>
              <a:t>limites</a:t>
            </a:r>
            <a:r>
              <a:rPr lang="en-US" dirty="0"/>
              <a:t>-&gt; SET;</a:t>
            </a:r>
          </a:p>
          <a:p>
            <a:r>
              <a:rPr lang="en-US" dirty="0" smtClean="0"/>
              <a:t>    STATEMENTS</a:t>
            </a:r>
            <a:endParaRPr lang="en-US" dirty="0"/>
          </a:p>
          <a:p>
            <a:r>
              <a:rPr lang="is-IS" dirty="0" smtClean="0"/>
              <a:t>        v1 </a:t>
            </a:r>
            <a:r>
              <a:rPr lang="is-IS" dirty="0"/>
              <a:t>= 1+2;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nums</a:t>
            </a:r>
            <a:r>
              <a:rPr lang="pt-BR" dirty="0" smtClean="0"/>
              <a:t>[1</a:t>
            </a:r>
            <a:r>
              <a:rPr lang="pt-BR" dirty="0"/>
              <a:t>] = v1 + </a:t>
            </a:r>
            <a:r>
              <a:rPr lang="pt-BR" dirty="0" err="1"/>
              <a:t>nums</a:t>
            </a:r>
            <a:r>
              <a:rPr lang="pt-BR" dirty="0"/>
              <a:t>[v1];</a:t>
            </a:r>
          </a:p>
          <a:p>
            <a:r>
              <a:rPr lang="fr-FR" dirty="0" smtClean="0"/>
              <a:t>        flag2 </a:t>
            </a:r>
            <a:r>
              <a:rPr lang="fr-FR" dirty="0"/>
              <a:t>= !flag1;</a:t>
            </a:r>
          </a:p>
          <a:p>
            <a:r>
              <a:rPr lang="es-ES_tradnl" dirty="0" smtClean="0"/>
              <a:t>        notas </a:t>
            </a:r>
            <a:r>
              <a:rPr lang="es-ES_tradnl" dirty="0"/>
              <a:t>= &lt;10,12&gt;+v2;</a:t>
            </a:r>
          </a:p>
          <a:p>
            <a:r>
              <a:rPr lang="hr-HR" dirty="0" smtClean="0"/>
              <a:t>        </a:t>
            </a:r>
            <a:r>
              <a:rPr lang="hr-HR" dirty="0" err="1" smtClean="0"/>
              <a:t>limites</a:t>
            </a:r>
            <a:r>
              <a:rPr lang="hr-HR" dirty="0" smtClean="0"/>
              <a:t> </a:t>
            </a:r>
            <a:r>
              <a:rPr lang="hr-HR" dirty="0"/>
              <a:t>= {x | x &gt; 10 &amp;&amp; x &lt; 50};</a:t>
            </a:r>
          </a:p>
          <a:p>
            <a:r>
              <a:rPr lang="hr-HR" dirty="0" smtClean="0"/>
              <a:t>}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225" y="1371600"/>
            <a:ext cx="279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53036" y="152995"/>
            <a:ext cx="1285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LISS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516187"/>
            <a:ext cx="10058400" cy="3978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050" y="1628775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Compilers used during LISS life: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73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3117" y="152995"/>
            <a:ext cx="1625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MIPS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875" y="1485900"/>
            <a:ext cx="26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0224" y="2444234"/>
            <a:ext cx="7758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latin typeface=""/>
              </a:rPr>
              <a:t>Microprocessor without Interlocked Pipeline Stages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2905899"/>
            <a:ext cx="0" cy="637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79948" y="3545145"/>
            <a:ext cx="19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registers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30030" y="2905899"/>
            <a:ext cx="0" cy="637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21261" y="3515797"/>
            <a:ext cx="25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RISC architecture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24787" y="2905899"/>
            <a:ext cx="0" cy="637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0494" y="3586162"/>
            <a:ext cx="30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groups </a:t>
            </a:r>
            <a:r>
              <a:rPr lang="en-US" smtClean="0"/>
              <a:t>of instructions: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34262" y="3914477"/>
            <a:ext cx="4757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Arithmetic (Integer</a:t>
            </a:r>
            <a:r>
              <a:rPr lang="en-US" dirty="0"/>
              <a:t>,</a:t>
            </a:r>
            <a:r>
              <a:rPr lang="en-US" dirty="0" smtClean="0"/>
              <a:t> Floating Point)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transfer (Integer, Floating Point)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Logical (Integer, Floating Point)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Bitwise Shift (Integer)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Conditional Branch (Integer, Floating Point)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Unconditional Branch (Integer)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5" y="3955494"/>
            <a:ext cx="4520430" cy="282526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3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3117" y="152995"/>
            <a:ext cx="1625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MIPS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372195"/>
            <a:ext cx="7989888" cy="5655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8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3117" y="152995"/>
            <a:ext cx="1625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MIPS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849868"/>
            <a:ext cx="8350662" cy="59109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40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34670" y="152995"/>
            <a:ext cx="5522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err="1" smtClean="0">
                <a:ln w="0"/>
              </a:rPr>
              <a:t>Tools</a:t>
            </a:r>
            <a:r>
              <a:rPr lang="pt-PT" sz="5400" dirty="0" smtClean="0">
                <a:ln w="0"/>
              </a:rPr>
              <a:t>/Technologies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763" y="1571625"/>
            <a:ext cx="441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tools and technologies were used?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1593" y="2111022"/>
            <a:ext cx="6072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Compiler:</a:t>
            </a:r>
          </a:p>
          <a:p>
            <a:r>
              <a:rPr lang="en-US" dirty="0" smtClean="0"/>
              <a:t>    -   </a:t>
            </a:r>
            <a:r>
              <a:rPr lang="en-US" dirty="0" err="1"/>
              <a:t>AnTLR</a:t>
            </a:r>
            <a:r>
              <a:rPr lang="en-US" dirty="0"/>
              <a:t> (</a:t>
            </a:r>
            <a:r>
              <a:rPr lang="en-US" dirty="0" err="1"/>
              <a:t>ANother</a:t>
            </a:r>
            <a:r>
              <a:rPr lang="en-US" dirty="0"/>
              <a:t> Tool for Language Recognition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-   MIPS (Assembly Code)</a:t>
            </a:r>
          </a:p>
          <a:p>
            <a:r>
              <a:rPr lang="en-US" dirty="0"/>
              <a:t> </a:t>
            </a:r>
            <a:r>
              <a:rPr lang="en-US" dirty="0" smtClean="0"/>
              <a:t>   -   Java  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1592" y="3326010"/>
            <a:ext cx="8057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SDE:</a:t>
            </a:r>
          </a:p>
          <a:p>
            <a:r>
              <a:rPr lang="en-US" dirty="0"/>
              <a:t> </a:t>
            </a:r>
            <a:r>
              <a:rPr lang="en-US" dirty="0" smtClean="0"/>
              <a:t>   -   HTML5</a:t>
            </a:r>
          </a:p>
          <a:p>
            <a:r>
              <a:rPr lang="en-US" dirty="0"/>
              <a:t> </a:t>
            </a:r>
            <a:r>
              <a:rPr lang="en-US" dirty="0" smtClean="0"/>
              <a:t>   -   JS</a:t>
            </a:r>
          </a:p>
          <a:p>
            <a:r>
              <a:rPr lang="en-US" dirty="0"/>
              <a:t>    -  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    -   IntelliJ (IDE)</a:t>
            </a:r>
          </a:p>
          <a:p>
            <a:r>
              <a:rPr lang="en-US" dirty="0" smtClean="0"/>
              <a:t>    -   JavaFX ( set </a:t>
            </a:r>
            <a:r>
              <a:rPr lang="en-US" dirty="0"/>
              <a:t>of graphics and media packages 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-   </a:t>
            </a:r>
            <a:r>
              <a:rPr lang="en-US" dirty="0" err="1" smtClean="0"/>
              <a:t>RichTextFX</a:t>
            </a:r>
            <a:r>
              <a:rPr lang="en-US" dirty="0" smtClean="0"/>
              <a:t> (Java plugin for creating a </a:t>
            </a:r>
            <a:r>
              <a:rPr lang="en-US" dirty="0"/>
              <a:t>code editors with syntax </a:t>
            </a:r>
            <a:r>
              <a:rPr lang="en-US" dirty="0" smtClean="0"/>
              <a:t>highlighting)</a:t>
            </a:r>
          </a:p>
          <a:p>
            <a:r>
              <a:rPr lang="en-US" dirty="0"/>
              <a:t> </a:t>
            </a:r>
            <a:r>
              <a:rPr lang="en-US" dirty="0" smtClean="0"/>
              <a:t>   -   Mars simulator ( IDE simulator for MIPS assembly code)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4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819</Words>
  <Application>Microsoft Macintosh PowerPoint</Application>
  <PresentationFormat>Widescreen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da Silva Vaz</dc:creator>
  <cp:lastModifiedBy>Damien da Silva Vaz</cp:lastModifiedBy>
  <cp:revision>104</cp:revision>
  <dcterms:created xsi:type="dcterms:W3CDTF">2016-06-05T14:33:56Z</dcterms:created>
  <dcterms:modified xsi:type="dcterms:W3CDTF">2016-06-12T16:08:38Z</dcterms:modified>
</cp:coreProperties>
</file>