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4" r:id="rId6"/>
    <p:sldId id="260" r:id="rId7"/>
    <p:sldId id="271" r:id="rId8"/>
    <p:sldId id="272" r:id="rId9"/>
    <p:sldId id="261" r:id="rId10"/>
    <p:sldId id="262" r:id="rId11"/>
    <p:sldId id="265" r:id="rId12"/>
    <p:sldId id="267" r:id="rId13"/>
    <p:sldId id="273" r:id="rId14"/>
    <p:sldId id="269" r:id="rId15"/>
    <p:sldId id="268" r:id="rId16"/>
    <p:sldId id="266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7"/>
    <a:srgbClr val="000000"/>
    <a:srgbClr val="FF1400"/>
    <a:srgbClr val="0096FF"/>
    <a:srgbClr val="FFFC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3"/>
    <p:restoredTop sz="88211"/>
  </p:normalViewPr>
  <p:slideViewPr>
    <p:cSldViewPr snapToGrid="0" snapToObjects="1">
      <p:cViewPr>
        <p:scale>
          <a:sx n="92" d="100"/>
          <a:sy n="92" d="100"/>
        </p:scale>
        <p:origin x="3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8862-2650-0842-85B5-8A6F0A4C217E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A194-3B8F-9E4C-BE1C-88518E43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7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D38A6-D628-A54E-96B2-F483530A21EA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7D96C-2C99-6A4D-9B97-06BCCB1CB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1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6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5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3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7D96C-2C99-6A4D-9B97-06BCCB1CB2E7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1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293C-784B-0247-9DC7-2F403AEF0D9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809E-3757-BA47-B98D-79CBEABDE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0263" y="152995"/>
            <a:ext cx="305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</a:rPr>
              <a:t>Workshop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225" y="5888503"/>
            <a:ext cx="3752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Damien </a:t>
            </a:r>
            <a:r>
              <a:rPr lang="en-US" sz="2800" b="1" dirty="0" err="1" smtClean="0"/>
              <a:t>Vaz</a:t>
            </a:r>
            <a:endParaRPr lang="en-US" sz="2800" b="1" dirty="0" smtClean="0"/>
          </a:p>
          <a:p>
            <a:r>
              <a:rPr lang="en-US" sz="2800" dirty="0" smtClean="0"/>
              <a:t>June 2016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9409" y="5903892"/>
            <a:ext cx="3529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Supervisors:</a:t>
            </a:r>
          </a:p>
          <a:p>
            <a:r>
              <a:rPr lang="en-US" dirty="0"/>
              <a:t>	</a:t>
            </a:r>
            <a:r>
              <a:rPr lang="en-US" dirty="0" smtClean="0"/>
              <a:t>Pedro Rangel </a:t>
            </a:r>
            <a:r>
              <a:rPr lang="en-US" dirty="0" err="1" smtClean="0"/>
              <a:t>Henriques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Daniela </a:t>
            </a:r>
            <a:r>
              <a:rPr lang="en-US" dirty="0" err="1" smtClean="0"/>
              <a:t>Carneiro</a:t>
            </a:r>
            <a:r>
              <a:rPr lang="en-US" dirty="0" smtClean="0"/>
              <a:t> da Cruz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225" y="2684383"/>
            <a:ext cx="115221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4800" b="0" cap="none" spc="0" dirty="0" err="1" smtClean="0">
                <a:ln w="0"/>
                <a:solidFill>
                  <a:srgbClr val="FF3837"/>
                </a:solidFill>
              </a:rPr>
              <a:t>Implementing</a:t>
            </a:r>
            <a:r>
              <a:rPr lang="pt-PT" sz="4800" b="0" cap="none" spc="0" dirty="0" smtClean="0">
                <a:ln w="0"/>
                <a:solidFill>
                  <a:srgbClr val="FF3837"/>
                </a:solidFill>
              </a:rPr>
              <a:t> a </a:t>
            </a:r>
            <a:r>
              <a:rPr lang="pt-PT" sz="4800" b="0" cap="none" spc="0" dirty="0" err="1" smtClean="0">
                <a:ln w="0"/>
                <a:solidFill>
                  <a:srgbClr val="FF3837"/>
                </a:solidFill>
              </a:rPr>
              <a:t>Syntax</a:t>
            </a:r>
            <a:r>
              <a:rPr lang="pt-PT" sz="4800" b="0" cap="none" spc="0" dirty="0" smtClean="0">
                <a:ln w="0"/>
                <a:solidFill>
                  <a:srgbClr val="FF3837"/>
                </a:solidFill>
              </a:rPr>
              <a:t> </a:t>
            </a:r>
            <a:r>
              <a:rPr lang="pt-PT" sz="4800" b="0" cap="none" spc="0" dirty="0" err="1" smtClean="0">
                <a:ln w="0"/>
                <a:solidFill>
                  <a:srgbClr val="FF3837"/>
                </a:solidFill>
              </a:rPr>
              <a:t>Directed</a:t>
            </a:r>
            <a:r>
              <a:rPr lang="pt-PT" sz="4800" b="0" cap="none" spc="0" dirty="0" smtClean="0">
                <a:ln w="0"/>
                <a:solidFill>
                  <a:srgbClr val="FF3837"/>
                </a:solidFill>
              </a:rPr>
              <a:t> Editor for LISS.</a:t>
            </a:r>
            <a:endParaRPr lang="pt-PT" sz="4800" b="0" cap="none" spc="0" dirty="0">
              <a:ln w="0"/>
              <a:solidFill>
                <a:srgbClr val="FF383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4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7" y="2116049"/>
            <a:ext cx="5104608" cy="3613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913" y="1447800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632466"/>
            <a:ext cx="8548688" cy="54255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225" y="1447800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does it work?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7800" y="2180986"/>
            <a:ext cx="10058400" cy="596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7800" y="3342782"/>
            <a:ext cx="10058400" cy="583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7800" y="4491616"/>
            <a:ext cx="10058400" cy="106171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9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25104 0.025 C 0.30313 0.03056 0.38151 0.0338 0.46368 0.0338 C 0.55716 0.0338 0.6323 0.03056 0.68438 0.025 L 0.93542 -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7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764 L 0.25039 0.03796 C 0.30248 0.04838 0.38073 0.05394 0.46276 0.05394 C 0.55599 0.05394 0.63086 0.04838 0.68295 0.03796 L 0.93334 -0.0076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67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486 L 0.25091 0.0412 C 0.30313 0.0493 0.38151 0.05393 0.46381 0.05393 C 0.5573 0.05393 0.6323 0.0493 0.68451 0.0412 L 0.93542 0.0048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71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3662" y="1748393"/>
            <a:ext cx="10058400" cy="1251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3662" y="3420166"/>
            <a:ext cx="10058400" cy="1215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83662" y="5056145"/>
            <a:ext cx="10058400" cy="12293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6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209 L 0.24701 0.04051 C 0.29831 0.04908 0.37552 0.05394 0.45651 0.05394 C 0.54857 0.05394 0.6224 0.04908 0.6737 0.04051 L 0.92071 0.0020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29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162 L 0.24649 0.04028 C 0.29766 0.04907 0.37474 0.05393 0.45547 0.05393 C 0.54727 0.05393 0.62097 0.04907 0.67214 0.04028 L 0.91862 0.0016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24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92 L 0.24649 0.03959 C 0.29766 0.04884 0.37474 0.05394 0.45534 0.05394 C 0.54727 0.05394 0.62097 0.04884 0.67214 0.03959 L 0.91862 -0.00092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24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5775" y="2369380"/>
            <a:ext cx="10058400" cy="22351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7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255 L 0.26055 0.04051 C 0.31472 0.04908 0.3961 0.05394 0.48138 0.05394 C 0.57852 0.05394 0.65638 0.04908 0.71055 0.04051 L 0.9711 0.002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55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588" y="1343025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27690"/>
            <a:ext cx="8871370" cy="56303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523" y="152995"/>
            <a:ext cx="2686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LISS|SDE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219200"/>
            <a:ext cx="9491664" cy="6024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67190" y="152995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err="1" smtClean="0">
                <a:ln w="0"/>
              </a:rPr>
              <a:t>Conclusion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1382" y="1870364"/>
            <a:ext cx="45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36" y="2646218"/>
            <a:ext cx="652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Attribute grammar completed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4436" y="3168319"/>
            <a:ext cx="63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Incompleted</a:t>
            </a:r>
            <a:r>
              <a:rPr lang="en-US" dirty="0" smtClean="0"/>
              <a:t> code generator (75% - Sets type missing)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4436" y="3657601"/>
            <a:ext cx="552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Semantic system completed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44436" y="4146883"/>
            <a:ext cx="525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SDE User Interface completed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3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0262" y="152995"/>
            <a:ext cx="305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Workshop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0363" y="3243263"/>
            <a:ext cx="681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 for </a:t>
            </a:r>
            <a:r>
              <a:rPr lang="en-US" sz="4000" smtClean="0"/>
              <a:t>your attention!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4727" y="4216339"/>
            <a:ext cx="683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:D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9405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0262" y="152995"/>
            <a:ext cx="305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>
                <a:ln w="0"/>
              </a:rPr>
              <a:t>Workshop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7852" y="192672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Goals: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1662" y="3219018"/>
            <a:ext cx="8448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 </a:t>
            </a:r>
            <a:r>
              <a:rPr lang="en-US" sz="3200" dirty="0" smtClean="0"/>
              <a:t>Implementing </a:t>
            </a:r>
            <a:r>
              <a:rPr lang="en-US" sz="3200" dirty="0" smtClean="0"/>
              <a:t>LISS with </a:t>
            </a:r>
            <a:r>
              <a:rPr lang="en-US" sz="3200" dirty="0" err="1" smtClean="0"/>
              <a:t>Antlr</a:t>
            </a:r>
            <a:r>
              <a:rPr lang="en-US" sz="3200" dirty="0" smtClean="0"/>
              <a:t> as an Attribute Grammar.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Generating the </a:t>
            </a:r>
            <a:r>
              <a:rPr lang="en-US" sz="3200" dirty="0" err="1" smtClean="0"/>
              <a:t>Mips</a:t>
            </a:r>
            <a:r>
              <a:rPr lang="en-US" sz="3200" dirty="0" smtClean="0"/>
              <a:t> Assembly Code.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Creating the SDE.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3036" y="152995"/>
            <a:ext cx="128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625" y="1557338"/>
            <a:ext cx="578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LISS language: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7338" y="2357438"/>
            <a:ext cx="840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Language for Integers, Sequences and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7338" y="2947806"/>
            <a:ext cx="4760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Imperative language: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100262" y="3524848"/>
            <a:ext cx="528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Constants/Variables: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629683" y="4109623"/>
            <a:ext cx="580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Atomics and structured types: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4862" y="4694398"/>
            <a:ext cx="639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Dynamic sequences, arrays or sets.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2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3036" y="152995"/>
            <a:ext cx="128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199" y="1928813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</a:t>
            </a:r>
            <a:r>
              <a:rPr lang="en-US" dirty="0" smtClean="0"/>
              <a:t>exemplo1{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DECLARATIONS</a:t>
            </a:r>
            <a:endParaRPr lang="en-US" dirty="0"/>
          </a:p>
          <a:p>
            <a:r>
              <a:rPr lang="en-US" dirty="0" smtClean="0"/>
              <a:t>        </a:t>
            </a:r>
            <a:r>
              <a:rPr lang="de-DE" dirty="0" smtClean="0"/>
              <a:t>v1=10</a:t>
            </a:r>
            <a:r>
              <a:rPr lang="de-DE" dirty="0"/>
              <a:t>, v2=20, v3 -&gt; INTEGER;</a:t>
            </a:r>
          </a:p>
          <a:p>
            <a:r>
              <a:rPr lang="de-DE" dirty="0" smtClean="0"/>
              <a:t>        flag1</a:t>
            </a:r>
            <a:r>
              <a:rPr lang="de-DE" dirty="0"/>
              <a:t>, flag2 = TRUE -&gt; BOOLEAN;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/>
              <a:t>= [2,3,4] -&gt; ARRAY SIZE 4;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notas</a:t>
            </a:r>
            <a:r>
              <a:rPr lang="en-US" dirty="0" smtClean="0"/>
              <a:t> </a:t>
            </a:r>
            <a:r>
              <a:rPr lang="en-US" dirty="0"/>
              <a:t>-&gt; SEQ; </a:t>
            </a:r>
            <a:r>
              <a:rPr lang="en-US" dirty="0" err="1"/>
              <a:t>limites</a:t>
            </a:r>
            <a:r>
              <a:rPr lang="en-US" dirty="0"/>
              <a:t>-&gt; SET;</a:t>
            </a:r>
          </a:p>
          <a:p>
            <a:r>
              <a:rPr lang="en-US" dirty="0" smtClean="0"/>
              <a:t>    STATEMENTS</a:t>
            </a:r>
            <a:endParaRPr lang="en-US" dirty="0"/>
          </a:p>
          <a:p>
            <a:r>
              <a:rPr lang="is-IS" dirty="0" smtClean="0"/>
              <a:t>        v1 </a:t>
            </a:r>
            <a:r>
              <a:rPr lang="is-IS" dirty="0"/>
              <a:t>= 1+2;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nums</a:t>
            </a:r>
            <a:r>
              <a:rPr lang="pt-BR" dirty="0" smtClean="0"/>
              <a:t>[1</a:t>
            </a:r>
            <a:r>
              <a:rPr lang="pt-BR" dirty="0"/>
              <a:t>] = v1 + </a:t>
            </a:r>
            <a:r>
              <a:rPr lang="pt-BR" dirty="0" err="1"/>
              <a:t>nums</a:t>
            </a:r>
            <a:r>
              <a:rPr lang="pt-BR" dirty="0"/>
              <a:t>[v1];</a:t>
            </a:r>
          </a:p>
          <a:p>
            <a:r>
              <a:rPr lang="fr-FR" dirty="0" smtClean="0"/>
              <a:t>        flag2 </a:t>
            </a:r>
            <a:r>
              <a:rPr lang="fr-FR" dirty="0"/>
              <a:t>= !flag1;</a:t>
            </a:r>
          </a:p>
          <a:p>
            <a:r>
              <a:rPr lang="es-ES_tradnl" dirty="0" smtClean="0"/>
              <a:t>        notas </a:t>
            </a:r>
            <a:r>
              <a:rPr lang="es-ES_tradnl" dirty="0"/>
              <a:t>= &lt;10,12&gt;+v2;</a:t>
            </a:r>
          </a:p>
          <a:p>
            <a:r>
              <a:rPr lang="hr-HR" dirty="0" smtClean="0"/>
              <a:t>        </a:t>
            </a:r>
            <a:r>
              <a:rPr lang="hr-HR" dirty="0" err="1" smtClean="0"/>
              <a:t>limites</a:t>
            </a:r>
            <a:r>
              <a:rPr lang="hr-HR" dirty="0" smtClean="0"/>
              <a:t> </a:t>
            </a:r>
            <a:r>
              <a:rPr lang="hr-HR" dirty="0"/>
              <a:t>= {x | x &gt; 10 &amp;&amp; x &lt; 50};</a:t>
            </a:r>
          </a:p>
          <a:p>
            <a:r>
              <a:rPr lang="hr-HR" dirty="0" smtClean="0"/>
              <a:t>}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225" y="1371600"/>
            <a:ext cx="279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3036" y="152995"/>
            <a:ext cx="128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LISS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16187"/>
            <a:ext cx="10058400" cy="3978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050" y="1628775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Compilers used during LISS life: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3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3117" y="152995"/>
            <a:ext cx="162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MIPS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875" y="1485900"/>
            <a:ext cx="26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0224" y="2444234"/>
            <a:ext cx="7758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latin typeface=""/>
              </a:rPr>
              <a:t>Microprocessor without Interlocked Pipeline Stages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2905899"/>
            <a:ext cx="0" cy="637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9948" y="3545145"/>
            <a:ext cx="192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registers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30030" y="2905899"/>
            <a:ext cx="0" cy="637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21261" y="3515797"/>
            <a:ext cx="25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RISC architecture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24787" y="2905899"/>
            <a:ext cx="0" cy="637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0494" y="3586162"/>
            <a:ext cx="30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groups </a:t>
            </a:r>
            <a:r>
              <a:rPr lang="en-US" smtClean="0"/>
              <a:t>of instructions: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34262" y="3914477"/>
            <a:ext cx="4757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Arithmetic (Integer</a:t>
            </a:r>
            <a:r>
              <a:rPr lang="en-US" dirty="0"/>
              <a:t>,</a:t>
            </a:r>
            <a:r>
              <a:rPr lang="en-US" dirty="0" smtClean="0"/>
              <a:t>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transfer (Integer,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Logical (Integer,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Bitwise Shift (Integer)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Conditional Branch (Integer, Floating Point)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Unconditional Branch (Integer)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5" y="3955494"/>
            <a:ext cx="4520430" cy="282526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3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3117" y="152995"/>
            <a:ext cx="162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MIPS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372195"/>
            <a:ext cx="7989888" cy="5655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8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3117" y="152995"/>
            <a:ext cx="162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smtClean="0">
                <a:ln w="0"/>
              </a:rPr>
              <a:t>MIPS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849868"/>
            <a:ext cx="8350662" cy="5910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0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28600"/>
            <a:ext cx="1524000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34670" y="152995"/>
            <a:ext cx="5522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dirty="0" err="1" smtClean="0">
                <a:ln w="0"/>
              </a:rPr>
              <a:t>Tools</a:t>
            </a:r>
            <a:r>
              <a:rPr lang="pt-PT" sz="5400" dirty="0" smtClean="0">
                <a:ln w="0"/>
              </a:rPr>
              <a:t>/Technologies</a:t>
            </a:r>
            <a:endParaRPr lang="pt-PT" sz="5400" dirty="0">
              <a:ln w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4488" y="849868"/>
            <a:ext cx="34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Master in 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763" y="1571625"/>
            <a:ext cx="441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tools and technologies were used?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1593" y="2111022"/>
            <a:ext cx="6072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Compiler:</a:t>
            </a:r>
          </a:p>
          <a:p>
            <a:r>
              <a:rPr lang="en-US" dirty="0" smtClean="0"/>
              <a:t>    -   </a:t>
            </a:r>
            <a:r>
              <a:rPr lang="en-US" dirty="0" err="1"/>
              <a:t>AnTLR</a:t>
            </a:r>
            <a:r>
              <a:rPr lang="en-US" dirty="0"/>
              <a:t> (</a:t>
            </a:r>
            <a:r>
              <a:rPr lang="en-US" dirty="0" err="1"/>
              <a:t>ANother</a:t>
            </a:r>
            <a:r>
              <a:rPr lang="en-US" dirty="0"/>
              <a:t> Tool for Language Recognition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-   MIPS (Assembly Code)</a:t>
            </a:r>
          </a:p>
          <a:p>
            <a:r>
              <a:rPr lang="en-US" dirty="0"/>
              <a:t> </a:t>
            </a:r>
            <a:r>
              <a:rPr lang="en-US" dirty="0" smtClean="0"/>
              <a:t>   -   Java 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1592" y="3326010"/>
            <a:ext cx="8057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SDE:</a:t>
            </a:r>
          </a:p>
          <a:p>
            <a:r>
              <a:rPr lang="en-US" dirty="0"/>
              <a:t> </a:t>
            </a:r>
            <a:r>
              <a:rPr lang="en-US" dirty="0" smtClean="0"/>
              <a:t>   -   HTML5</a:t>
            </a:r>
          </a:p>
          <a:p>
            <a:r>
              <a:rPr lang="en-US" dirty="0"/>
              <a:t> </a:t>
            </a:r>
            <a:r>
              <a:rPr lang="en-US" dirty="0" smtClean="0"/>
              <a:t>   -   </a:t>
            </a:r>
            <a:r>
              <a:rPr lang="en-US" dirty="0" smtClean="0"/>
              <a:t>JS</a:t>
            </a:r>
          </a:p>
          <a:p>
            <a:r>
              <a:rPr lang="en-US" dirty="0"/>
              <a:t>    -   </a:t>
            </a:r>
            <a:r>
              <a:rPr lang="en-US" dirty="0" smtClean="0"/>
              <a:t>Java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-   IntelliJ (IDE)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-   JavaFX ( </a:t>
            </a:r>
            <a:r>
              <a:rPr lang="en-US" dirty="0" smtClean="0"/>
              <a:t>set </a:t>
            </a:r>
            <a:r>
              <a:rPr lang="en-US" dirty="0"/>
              <a:t>of graphics and media packages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-   </a:t>
            </a:r>
            <a:r>
              <a:rPr lang="en-US" dirty="0" err="1" smtClean="0"/>
              <a:t>RichTextFX</a:t>
            </a:r>
            <a:r>
              <a:rPr lang="en-US" dirty="0" smtClean="0"/>
              <a:t> (Java </a:t>
            </a:r>
            <a:r>
              <a:rPr lang="en-US" dirty="0" smtClean="0"/>
              <a:t>plugin for creating a </a:t>
            </a:r>
            <a:r>
              <a:rPr lang="en-US" dirty="0"/>
              <a:t>code editors with syntax </a:t>
            </a:r>
            <a:r>
              <a:rPr lang="en-US" dirty="0" smtClean="0"/>
              <a:t>highlighting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-   Mars simulator ( IDE simulator for MIPS assembly code)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58566" y="228600"/>
            <a:ext cx="22398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SLUsa</a:t>
            </a:r>
            <a:r>
              <a:rPr lang="en-US" sz="3200" dirty="0">
                <a:solidFill>
                  <a:schemeClr val="accent5"/>
                </a:solidFill>
              </a:rPr>
              <a:t>-TE</a:t>
            </a:r>
            <a:endParaRPr lang="pt-PT" sz="32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4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470</Words>
  <Application>Microsoft Macintosh PowerPoint</Application>
  <PresentationFormat>Widescreen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da Silva Vaz</dc:creator>
  <cp:lastModifiedBy>Damien da Silva Vaz</cp:lastModifiedBy>
  <cp:revision>80</cp:revision>
  <dcterms:created xsi:type="dcterms:W3CDTF">2016-06-05T14:33:56Z</dcterms:created>
  <dcterms:modified xsi:type="dcterms:W3CDTF">2016-06-10T15:13:17Z</dcterms:modified>
</cp:coreProperties>
</file>