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 id="2147483778" r:id="rId11"/>
    <p:sldMasterId id="2147483791" r:id="rId12"/>
    <p:sldMasterId id="2147483804" r:id="rId13"/>
  </p:sldMasterIdLst>
  <p:notesMasterIdLst>
    <p:notesMasterId r:id="rId25"/>
  </p:notesMasterIdLst>
  <p:sldIdLst>
    <p:sldId id="256" r:id="rId14"/>
    <p:sldId id="257" r:id="rId15"/>
    <p:sldId id="258" r:id="rId16"/>
    <p:sldId id="259" r:id="rId17"/>
    <p:sldId id="260" r:id="rId18"/>
    <p:sldId id="261" r:id="rId19"/>
    <p:sldId id="262" r:id="rId20"/>
    <p:sldId id="263" r:id="rId21"/>
    <p:sldId id="264" r:id="rId22"/>
    <p:sldId id="265" r:id="rId23"/>
    <p:sldId id="266" r:id="rId2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03"/>
  </p:normalViewPr>
  <p:slideViewPr>
    <p:cSldViewPr snapToGrid="0">
      <p:cViewPr varScale="1">
        <p:scale>
          <a:sx n="136" d="100"/>
          <a:sy n="136" d="100"/>
        </p:scale>
        <p:origin x="21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8.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1.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96"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US" sz="1800" b="0" strike="noStrike" spc="-1">
                <a:solidFill>
                  <a:srgbClr val="FFFFFF"/>
                </a:solidFill>
                <a:latin typeface="Courier Code"/>
              </a:rPr>
              <a:t>Click to move the slide</a:t>
            </a:r>
          </a:p>
        </p:txBody>
      </p:sp>
      <p:sp>
        <p:nvSpPr>
          <p:cNvPr id="597"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GB" sz="2000" b="0" strike="noStrike" spc="-1">
                <a:latin typeface="Arial"/>
              </a:rPr>
              <a:t>Click to edit the notes format</a:t>
            </a:r>
          </a:p>
        </p:txBody>
      </p:sp>
      <p:sp>
        <p:nvSpPr>
          <p:cNvPr id="598"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GB" sz="1400" b="0" strike="noStrike" spc="-1">
                <a:latin typeface="Times New Roman"/>
              </a:rPr>
              <a:t>&lt;header&gt;</a:t>
            </a:r>
          </a:p>
        </p:txBody>
      </p:sp>
      <p:sp>
        <p:nvSpPr>
          <p:cNvPr id="599" name="PlaceHolder 4"/>
          <p:cNvSpPr>
            <a:spLocks noGrp="1"/>
          </p:cNvSpPr>
          <p:nvPr>
            <p:ph type="dt" idx="19"/>
          </p:nvPr>
        </p:nvSpPr>
        <p:spPr>
          <a:xfrm>
            <a:off x="4278960" y="0"/>
            <a:ext cx="3280680" cy="534240"/>
          </a:xfrm>
          <a:prstGeom prst="rect">
            <a:avLst/>
          </a:prstGeom>
          <a:noFill/>
          <a:ln w="0">
            <a:noFill/>
          </a:ln>
        </p:spPr>
        <p:txBody>
          <a:bodyPr lIns="0" tIns="0" rIns="0" bIns="0" anchor="t">
            <a:noAutofit/>
          </a:bodyPr>
          <a:lstStyle>
            <a:lvl1pPr algn="r">
              <a:buNone/>
              <a:defRPr lang="en-GB" sz="1400" b="0" strike="noStrike" spc="-1">
                <a:latin typeface="Times New Roman"/>
              </a:defRPr>
            </a:lvl1pPr>
          </a:lstStyle>
          <a:p>
            <a:pPr algn="r">
              <a:buNone/>
            </a:pPr>
            <a:r>
              <a:rPr lang="en-GB" sz="1400" b="0" strike="noStrike" spc="-1">
                <a:latin typeface="Times New Roman"/>
              </a:rPr>
              <a:t>&lt;date/time&gt;</a:t>
            </a:r>
          </a:p>
        </p:txBody>
      </p:sp>
      <p:sp>
        <p:nvSpPr>
          <p:cNvPr id="600" name="PlaceHolder 5"/>
          <p:cNvSpPr>
            <a:spLocks noGrp="1"/>
          </p:cNvSpPr>
          <p:nvPr>
            <p:ph type="ftr" idx="20"/>
          </p:nvPr>
        </p:nvSpPr>
        <p:spPr>
          <a:xfrm>
            <a:off x="0" y="10157400"/>
            <a:ext cx="3280680" cy="534240"/>
          </a:xfrm>
          <a:prstGeom prst="rect">
            <a:avLst/>
          </a:prstGeom>
          <a:noFill/>
          <a:ln w="0">
            <a:noFill/>
          </a:ln>
        </p:spPr>
        <p:txBody>
          <a:bodyPr lIns="0" tIns="0" rIns="0" bIns="0" anchor="b">
            <a:noAutofit/>
          </a:bodyPr>
          <a:lstStyle>
            <a:lvl1pPr>
              <a:defRPr lang="en-GB" sz="1400" b="0" strike="noStrike" spc="-1">
                <a:latin typeface="Times New Roman"/>
              </a:defRPr>
            </a:lvl1pPr>
          </a:lstStyle>
          <a:p>
            <a:r>
              <a:rPr lang="en-GB" sz="1400" b="0" strike="noStrike" spc="-1">
                <a:latin typeface="Times New Roman"/>
              </a:rPr>
              <a:t>&lt;footer&gt;</a:t>
            </a:r>
          </a:p>
        </p:txBody>
      </p:sp>
      <p:sp>
        <p:nvSpPr>
          <p:cNvPr id="601" name="PlaceHolder 6"/>
          <p:cNvSpPr>
            <a:spLocks noGrp="1"/>
          </p:cNvSpPr>
          <p:nvPr>
            <p:ph type="sldNum" idx="21"/>
          </p:nvPr>
        </p:nvSpPr>
        <p:spPr>
          <a:xfrm>
            <a:off x="4278960" y="10157400"/>
            <a:ext cx="3280680" cy="534240"/>
          </a:xfrm>
          <a:prstGeom prst="rect">
            <a:avLst/>
          </a:prstGeom>
          <a:noFill/>
          <a:ln w="0">
            <a:noFill/>
          </a:ln>
        </p:spPr>
        <p:txBody>
          <a:bodyPr lIns="0" tIns="0" rIns="0" bIns="0" anchor="b">
            <a:noAutofit/>
          </a:bodyPr>
          <a:lstStyle>
            <a:lvl1pPr algn="r">
              <a:buNone/>
              <a:defRPr lang="en-GB" sz="1400" b="0" strike="noStrike" spc="-1">
                <a:latin typeface="Times New Roman"/>
              </a:defRPr>
            </a:lvl1pPr>
          </a:lstStyle>
          <a:p>
            <a:pPr algn="r">
              <a:buNone/>
            </a:pPr>
            <a:fld id="{5AB4E3DA-707D-46EB-A281-5F7EB3EC1C53}" type="slidenum">
              <a:rPr lang="en-GB" sz="1400" b="0" strike="noStrike" spc="-1">
                <a:latin typeface="Times New Roman"/>
              </a:rPr>
              <a:t>‹#›</a:t>
            </a:fld>
            <a:endParaRPr lang="en-GB"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PlaceHolder 1"/>
          <p:cNvSpPr>
            <a:spLocks noGrp="1" noRot="1" noChangeAspect="1"/>
          </p:cNvSpPr>
          <p:nvPr>
            <p:ph type="sldImg"/>
          </p:nvPr>
        </p:nvSpPr>
        <p:spPr>
          <a:xfrm>
            <a:off x="217488" y="812800"/>
            <a:ext cx="7124700" cy="4008438"/>
          </a:xfrm>
          <a:prstGeom prst="rect">
            <a:avLst/>
          </a:prstGeom>
          <a:ln w="0">
            <a:noFill/>
          </a:ln>
        </p:spPr>
      </p:sp>
      <p:sp>
        <p:nvSpPr>
          <p:cNvPr id="668"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endParaRPr lang="en-GB" sz="2000" b="0" strike="noStrike" spc="-1">
              <a:latin typeface="Arial"/>
            </a:endParaRPr>
          </a:p>
          <a:p>
            <a:r>
              <a:rPr lang="en-GB" sz="2000" b="0" strike="noStrike" spc="-1">
                <a:latin typeface="Arial"/>
              </a:rPr>
              <a:t>~1 min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PlaceHolder 1"/>
          <p:cNvSpPr>
            <a:spLocks noGrp="1" noRot="1" noChangeAspect="1"/>
          </p:cNvSpPr>
          <p:nvPr>
            <p:ph type="sldImg"/>
          </p:nvPr>
        </p:nvSpPr>
        <p:spPr>
          <a:xfrm>
            <a:off x="217488" y="812800"/>
            <a:ext cx="7124700" cy="4008438"/>
          </a:xfrm>
          <a:prstGeom prst="rect">
            <a:avLst/>
          </a:prstGeom>
          <a:ln w="0">
            <a:noFill/>
          </a:ln>
        </p:spPr>
      </p:sp>
      <p:sp>
        <p:nvSpPr>
          <p:cNvPr id="670"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endParaRPr lang="en-GB" sz="2000" b="0" strike="noStrike" spc="-1">
              <a:latin typeface="Arial"/>
            </a:endParaRPr>
          </a:p>
          <a:p>
            <a:endParaRPr lang="en-GB" sz="2000" b="0" strike="noStrike" spc="-1">
              <a:latin typeface="Arial"/>
            </a:endParaRPr>
          </a:p>
          <a:p>
            <a:r>
              <a:rPr lang="en-GB" sz="2000" b="0" strike="noStrike" spc="-1">
                <a:latin typeface="Arial"/>
              </a:rPr>
              <a:t>~5 min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 name="PlaceHolder 1"/>
          <p:cNvSpPr>
            <a:spLocks noGrp="1" noRot="1" noChangeAspect="1"/>
          </p:cNvSpPr>
          <p:nvPr>
            <p:ph type="sldImg"/>
          </p:nvPr>
        </p:nvSpPr>
        <p:spPr>
          <a:xfrm>
            <a:off x="217488" y="812800"/>
            <a:ext cx="7124700" cy="4008438"/>
          </a:xfrm>
          <a:prstGeom prst="rect">
            <a:avLst/>
          </a:prstGeom>
          <a:ln w="0">
            <a:noFill/>
          </a:ln>
        </p:spPr>
      </p:sp>
      <p:sp>
        <p:nvSpPr>
          <p:cNvPr id="672"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endParaRPr lang="en-GB" sz="2000" b="0" strike="noStrike" spc="-1">
              <a:latin typeface="Arial"/>
            </a:endParaRPr>
          </a:p>
          <a:p>
            <a:endParaRPr lang="en-GB" sz="2000" b="0" strike="noStrike" spc="-1">
              <a:latin typeface="Arial"/>
            </a:endParaRPr>
          </a:p>
          <a:p>
            <a:r>
              <a:rPr lang="en-GB" sz="2000" b="0" strike="noStrike" spc="-1">
                <a:latin typeface="Arial"/>
              </a:rPr>
              <a:t>~5 min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 name="PlaceHolder 1"/>
          <p:cNvSpPr>
            <a:spLocks noGrp="1" noRot="1" noChangeAspect="1"/>
          </p:cNvSpPr>
          <p:nvPr>
            <p:ph type="sldImg"/>
          </p:nvPr>
        </p:nvSpPr>
        <p:spPr>
          <a:xfrm>
            <a:off x="217488" y="812800"/>
            <a:ext cx="7124700" cy="4008438"/>
          </a:xfrm>
          <a:prstGeom prst="rect">
            <a:avLst/>
          </a:prstGeom>
          <a:ln w="0">
            <a:noFill/>
          </a:ln>
        </p:spPr>
      </p:sp>
      <p:sp>
        <p:nvSpPr>
          <p:cNvPr id="674"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endParaRPr lang="en-GB" sz="2000" b="0" strike="noStrike" spc="-1">
              <a:latin typeface="Arial"/>
            </a:endParaRPr>
          </a:p>
          <a:p>
            <a:endParaRPr lang="en-GB" sz="2000" b="0" strike="noStrike" spc="-1">
              <a:latin typeface="Arial"/>
            </a:endParaRPr>
          </a:p>
          <a:p>
            <a:r>
              <a:rPr lang="en-GB" sz="2000" b="0" strike="noStrike" spc="-1">
                <a:latin typeface="Arial"/>
              </a:rPr>
              <a:t>~5 min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PlaceHolder 1"/>
          <p:cNvSpPr>
            <a:spLocks noGrp="1" noRot="1" noChangeAspect="1"/>
          </p:cNvSpPr>
          <p:nvPr>
            <p:ph type="sldImg"/>
          </p:nvPr>
        </p:nvSpPr>
        <p:spPr>
          <a:xfrm>
            <a:off x="217488" y="812800"/>
            <a:ext cx="7124700" cy="4008438"/>
          </a:xfrm>
          <a:prstGeom prst="rect">
            <a:avLst/>
          </a:prstGeom>
          <a:ln w="0">
            <a:noFill/>
          </a:ln>
        </p:spPr>
      </p:sp>
      <p:sp>
        <p:nvSpPr>
          <p:cNvPr id="676"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endParaRPr lang="en-GB" sz="2000" b="0" strike="noStrike" spc="-1">
              <a:latin typeface="Arial"/>
            </a:endParaRPr>
          </a:p>
          <a:p>
            <a:endParaRPr lang="en-GB" sz="2000" b="0" strike="noStrike" spc="-1">
              <a:latin typeface="Arial"/>
            </a:endParaRPr>
          </a:p>
          <a:p>
            <a:r>
              <a:rPr lang="en-GB" sz="2000" b="0" strike="noStrike" spc="-1">
                <a:latin typeface="Arial"/>
              </a:rPr>
              <a:t>~5 min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PlaceHolder 1"/>
          <p:cNvSpPr>
            <a:spLocks noGrp="1" noRot="1" noChangeAspect="1"/>
          </p:cNvSpPr>
          <p:nvPr>
            <p:ph type="sldImg"/>
          </p:nvPr>
        </p:nvSpPr>
        <p:spPr>
          <a:xfrm>
            <a:off x="217488" y="812800"/>
            <a:ext cx="7124700" cy="4008438"/>
          </a:xfrm>
          <a:prstGeom prst="rect">
            <a:avLst/>
          </a:prstGeom>
          <a:ln w="0">
            <a:noFill/>
          </a:ln>
        </p:spPr>
      </p:sp>
      <p:sp>
        <p:nvSpPr>
          <p:cNvPr id="678"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endParaRPr lang="en-GB" sz="2000" b="0" strike="noStrike" spc="-1">
              <a:latin typeface="Arial"/>
            </a:endParaRPr>
          </a:p>
          <a:p>
            <a:endParaRPr lang="en-GB" sz="2000" b="0" strike="noStrike" spc="-1">
              <a:latin typeface="Arial"/>
            </a:endParaRPr>
          </a:p>
          <a:p>
            <a:r>
              <a:rPr lang="en-GB" sz="2000" b="0" strike="noStrike" spc="-1">
                <a:latin typeface="Arial"/>
              </a:rPr>
              <a:t>~5 min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38" name="PlaceHolder 2"/>
          <p:cNvSpPr>
            <a:spLocks noGrp="1"/>
          </p:cNvSpPr>
          <p:nvPr>
            <p:ph/>
          </p:nvPr>
        </p:nvSpPr>
        <p:spPr>
          <a:xfrm>
            <a:off x="3859560" y="175644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
        <p:nvSpPr>
          <p:cNvPr id="39" name="PlaceHolder 3"/>
          <p:cNvSpPr>
            <a:spLocks noGrp="1"/>
          </p:cNvSpPr>
          <p:nvPr>
            <p:ph/>
          </p:nvPr>
        </p:nvSpPr>
        <p:spPr>
          <a:xfrm>
            <a:off x="3859560" y="261792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375" name="PlaceHolder 2"/>
          <p:cNvSpPr>
            <a:spLocks noGrp="1"/>
          </p:cNvSpPr>
          <p:nvPr>
            <p:ph/>
          </p:nvPr>
        </p:nvSpPr>
        <p:spPr>
          <a:xfrm>
            <a:off x="385956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376" name="PlaceHolder 3"/>
          <p:cNvSpPr>
            <a:spLocks noGrp="1"/>
          </p:cNvSpPr>
          <p:nvPr>
            <p:ph/>
          </p:nvPr>
        </p:nvSpPr>
        <p:spPr>
          <a:xfrm>
            <a:off x="443268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5" name="PlaceHolder 4"/>
          <p:cNvSpPr>
            <a:spLocks noGrp="1"/>
          </p:cNvSpPr>
          <p:nvPr>
            <p:ph type="ftr" idx="17"/>
          </p:nvPr>
        </p:nvSpPr>
        <p:spPr/>
        <p:txBody>
          <a:bodyPr/>
          <a:lstStyle/>
          <a:p>
            <a:r>
              <a:t>Footer</a:t>
            </a:r>
          </a:p>
        </p:txBody>
      </p:sp>
      <p:sp>
        <p:nvSpPr>
          <p:cNvPr id="6" name="PlaceHolder 5"/>
          <p:cNvSpPr>
            <a:spLocks noGrp="1"/>
          </p:cNvSpPr>
          <p:nvPr>
            <p:ph type="sldNum" idx="18"/>
          </p:nvPr>
        </p:nvSpPr>
        <p:spPr/>
        <p:txBody>
          <a:bodyPr/>
          <a:lstStyle/>
          <a:p>
            <a:fld id="{2BF584B2-9879-4657-A82B-4E98CD9ED81C}" type="slidenum">
              <a:t>‹#›</a:t>
            </a:fld>
            <a:endParaRPr/>
          </a:p>
        </p:txBody>
      </p:sp>
      <p:sp>
        <p:nvSpPr>
          <p:cNvPr id="7" name="PlaceHolder 6"/>
          <p:cNvSpPr>
            <a:spLocks noGrp="1"/>
          </p:cNvSpPr>
          <p:nvPr>
            <p:ph type="dt" idx="16"/>
          </p:nvPr>
        </p:nvSpPr>
        <p:spPr/>
        <p:txBody>
          <a:body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7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3" name="PlaceHolder 2"/>
          <p:cNvSpPr>
            <a:spLocks noGrp="1"/>
          </p:cNvSpPr>
          <p:nvPr>
            <p:ph type="ftr" idx="17"/>
          </p:nvPr>
        </p:nvSpPr>
        <p:spPr/>
        <p:txBody>
          <a:bodyPr/>
          <a:lstStyle/>
          <a:p>
            <a:r>
              <a:t>Footer</a:t>
            </a:r>
          </a:p>
        </p:txBody>
      </p:sp>
      <p:sp>
        <p:nvSpPr>
          <p:cNvPr id="4" name="PlaceHolder 3"/>
          <p:cNvSpPr>
            <a:spLocks noGrp="1"/>
          </p:cNvSpPr>
          <p:nvPr>
            <p:ph type="sldNum" idx="18"/>
          </p:nvPr>
        </p:nvSpPr>
        <p:spPr/>
        <p:txBody>
          <a:bodyPr/>
          <a:lstStyle/>
          <a:p>
            <a:fld id="{D5936B77-9511-4101-A754-79C401E4741D}" type="slidenum">
              <a:t>‹#›</a:t>
            </a:fld>
            <a:endParaRPr/>
          </a:p>
        </p:txBody>
      </p:sp>
      <p:sp>
        <p:nvSpPr>
          <p:cNvPr id="5" name="PlaceHolder 4"/>
          <p:cNvSpPr>
            <a:spLocks noGrp="1"/>
          </p:cNvSpPr>
          <p:nvPr>
            <p:ph type="dt" idx="16"/>
          </p:nvPr>
        </p:nvSpPr>
        <p:spPr/>
        <p:txBody>
          <a:body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7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
        <p:nvSpPr>
          <p:cNvPr id="3" name="PlaceHolder 2"/>
          <p:cNvSpPr>
            <a:spLocks noGrp="1"/>
          </p:cNvSpPr>
          <p:nvPr>
            <p:ph type="ftr" idx="17"/>
          </p:nvPr>
        </p:nvSpPr>
        <p:spPr/>
        <p:txBody>
          <a:bodyPr/>
          <a:lstStyle/>
          <a:p>
            <a:r>
              <a:t>Footer</a:t>
            </a:r>
          </a:p>
        </p:txBody>
      </p:sp>
      <p:sp>
        <p:nvSpPr>
          <p:cNvPr id="4" name="PlaceHolder 3"/>
          <p:cNvSpPr>
            <a:spLocks noGrp="1"/>
          </p:cNvSpPr>
          <p:nvPr>
            <p:ph type="sldNum" idx="18"/>
          </p:nvPr>
        </p:nvSpPr>
        <p:spPr/>
        <p:txBody>
          <a:bodyPr/>
          <a:lstStyle/>
          <a:p>
            <a:fld id="{B25F44F8-ED8A-468F-B810-7F3A3362738B}" type="slidenum">
              <a:t>‹#›</a:t>
            </a:fld>
            <a:endParaRPr/>
          </a:p>
        </p:txBody>
      </p:sp>
      <p:sp>
        <p:nvSpPr>
          <p:cNvPr id="5" name="PlaceHolder 4"/>
          <p:cNvSpPr>
            <a:spLocks noGrp="1"/>
          </p:cNvSpPr>
          <p:nvPr>
            <p:ph type="dt" idx="16"/>
          </p:nvPr>
        </p:nvSpPr>
        <p:spPr/>
        <p:txBody>
          <a:body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380"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381" name="PlaceHolder 3"/>
          <p:cNvSpPr>
            <a:spLocks noGrp="1"/>
          </p:cNvSpPr>
          <p:nvPr>
            <p:ph/>
          </p:nvPr>
        </p:nvSpPr>
        <p:spPr>
          <a:xfrm>
            <a:off x="443268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382" name="PlaceHolder 4"/>
          <p:cNvSpPr>
            <a:spLocks noGrp="1"/>
          </p:cNvSpPr>
          <p:nvPr>
            <p:ph/>
          </p:nvPr>
        </p:nvSpPr>
        <p:spPr>
          <a:xfrm>
            <a:off x="385956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6" name="PlaceHolder 5"/>
          <p:cNvSpPr>
            <a:spLocks noGrp="1"/>
          </p:cNvSpPr>
          <p:nvPr>
            <p:ph type="ftr" idx="17"/>
          </p:nvPr>
        </p:nvSpPr>
        <p:spPr/>
        <p:txBody>
          <a:bodyPr/>
          <a:lstStyle/>
          <a:p>
            <a:r>
              <a:t>Footer</a:t>
            </a:r>
          </a:p>
        </p:txBody>
      </p:sp>
      <p:sp>
        <p:nvSpPr>
          <p:cNvPr id="7" name="PlaceHolder 6"/>
          <p:cNvSpPr>
            <a:spLocks noGrp="1"/>
          </p:cNvSpPr>
          <p:nvPr>
            <p:ph type="sldNum" idx="18"/>
          </p:nvPr>
        </p:nvSpPr>
        <p:spPr/>
        <p:txBody>
          <a:bodyPr/>
          <a:lstStyle/>
          <a:p>
            <a:fld id="{9CA19861-FB32-448C-96C8-232E855EE716}" type="slidenum">
              <a:t>‹#›</a:t>
            </a:fld>
            <a:endParaRPr/>
          </a:p>
        </p:txBody>
      </p:sp>
      <p:sp>
        <p:nvSpPr>
          <p:cNvPr id="8" name="PlaceHolder 7"/>
          <p:cNvSpPr>
            <a:spLocks noGrp="1"/>
          </p:cNvSpPr>
          <p:nvPr>
            <p:ph type="dt" idx="16"/>
          </p:nvPr>
        </p:nvSpPr>
        <p:spPr/>
        <p:txBody>
          <a:body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384" name="PlaceHolder 2"/>
          <p:cNvSpPr>
            <a:spLocks noGrp="1"/>
          </p:cNvSpPr>
          <p:nvPr>
            <p:ph/>
          </p:nvPr>
        </p:nvSpPr>
        <p:spPr>
          <a:xfrm>
            <a:off x="385956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385"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386" name="PlaceHolder 4"/>
          <p:cNvSpPr>
            <a:spLocks noGrp="1"/>
          </p:cNvSpPr>
          <p:nvPr>
            <p:ph/>
          </p:nvPr>
        </p:nvSpPr>
        <p:spPr>
          <a:xfrm>
            <a:off x="443268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6" name="PlaceHolder 5"/>
          <p:cNvSpPr>
            <a:spLocks noGrp="1"/>
          </p:cNvSpPr>
          <p:nvPr>
            <p:ph type="ftr" idx="17"/>
          </p:nvPr>
        </p:nvSpPr>
        <p:spPr/>
        <p:txBody>
          <a:bodyPr/>
          <a:lstStyle/>
          <a:p>
            <a:r>
              <a:t>Footer</a:t>
            </a:r>
          </a:p>
        </p:txBody>
      </p:sp>
      <p:sp>
        <p:nvSpPr>
          <p:cNvPr id="7" name="PlaceHolder 6"/>
          <p:cNvSpPr>
            <a:spLocks noGrp="1"/>
          </p:cNvSpPr>
          <p:nvPr>
            <p:ph type="sldNum" idx="18"/>
          </p:nvPr>
        </p:nvSpPr>
        <p:spPr/>
        <p:txBody>
          <a:bodyPr/>
          <a:lstStyle/>
          <a:p>
            <a:fld id="{EC103BB7-865E-4915-83D8-3370425D0765}" type="slidenum">
              <a:t>‹#›</a:t>
            </a:fld>
            <a:endParaRPr/>
          </a:p>
        </p:txBody>
      </p:sp>
      <p:sp>
        <p:nvSpPr>
          <p:cNvPr id="8" name="PlaceHolder 7"/>
          <p:cNvSpPr>
            <a:spLocks noGrp="1"/>
          </p:cNvSpPr>
          <p:nvPr>
            <p:ph type="dt" idx="16"/>
          </p:nvPr>
        </p:nvSpPr>
        <p:spPr/>
        <p:txBody>
          <a:body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388"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389"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390" name="PlaceHolder 4"/>
          <p:cNvSpPr>
            <a:spLocks noGrp="1"/>
          </p:cNvSpPr>
          <p:nvPr>
            <p:ph/>
          </p:nvPr>
        </p:nvSpPr>
        <p:spPr>
          <a:xfrm>
            <a:off x="3859560" y="261792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
        <p:nvSpPr>
          <p:cNvPr id="6" name="PlaceHolder 5"/>
          <p:cNvSpPr>
            <a:spLocks noGrp="1"/>
          </p:cNvSpPr>
          <p:nvPr>
            <p:ph type="ftr" idx="17"/>
          </p:nvPr>
        </p:nvSpPr>
        <p:spPr/>
        <p:txBody>
          <a:bodyPr/>
          <a:lstStyle/>
          <a:p>
            <a:r>
              <a:t>Footer</a:t>
            </a:r>
          </a:p>
        </p:txBody>
      </p:sp>
      <p:sp>
        <p:nvSpPr>
          <p:cNvPr id="7" name="PlaceHolder 6"/>
          <p:cNvSpPr>
            <a:spLocks noGrp="1"/>
          </p:cNvSpPr>
          <p:nvPr>
            <p:ph type="sldNum" idx="18"/>
          </p:nvPr>
        </p:nvSpPr>
        <p:spPr/>
        <p:txBody>
          <a:bodyPr/>
          <a:lstStyle/>
          <a:p>
            <a:fld id="{81737C31-D0DB-4466-8D69-BBE3424762C5}" type="slidenum">
              <a:t>‹#›</a:t>
            </a:fld>
            <a:endParaRPr/>
          </a:p>
        </p:txBody>
      </p:sp>
      <p:sp>
        <p:nvSpPr>
          <p:cNvPr id="8" name="PlaceHolder 7"/>
          <p:cNvSpPr>
            <a:spLocks noGrp="1"/>
          </p:cNvSpPr>
          <p:nvPr>
            <p:ph type="dt" idx="16"/>
          </p:nvPr>
        </p:nvSpPr>
        <p:spPr/>
        <p:txBody>
          <a:body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392" name="PlaceHolder 2"/>
          <p:cNvSpPr>
            <a:spLocks noGrp="1"/>
          </p:cNvSpPr>
          <p:nvPr>
            <p:ph/>
          </p:nvPr>
        </p:nvSpPr>
        <p:spPr>
          <a:xfrm>
            <a:off x="3859560" y="175644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
        <p:nvSpPr>
          <p:cNvPr id="393" name="PlaceHolder 3"/>
          <p:cNvSpPr>
            <a:spLocks noGrp="1"/>
          </p:cNvSpPr>
          <p:nvPr>
            <p:ph/>
          </p:nvPr>
        </p:nvSpPr>
        <p:spPr>
          <a:xfrm>
            <a:off x="3859560" y="261792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
        <p:nvSpPr>
          <p:cNvPr id="5" name="PlaceHolder 4"/>
          <p:cNvSpPr>
            <a:spLocks noGrp="1"/>
          </p:cNvSpPr>
          <p:nvPr>
            <p:ph type="ftr" idx="17"/>
          </p:nvPr>
        </p:nvSpPr>
        <p:spPr/>
        <p:txBody>
          <a:bodyPr/>
          <a:lstStyle/>
          <a:p>
            <a:r>
              <a:t>Footer</a:t>
            </a:r>
          </a:p>
        </p:txBody>
      </p:sp>
      <p:sp>
        <p:nvSpPr>
          <p:cNvPr id="6" name="PlaceHolder 5"/>
          <p:cNvSpPr>
            <a:spLocks noGrp="1"/>
          </p:cNvSpPr>
          <p:nvPr>
            <p:ph type="sldNum" idx="18"/>
          </p:nvPr>
        </p:nvSpPr>
        <p:spPr/>
        <p:txBody>
          <a:bodyPr/>
          <a:lstStyle/>
          <a:p>
            <a:fld id="{7EAA077E-3DDC-4836-B44E-CF5D104B3A8C}" type="slidenum">
              <a:t>‹#›</a:t>
            </a:fld>
            <a:endParaRPr/>
          </a:p>
        </p:txBody>
      </p:sp>
      <p:sp>
        <p:nvSpPr>
          <p:cNvPr id="7" name="PlaceHolder 6"/>
          <p:cNvSpPr>
            <a:spLocks noGrp="1"/>
          </p:cNvSpPr>
          <p:nvPr>
            <p:ph type="dt" idx="16"/>
          </p:nvPr>
        </p:nvSpPr>
        <p:spPr/>
        <p:txBody>
          <a:body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395"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396"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397" name="PlaceHolder 4"/>
          <p:cNvSpPr>
            <a:spLocks noGrp="1"/>
          </p:cNvSpPr>
          <p:nvPr>
            <p:ph/>
          </p:nvPr>
        </p:nvSpPr>
        <p:spPr>
          <a:xfrm>
            <a:off x="385956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398" name="PlaceHolder 5"/>
          <p:cNvSpPr>
            <a:spLocks noGrp="1"/>
          </p:cNvSpPr>
          <p:nvPr>
            <p:ph/>
          </p:nvPr>
        </p:nvSpPr>
        <p:spPr>
          <a:xfrm>
            <a:off x="443268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7" name="PlaceHolder 6"/>
          <p:cNvSpPr>
            <a:spLocks noGrp="1"/>
          </p:cNvSpPr>
          <p:nvPr>
            <p:ph type="ftr" idx="17"/>
          </p:nvPr>
        </p:nvSpPr>
        <p:spPr/>
        <p:txBody>
          <a:bodyPr/>
          <a:lstStyle/>
          <a:p>
            <a:r>
              <a:t>Footer</a:t>
            </a:r>
          </a:p>
        </p:txBody>
      </p:sp>
      <p:sp>
        <p:nvSpPr>
          <p:cNvPr id="8" name="PlaceHolder 7"/>
          <p:cNvSpPr>
            <a:spLocks noGrp="1"/>
          </p:cNvSpPr>
          <p:nvPr>
            <p:ph type="sldNum" idx="18"/>
          </p:nvPr>
        </p:nvSpPr>
        <p:spPr/>
        <p:txBody>
          <a:bodyPr/>
          <a:lstStyle/>
          <a:p>
            <a:fld id="{40A27536-75FF-4645-9781-1E328E3340A5}" type="slidenum">
              <a:t>‹#›</a:t>
            </a:fld>
            <a:endParaRPr/>
          </a:p>
        </p:txBody>
      </p:sp>
      <p:sp>
        <p:nvSpPr>
          <p:cNvPr id="9" name="PlaceHolder 8"/>
          <p:cNvSpPr>
            <a:spLocks noGrp="1"/>
          </p:cNvSpPr>
          <p:nvPr>
            <p:ph type="dt" idx="16"/>
          </p:nvPr>
        </p:nvSpPr>
        <p:spPr/>
        <p:txBody>
          <a:body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400" name="PlaceHolder 2"/>
          <p:cNvSpPr>
            <a:spLocks noGrp="1"/>
          </p:cNvSpPr>
          <p:nvPr>
            <p:ph/>
          </p:nvPr>
        </p:nvSpPr>
        <p:spPr>
          <a:xfrm>
            <a:off x="3859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401" name="PlaceHolder 3"/>
          <p:cNvSpPr>
            <a:spLocks noGrp="1"/>
          </p:cNvSpPr>
          <p:nvPr>
            <p:ph/>
          </p:nvPr>
        </p:nvSpPr>
        <p:spPr>
          <a:xfrm>
            <a:off x="4237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402" name="PlaceHolder 4"/>
          <p:cNvSpPr>
            <a:spLocks noGrp="1"/>
          </p:cNvSpPr>
          <p:nvPr>
            <p:ph/>
          </p:nvPr>
        </p:nvSpPr>
        <p:spPr>
          <a:xfrm>
            <a:off x="4615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403" name="PlaceHolder 5"/>
          <p:cNvSpPr>
            <a:spLocks noGrp="1"/>
          </p:cNvSpPr>
          <p:nvPr>
            <p:ph/>
          </p:nvPr>
        </p:nvSpPr>
        <p:spPr>
          <a:xfrm>
            <a:off x="3859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404" name="PlaceHolder 6"/>
          <p:cNvSpPr>
            <a:spLocks noGrp="1"/>
          </p:cNvSpPr>
          <p:nvPr>
            <p:ph/>
          </p:nvPr>
        </p:nvSpPr>
        <p:spPr>
          <a:xfrm>
            <a:off x="4237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405" name="PlaceHolder 7"/>
          <p:cNvSpPr>
            <a:spLocks noGrp="1"/>
          </p:cNvSpPr>
          <p:nvPr>
            <p:ph/>
          </p:nvPr>
        </p:nvSpPr>
        <p:spPr>
          <a:xfrm>
            <a:off x="4615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9" name="PlaceHolder 8"/>
          <p:cNvSpPr>
            <a:spLocks noGrp="1"/>
          </p:cNvSpPr>
          <p:nvPr>
            <p:ph type="ftr" idx="17"/>
          </p:nvPr>
        </p:nvSpPr>
        <p:spPr/>
        <p:txBody>
          <a:bodyPr/>
          <a:lstStyle/>
          <a:p>
            <a:r>
              <a:t>Footer</a:t>
            </a:r>
          </a:p>
        </p:txBody>
      </p:sp>
      <p:sp>
        <p:nvSpPr>
          <p:cNvPr id="10" name="PlaceHolder 9"/>
          <p:cNvSpPr>
            <a:spLocks noGrp="1"/>
          </p:cNvSpPr>
          <p:nvPr>
            <p:ph type="sldNum" idx="18"/>
          </p:nvPr>
        </p:nvSpPr>
        <p:spPr/>
        <p:txBody>
          <a:bodyPr/>
          <a:lstStyle/>
          <a:p>
            <a:fld id="{3AA0CDE8-1EBB-4839-A866-C080AB374184}" type="slidenum">
              <a:t>‹#›</a:t>
            </a:fld>
            <a:endParaRPr/>
          </a:p>
        </p:txBody>
      </p:sp>
      <p:sp>
        <p:nvSpPr>
          <p:cNvPr id="11" name="PlaceHolder 10"/>
          <p:cNvSpPr>
            <a:spLocks noGrp="1"/>
          </p:cNvSpPr>
          <p:nvPr>
            <p:ph type="dt" idx="16"/>
          </p:nvPr>
        </p:nvSpPr>
        <p:spPr/>
        <p:txBody>
          <a:body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41"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42"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43" name="PlaceHolder 4"/>
          <p:cNvSpPr>
            <a:spLocks noGrp="1"/>
          </p:cNvSpPr>
          <p:nvPr>
            <p:ph/>
          </p:nvPr>
        </p:nvSpPr>
        <p:spPr>
          <a:xfrm>
            <a:off x="385956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44" name="PlaceHolder 5"/>
          <p:cNvSpPr>
            <a:spLocks noGrp="1"/>
          </p:cNvSpPr>
          <p:nvPr>
            <p:ph/>
          </p:nvPr>
        </p:nvSpPr>
        <p:spPr>
          <a:xfrm>
            <a:off x="443268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414" name="PlaceHolder 2"/>
          <p:cNvSpPr>
            <a:spLocks noGrp="1"/>
          </p:cNvSpPr>
          <p:nvPr>
            <p:ph type="subTitle"/>
          </p:nvPr>
        </p:nvSpPr>
        <p:spPr>
          <a:xfrm>
            <a:off x="3859560" y="1668960"/>
            <a:ext cx="1117800" cy="182340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416" name="PlaceHolder 2"/>
          <p:cNvSpPr>
            <a:spLocks noGrp="1"/>
          </p:cNvSpPr>
          <p:nvPr>
            <p:ph/>
          </p:nvPr>
        </p:nvSpPr>
        <p:spPr>
          <a:xfrm>
            <a:off x="3859560" y="1756440"/>
            <a:ext cx="1117800" cy="1648440"/>
          </a:xfrm>
          <a:prstGeom prst="rect">
            <a:avLst/>
          </a:prstGeom>
          <a:noFill/>
          <a:ln w="0">
            <a:noFill/>
          </a:ln>
        </p:spPr>
        <p:txBody>
          <a:bodyPr lIns="0" tIns="0" rIns="0" bIns="0" anchor="t">
            <a:normAutofit fontScale="87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418" name="PlaceHolder 2"/>
          <p:cNvSpPr>
            <a:spLocks noGrp="1"/>
          </p:cNvSpPr>
          <p:nvPr>
            <p:ph/>
          </p:nvPr>
        </p:nvSpPr>
        <p:spPr>
          <a:xfrm>
            <a:off x="385956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419" name="PlaceHolder 3"/>
          <p:cNvSpPr>
            <a:spLocks noGrp="1"/>
          </p:cNvSpPr>
          <p:nvPr>
            <p:ph/>
          </p:nvPr>
        </p:nvSpPr>
        <p:spPr>
          <a:xfrm>
            <a:off x="443268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2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423"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424" name="PlaceHolder 3"/>
          <p:cNvSpPr>
            <a:spLocks noGrp="1"/>
          </p:cNvSpPr>
          <p:nvPr>
            <p:ph/>
          </p:nvPr>
        </p:nvSpPr>
        <p:spPr>
          <a:xfrm>
            <a:off x="443268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425" name="PlaceHolder 4"/>
          <p:cNvSpPr>
            <a:spLocks noGrp="1"/>
          </p:cNvSpPr>
          <p:nvPr>
            <p:ph/>
          </p:nvPr>
        </p:nvSpPr>
        <p:spPr>
          <a:xfrm>
            <a:off x="385956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427" name="PlaceHolder 2"/>
          <p:cNvSpPr>
            <a:spLocks noGrp="1"/>
          </p:cNvSpPr>
          <p:nvPr>
            <p:ph/>
          </p:nvPr>
        </p:nvSpPr>
        <p:spPr>
          <a:xfrm>
            <a:off x="385956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428"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429" name="PlaceHolder 4"/>
          <p:cNvSpPr>
            <a:spLocks noGrp="1"/>
          </p:cNvSpPr>
          <p:nvPr>
            <p:ph/>
          </p:nvPr>
        </p:nvSpPr>
        <p:spPr>
          <a:xfrm>
            <a:off x="443268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431"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432"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433" name="PlaceHolder 4"/>
          <p:cNvSpPr>
            <a:spLocks noGrp="1"/>
          </p:cNvSpPr>
          <p:nvPr>
            <p:ph/>
          </p:nvPr>
        </p:nvSpPr>
        <p:spPr>
          <a:xfrm>
            <a:off x="3859560" y="261792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435" name="PlaceHolder 2"/>
          <p:cNvSpPr>
            <a:spLocks noGrp="1"/>
          </p:cNvSpPr>
          <p:nvPr>
            <p:ph/>
          </p:nvPr>
        </p:nvSpPr>
        <p:spPr>
          <a:xfrm>
            <a:off x="3859560" y="175644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
        <p:nvSpPr>
          <p:cNvPr id="436" name="PlaceHolder 3"/>
          <p:cNvSpPr>
            <a:spLocks noGrp="1"/>
          </p:cNvSpPr>
          <p:nvPr>
            <p:ph/>
          </p:nvPr>
        </p:nvSpPr>
        <p:spPr>
          <a:xfrm>
            <a:off x="3859560" y="261792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438"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439"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440" name="PlaceHolder 4"/>
          <p:cNvSpPr>
            <a:spLocks noGrp="1"/>
          </p:cNvSpPr>
          <p:nvPr>
            <p:ph/>
          </p:nvPr>
        </p:nvSpPr>
        <p:spPr>
          <a:xfrm>
            <a:off x="385956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441" name="PlaceHolder 5"/>
          <p:cNvSpPr>
            <a:spLocks noGrp="1"/>
          </p:cNvSpPr>
          <p:nvPr>
            <p:ph/>
          </p:nvPr>
        </p:nvSpPr>
        <p:spPr>
          <a:xfrm>
            <a:off x="443268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46" name="PlaceHolder 2"/>
          <p:cNvSpPr>
            <a:spLocks noGrp="1"/>
          </p:cNvSpPr>
          <p:nvPr>
            <p:ph/>
          </p:nvPr>
        </p:nvSpPr>
        <p:spPr>
          <a:xfrm>
            <a:off x="3859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47" name="PlaceHolder 3"/>
          <p:cNvSpPr>
            <a:spLocks noGrp="1"/>
          </p:cNvSpPr>
          <p:nvPr>
            <p:ph/>
          </p:nvPr>
        </p:nvSpPr>
        <p:spPr>
          <a:xfrm>
            <a:off x="4237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48" name="PlaceHolder 4"/>
          <p:cNvSpPr>
            <a:spLocks noGrp="1"/>
          </p:cNvSpPr>
          <p:nvPr>
            <p:ph/>
          </p:nvPr>
        </p:nvSpPr>
        <p:spPr>
          <a:xfrm>
            <a:off x="4615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49" name="PlaceHolder 5"/>
          <p:cNvSpPr>
            <a:spLocks noGrp="1"/>
          </p:cNvSpPr>
          <p:nvPr>
            <p:ph/>
          </p:nvPr>
        </p:nvSpPr>
        <p:spPr>
          <a:xfrm>
            <a:off x="3859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50" name="PlaceHolder 6"/>
          <p:cNvSpPr>
            <a:spLocks noGrp="1"/>
          </p:cNvSpPr>
          <p:nvPr>
            <p:ph/>
          </p:nvPr>
        </p:nvSpPr>
        <p:spPr>
          <a:xfrm>
            <a:off x="4237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51" name="PlaceHolder 7"/>
          <p:cNvSpPr>
            <a:spLocks noGrp="1"/>
          </p:cNvSpPr>
          <p:nvPr>
            <p:ph/>
          </p:nvPr>
        </p:nvSpPr>
        <p:spPr>
          <a:xfrm>
            <a:off x="4615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443" name="PlaceHolder 2"/>
          <p:cNvSpPr>
            <a:spLocks noGrp="1"/>
          </p:cNvSpPr>
          <p:nvPr>
            <p:ph/>
          </p:nvPr>
        </p:nvSpPr>
        <p:spPr>
          <a:xfrm>
            <a:off x="3859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444" name="PlaceHolder 3"/>
          <p:cNvSpPr>
            <a:spLocks noGrp="1"/>
          </p:cNvSpPr>
          <p:nvPr>
            <p:ph/>
          </p:nvPr>
        </p:nvSpPr>
        <p:spPr>
          <a:xfrm>
            <a:off x="4237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445" name="PlaceHolder 4"/>
          <p:cNvSpPr>
            <a:spLocks noGrp="1"/>
          </p:cNvSpPr>
          <p:nvPr>
            <p:ph/>
          </p:nvPr>
        </p:nvSpPr>
        <p:spPr>
          <a:xfrm>
            <a:off x="4615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446" name="PlaceHolder 5"/>
          <p:cNvSpPr>
            <a:spLocks noGrp="1"/>
          </p:cNvSpPr>
          <p:nvPr>
            <p:ph/>
          </p:nvPr>
        </p:nvSpPr>
        <p:spPr>
          <a:xfrm>
            <a:off x="3859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447" name="PlaceHolder 6"/>
          <p:cNvSpPr>
            <a:spLocks noGrp="1"/>
          </p:cNvSpPr>
          <p:nvPr>
            <p:ph/>
          </p:nvPr>
        </p:nvSpPr>
        <p:spPr>
          <a:xfrm>
            <a:off x="4237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448" name="PlaceHolder 7"/>
          <p:cNvSpPr>
            <a:spLocks noGrp="1"/>
          </p:cNvSpPr>
          <p:nvPr>
            <p:ph/>
          </p:nvPr>
        </p:nvSpPr>
        <p:spPr>
          <a:xfrm>
            <a:off x="4615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468" name="PlaceHolder 2"/>
          <p:cNvSpPr>
            <a:spLocks noGrp="1"/>
          </p:cNvSpPr>
          <p:nvPr>
            <p:ph type="subTitle"/>
          </p:nvPr>
        </p:nvSpPr>
        <p:spPr>
          <a:xfrm>
            <a:off x="3859560" y="1668960"/>
            <a:ext cx="1117800" cy="182340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470" name="PlaceHolder 2"/>
          <p:cNvSpPr>
            <a:spLocks noGrp="1"/>
          </p:cNvSpPr>
          <p:nvPr>
            <p:ph/>
          </p:nvPr>
        </p:nvSpPr>
        <p:spPr>
          <a:xfrm>
            <a:off x="3859560" y="1756440"/>
            <a:ext cx="1117800" cy="1648440"/>
          </a:xfrm>
          <a:prstGeom prst="rect">
            <a:avLst/>
          </a:prstGeom>
          <a:noFill/>
          <a:ln w="0">
            <a:noFill/>
          </a:ln>
        </p:spPr>
        <p:txBody>
          <a:bodyPr lIns="0" tIns="0" rIns="0" bIns="0" anchor="t">
            <a:normAutofit fontScale="87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472" name="PlaceHolder 2"/>
          <p:cNvSpPr>
            <a:spLocks noGrp="1"/>
          </p:cNvSpPr>
          <p:nvPr>
            <p:ph/>
          </p:nvPr>
        </p:nvSpPr>
        <p:spPr>
          <a:xfrm>
            <a:off x="385956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473" name="PlaceHolder 3"/>
          <p:cNvSpPr>
            <a:spLocks noGrp="1"/>
          </p:cNvSpPr>
          <p:nvPr>
            <p:ph/>
          </p:nvPr>
        </p:nvSpPr>
        <p:spPr>
          <a:xfrm>
            <a:off x="443268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7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477"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478" name="PlaceHolder 3"/>
          <p:cNvSpPr>
            <a:spLocks noGrp="1"/>
          </p:cNvSpPr>
          <p:nvPr>
            <p:ph/>
          </p:nvPr>
        </p:nvSpPr>
        <p:spPr>
          <a:xfrm>
            <a:off x="443268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479" name="PlaceHolder 4"/>
          <p:cNvSpPr>
            <a:spLocks noGrp="1"/>
          </p:cNvSpPr>
          <p:nvPr>
            <p:ph/>
          </p:nvPr>
        </p:nvSpPr>
        <p:spPr>
          <a:xfrm>
            <a:off x="385956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8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481" name="PlaceHolder 2"/>
          <p:cNvSpPr>
            <a:spLocks noGrp="1"/>
          </p:cNvSpPr>
          <p:nvPr>
            <p:ph/>
          </p:nvPr>
        </p:nvSpPr>
        <p:spPr>
          <a:xfrm>
            <a:off x="385956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482"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483" name="PlaceHolder 4"/>
          <p:cNvSpPr>
            <a:spLocks noGrp="1"/>
          </p:cNvSpPr>
          <p:nvPr>
            <p:ph/>
          </p:nvPr>
        </p:nvSpPr>
        <p:spPr>
          <a:xfrm>
            <a:off x="443268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485"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486"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487" name="PlaceHolder 4"/>
          <p:cNvSpPr>
            <a:spLocks noGrp="1"/>
          </p:cNvSpPr>
          <p:nvPr>
            <p:ph/>
          </p:nvPr>
        </p:nvSpPr>
        <p:spPr>
          <a:xfrm>
            <a:off x="3859560" y="261792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489" name="PlaceHolder 2"/>
          <p:cNvSpPr>
            <a:spLocks noGrp="1"/>
          </p:cNvSpPr>
          <p:nvPr>
            <p:ph/>
          </p:nvPr>
        </p:nvSpPr>
        <p:spPr>
          <a:xfrm>
            <a:off x="3859560" y="175644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
        <p:nvSpPr>
          <p:cNvPr id="490" name="PlaceHolder 3"/>
          <p:cNvSpPr>
            <a:spLocks noGrp="1"/>
          </p:cNvSpPr>
          <p:nvPr>
            <p:ph/>
          </p:nvPr>
        </p:nvSpPr>
        <p:spPr>
          <a:xfrm>
            <a:off x="3859560" y="261792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492"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493"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494" name="PlaceHolder 4"/>
          <p:cNvSpPr>
            <a:spLocks noGrp="1"/>
          </p:cNvSpPr>
          <p:nvPr>
            <p:ph/>
          </p:nvPr>
        </p:nvSpPr>
        <p:spPr>
          <a:xfrm>
            <a:off x="385956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495" name="PlaceHolder 5"/>
          <p:cNvSpPr>
            <a:spLocks noGrp="1"/>
          </p:cNvSpPr>
          <p:nvPr>
            <p:ph/>
          </p:nvPr>
        </p:nvSpPr>
        <p:spPr>
          <a:xfrm>
            <a:off x="443268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497" name="PlaceHolder 2"/>
          <p:cNvSpPr>
            <a:spLocks noGrp="1"/>
          </p:cNvSpPr>
          <p:nvPr>
            <p:ph/>
          </p:nvPr>
        </p:nvSpPr>
        <p:spPr>
          <a:xfrm>
            <a:off x="3859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498" name="PlaceHolder 3"/>
          <p:cNvSpPr>
            <a:spLocks noGrp="1"/>
          </p:cNvSpPr>
          <p:nvPr>
            <p:ph/>
          </p:nvPr>
        </p:nvSpPr>
        <p:spPr>
          <a:xfrm>
            <a:off x="4237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499" name="PlaceHolder 4"/>
          <p:cNvSpPr>
            <a:spLocks noGrp="1"/>
          </p:cNvSpPr>
          <p:nvPr>
            <p:ph/>
          </p:nvPr>
        </p:nvSpPr>
        <p:spPr>
          <a:xfrm>
            <a:off x="4615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500" name="PlaceHolder 5"/>
          <p:cNvSpPr>
            <a:spLocks noGrp="1"/>
          </p:cNvSpPr>
          <p:nvPr>
            <p:ph/>
          </p:nvPr>
        </p:nvSpPr>
        <p:spPr>
          <a:xfrm>
            <a:off x="3859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501" name="PlaceHolder 6"/>
          <p:cNvSpPr>
            <a:spLocks noGrp="1"/>
          </p:cNvSpPr>
          <p:nvPr>
            <p:ph/>
          </p:nvPr>
        </p:nvSpPr>
        <p:spPr>
          <a:xfrm>
            <a:off x="4237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502" name="PlaceHolder 7"/>
          <p:cNvSpPr>
            <a:spLocks noGrp="1"/>
          </p:cNvSpPr>
          <p:nvPr>
            <p:ph/>
          </p:nvPr>
        </p:nvSpPr>
        <p:spPr>
          <a:xfrm>
            <a:off x="4615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515" name="PlaceHolder 2"/>
          <p:cNvSpPr>
            <a:spLocks noGrp="1"/>
          </p:cNvSpPr>
          <p:nvPr>
            <p:ph type="subTitle"/>
          </p:nvPr>
        </p:nvSpPr>
        <p:spPr>
          <a:xfrm>
            <a:off x="3859560" y="1668960"/>
            <a:ext cx="1117800" cy="182340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517" name="PlaceHolder 2"/>
          <p:cNvSpPr>
            <a:spLocks noGrp="1"/>
          </p:cNvSpPr>
          <p:nvPr>
            <p:ph/>
          </p:nvPr>
        </p:nvSpPr>
        <p:spPr>
          <a:xfrm>
            <a:off x="3859560" y="1756440"/>
            <a:ext cx="1117800" cy="1648440"/>
          </a:xfrm>
          <a:prstGeom prst="rect">
            <a:avLst/>
          </a:prstGeom>
          <a:noFill/>
          <a:ln w="0">
            <a:noFill/>
          </a:ln>
        </p:spPr>
        <p:txBody>
          <a:bodyPr lIns="0" tIns="0" rIns="0" bIns="0" anchor="t">
            <a:normAutofit fontScale="87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519" name="PlaceHolder 2"/>
          <p:cNvSpPr>
            <a:spLocks noGrp="1"/>
          </p:cNvSpPr>
          <p:nvPr>
            <p:ph/>
          </p:nvPr>
        </p:nvSpPr>
        <p:spPr>
          <a:xfrm>
            <a:off x="385956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520" name="PlaceHolder 3"/>
          <p:cNvSpPr>
            <a:spLocks noGrp="1"/>
          </p:cNvSpPr>
          <p:nvPr>
            <p:ph/>
          </p:nvPr>
        </p:nvSpPr>
        <p:spPr>
          <a:xfrm>
            <a:off x="443268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2"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524"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525" name="PlaceHolder 3"/>
          <p:cNvSpPr>
            <a:spLocks noGrp="1"/>
          </p:cNvSpPr>
          <p:nvPr>
            <p:ph/>
          </p:nvPr>
        </p:nvSpPr>
        <p:spPr>
          <a:xfrm>
            <a:off x="443268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526" name="PlaceHolder 4"/>
          <p:cNvSpPr>
            <a:spLocks noGrp="1"/>
          </p:cNvSpPr>
          <p:nvPr>
            <p:ph/>
          </p:nvPr>
        </p:nvSpPr>
        <p:spPr>
          <a:xfrm>
            <a:off x="385956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58" name="PlaceHolder 2"/>
          <p:cNvSpPr>
            <a:spLocks noGrp="1"/>
          </p:cNvSpPr>
          <p:nvPr>
            <p:ph type="subTitle"/>
          </p:nvPr>
        </p:nvSpPr>
        <p:spPr>
          <a:xfrm>
            <a:off x="3859560" y="1668960"/>
            <a:ext cx="1117800" cy="182340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528" name="PlaceHolder 2"/>
          <p:cNvSpPr>
            <a:spLocks noGrp="1"/>
          </p:cNvSpPr>
          <p:nvPr>
            <p:ph/>
          </p:nvPr>
        </p:nvSpPr>
        <p:spPr>
          <a:xfrm>
            <a:off x="385956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529"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530" name="PlaceHolder 4"/>
          <p:cNvSpPr>
            <a:spLocks noGrp="1"/>
          </p:cNvSpPr>
          <p:nvPr>
            <p:ph/>
          </p:nvPr>
        </p:nvSpPr>
        <p:spPr>
          <a:xfrm>
            <a:off x="443268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532"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533"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534" name="PlaceHolder 4"/>
          <p:cNvSpPr>
            <a:spLocks noGrp="1"/>
          </p:cNvSpPr>
          <p:nvPr>
            <p:ph/>
          </p:nvPr>
        </p:nvSpPr>
        <p:spPr>
          <a:xfrm>
            <a:off x="3859560" y="261792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536" name="PlaceHolder 2"/>
          <p:cNvSpPr>
            <a:spLocks noGrp="1"/>
          </p:cNvSpPr>
          <p:nvPr>
            <p:ph/>
          </p:nvPr>
        </p:nvSpPr>
        <p:spPr>
          <a:xfrm>
            <a:off x="3859560" y="175644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
        <p:nvSpPr>
          <p:cNvPr id="537" name="PlaceHolder 3"/>
          <p:cNvSpPr>
            <a:spLocks noGrp="1"/>
          </p:cNvSpPr>
          <p:nvPr>
            <p:ph/>
          </p:nvPr>
        </p:nvSpPr>
        <p:spPr>
          <a:xfrm>
            <a:off x="3859560" y="261792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539"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540"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541" name="PlaceHolder 4"/>
          <p:cNvSpPr>
            <a:spLocks noGrp="1"/>
          </p:cNvSpPr>
          <p:nvPr>
            <p:ph/>
          </p:nvPr>
        </p:nvSpPr>
        <p:spPr>
          <a:xfrm>
            <a:off x="385956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542" name="PlaceHolder 5"/>
          <p:cNvSpPr>
            <a:spLocks noGrp="1"/>
          </p:cNvSpPr>
          <p:nvPr>
            <p:ph/>
          </p:nvPr>
        </p:nvSpPr>
        <p:spPr>
          <a:xfrm>
            <a:off x="443268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4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544" name="PlaceHolder 2"/>
          <p:cNvSpPr>
            <a:spLocks noGrp="1"/>
          </p:cNvSpPr>
          <p:nvPr>
            <p:ph/>
          </p:nvPr>
        </p:nvSpPr>
        <p:spPr>
          <a:xfrm>
            <a:off x="3859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545" name="PlaceHolder 3"/>
          <p:cNvSpPr>
            <a:spLocks noGrp="1"/>
          </p:cNvSpPr>
          <p:nvPr>
            <p:ph/>
          </p:nvPr>
        </p:nvSpPr>
        <p:spPr>
          <a:xfrm>
            <a:off x="4237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546" name="PlaceHolder 4"/>
          <p:cNvSpPr>
            <a:spLocks noGrp="1"/>
          </p:cNvSpPr>
          <p:nvPr>
            <p:ph/>
          </p:nvPr>
        </p:nvSpPr>
        <p:spPr>
          <a:xfrm>
            <a:off x="4615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547" name="PlaceHolder 5"/>
          <p:cNvSpPr>
            <a:spLocks noGrp="1"/>
          </p:cNvSpPr>
          <p:nvPr>
            <p:ph/>
          </p:nvPr>
        </p:nvSpPr>
        <p:spPr>
          <a:xfrm>
            <a:off x="3859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548" name="PlaceHolder 6"/>
          <p:cNvSpPr>
            <a:spLocks noGrp="1"/>
          </p:cNvSpPr>
          <p:nvPr>
            <p:ph/>
          </p:nvPr>
        </p:nvSpPr>
        <p:spPr>
          <a:xfrm>
            <a:off x="4237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549" name="PlaceHolder 7"/>
          <p:cNvSpPr>
            <a:spLocks noGrp="1"/>
          </p:cNvSpPr>
          <p:nvPr>
            <p:ph/>
          </p:nvPr>
        </p:nvSpPr>
        <p:spPr>
          <a:xfrm>
            <a:off x="4615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561" name="PlaceHolder 2"/>
          <p:cNvSpPr>
            <a:spLocks noGrp="1"/>
          </p:cNvSpPr>
          <p:nvPr>
            <p:ph type="subTitle"/>
          </p:nvPr>
        </p:nvSpPr>
        <p:spPr>
          <a:xfrm>
            <a:off x="3859560" y="1668960"/>
            <a:ext cx="1117800" cy="182340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563" name="PlaceHolder 2"/>
          <p:cNvSpPr>
            <a:spLocks noGrp="1"/>
          </p:cNvSpPr>
          <p:nvPr>
            <p:ph/>
          </p:nvPr>
        </p:nvSpPr>
        <p:spPr>
          <a:xfrm>
            <a:off x="3859560" y="1756440"/>
            <a:ext cx="1117800" cy="1648440"/>
          </a:xfrm>
          <a:prstGeom prst="rect">
            <a:avLst/>
          </a:prstGeom>
          <a:noFill/>
          <a:ln w="0">
            <a:noFill/>
          </a:ln>
        </p:spPr>
        <p:txBody>
          <a:bodyPr lIns="0" tIns="0" rIns="0" bIns="0" anchor="t">
            <a:normAutofit fontScale="87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565" name="PlaceHolder 2"/>
          <p:cNvSpPr>
            <a:spLocks noGrp="1"/>
          </p:cNvSpPr>
          <p:nvPr>
            <p:ph/>
          </p:nvPr>
        </p:nvSpPr>
        <p:spPr>
          <a:xfrm>
            <a:off x="385956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566" name="PlaceHolder 3"/>
          <p:cNvSpPr>
            <a:spLocks noGrp="1"/>
          </p:cNvSpPr>
          <p:nvPr>
            <p:ph/>
          </p:nvPr>
        </p:nvSpPr>
        <p:spPr>
          <a:xfrm>
            <a:off x="443268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60" name="PlaceHolder 2"/>
          <p:cNvSpPr>
            <a:spLocks noGrp="1"/>
          </p:cNvSpPr>
          <p:nvPr>
            <p:ph/>
          </p:nvPr>
        </p:nvSpPr>
        <p:spPr>
          <a:xfrm>
            <a:off x="3859560" y="1756440"/>
            <a:ext cx="1117800" cy="1648440"/>
          </a:xfrm>
          <a:prstGeom prst="rect">
            <a:avLst/>
          </a:prstGeom>
          <a:noFill/>
          <a:ln w="0">
            <a:noFill/>
          </a:ln>
        </p:spPr>
        <p:txBody>
          <a:bodyPr lIns="0" tIns="0" rIns="0" bIns="0" anchor="t">
            <a:normAutofit fontScale="87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570"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571" name="PlaceHolder 3"/>
          <p:cNvSpPr>
            <a:spLocks noGrp="1"/>
          </p:cNvSpPr>
          <p:nvPr>
            <p:ph/>
          </p:nvPr>
        </p:nvSpPr>
        <p:spPr>
          <a:xfrm>
            <a:off x="443268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572" name="PlaceHolder 4"/>
          <p:cNvSpPr>
            <a:spLocks noGrp="1"/>
          </p:cNvSpPr>
          <p:nvPr>
            <p:ph/>
          </p:nvPr>
        </p:nvSpPr>
        <p:spPr>
          <a:xfrm>
            <a:off x="385956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574" name="PlaceHolder 2"/>
          <p:cNvSpPr>
            <a:spLocks noGrp="1"/>
          </p:cNvSpPr>
          <p:nvPr>
            <p:ph/>
          </p:nvPr>
        </p:nvSpPr>
        <p:spPr>
          <a:xfrm>
            <a:off x="385956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575"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576" name="PlaceHolder 4"/>
          <p:cNvSpPr>
            <a:spLocks noGrp="1"/>
          </p:cNvSpPr>
          <p:nvPr>
            <p:ph/>
          </p:nvPr>
        </p:nvSpPr>
        <p:spPr>
          <a:xfrm>
            <a:off x="443268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578"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579"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580" name="PlaceHolder 4"/>
          <p:cNvSpPr>
            <a:spLocks noGrp="1"/>
          </p:cNvSpPr>
          <p:nvPr>
            <p:ph/>
          </p:nvPr>
        </p:nvSpPr>
        <p:spPr>
          <a:xfrm>
            <a:off x="3859560" y="261792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8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582" name="PlaceHolder 2"/>
          <p:cNvSpPr>
            <a:spLocks noGrp="1"/>
          </p:cNvSpPr>
          <p:nvPr>
            <p:ph/>
          </p:nvPr>
        </p:nvSpPr>
        <p:spPr>
          <a:xfrm>
            <a:off x="3859560" y="175644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
        <p:nvSpPr>
          <p:cNvPr id="583" name="PlaceHolder 3"/>
          <p:cNvSpPr>
            <a:spLocks noGrp="1"/>
          </p:cNvSpPr>
          <p:nvPr>
            <p:ph/>
          </p:nvPr>
        </p:nvSpPr>
        <p:spPr>
          <a:xfrm>
            <a:off x="3859560" y="261792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8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585"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586"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587" name="PlaceHolder 4"/>
          <p:cNvSpPr>
            <a:spLocks noGrp="1"/>
          </p:cNvSpPr>
          <p:nvPr>
            <p:ph/>
          </p:nvPr>
        </p:nvSpPr>
        <p:spPr>
          <a:xfrm>
            <a:off x="385956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588" name="PlaceHolder 5"/>
          <p:cNvSpPr>
            <a:spLocks noGrp="1"/>
          </p:cNvSpPr>
          <p:nvPr>
            <p:ph/>
          </p:nvPr>
        </p:nvSpPr>
        <p:spPr>
          <a:xfrm>
            <a:off x="443268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8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590" name="PlaceHolder 2"/>
          <p:cNvSpPr>
            <a:spLocks noGrp="1"/>
          </p:cNvSpPr>
          <p:nvPr>
            <p:ph/>
          </p:nvPr>
        </p:nvSpPr>
        <p:spPr>
          <a:xfrm>
            <a:off x="3859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591" name="PlaceHolder 3"/>
          <p:cNvSpPr>
            <a:spLocks noGrp="1"/>
          </p:cNvSpPr>
          <p:nvPr>
            <p:ph/>
          </p:nvPr>
        </p:nvSpPr>
        <p:spPr>
          <a:xfrm>
            <a:off x="4237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592" name="PlaceHolder 4"/>
          <p:cNvSpPr>
            <a:spLocks noGrp="1"/>
          </p:cNvSpPr>
          <p:nvPr>
            <p:ph/>
          </p:nvPr>
        </p:nvSpPr>
        <p:spPr>
          <a:xfrm>
            <a:off x="4615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593" name="PlaceHolder 5"/>
          <p:cNvSpPr>
            <a:spLocks noGrp="1"/>
          </p:cNvSpPr>
          <p:nvPr>
            <p:ph/>
          </p:nvPr>
        </p:nvSpPr>
        <p:spPr>
          <a:xfrm>
            <a:off x="3859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594" name="PlaceHolder 6"/>
          <p:cNvSpPr>
            <a:spLocks noGrp="1"/>
          </p:cNvSpPr>
          <p:nvPr>
            <p:ph/>
          </p:nvPr>
        </p:nvSpPr>
        <p:spPr>
          <a:xfrm>
            <a:off x="4237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595" name="PlaceHolder 7"/>
          <p:cNvSpPr>
            <a:spLocks noGrp="1"/>
          </p:cNvSpPr>
          <p:nvPr>
            <p:ph/>
          </p:nvPr>
        </p:nvSpPr>
        <p:spPr>
          <a:xfrm>
            <a:off x="4615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62" name="PlaceHolder 2"/>
          <p:cNvSpPr>
            <a:spLocks noGrp="1"/>
          </p:cNvSpPr>
          <p:nvPr>
            <p:ph/>
          </p:nvPr>
        </p:nvSpPr>
        <p:spPr>
          <a:xfrm>
            <a:off x="385956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63" name="PlaceHolder 3"/>
          <p:cNvSpPr>
            <a:spLocks noGrp="1"/>
          </p:cNvSpPr>
          <p:nvPr>
            <p:ph/>
          </p:nvPr>
        </p:nvSpPr>
        <p:spPr>
          <a:xfrm>
            <a:off x="443268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67"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68" name="PlaceHolder 3"/>
          <p:cNvSpPr>
            <a:spLocks noGrp="1"/>
          </p:cNvSpPr>
          <p:nvPr>
            <p:ph/>
          </p:nvPr>
        </p:nvSpPr>
        <p:spPr>
          <a:xfrm>
            <a:off x="443268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69" name="PlaceHolder 4"/>
          <p:cNvSpPr>
            <a:spLocks noGrp="1"/>
          </p:cNvSpPr>
          <p:nvPr>
            <p:ph/>
          </p:nvPr>
        </p:nvSpPr>
        <p:spPr>
          <a:xfrm>
            <a:off x="385956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17" name="PlaceHolder 2"/>
          <p:cNvSpPr>
            <a:spLocks noGrp="1"/>
          </p:cNvSpPr>
          <p:nvPr>
            <p:ph type="subTitle"/>
          </p:nvPr>
        </p:nvSpPr>
        <p:spPr>
          <a:xfrm>
            <a:off x="3859560" y="1668960"/>
            <a:ext cx="1117800" cy="182340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71" name="PlaceHolder 2"/>
          <p:cNvSpPr>
            <a:spLocks noGrp="1"/>
          </p:cNvSpPr>
          <p:nvPr>
            <p:ph/>
          </p:nvPr>
        </p:nvSpPr>
        <p:spPr>
          <a:xfrm>
            <a:off x="385956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72"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73" name="PlaceHolder 4"/>
          <p:cNvSpPr>
            <a:spLocks noGrp="1"/>
          </p:cNvSpPr>
          <p:nvPr>
            <p:ph/>
          </p:nvPr>
        </p:nvSpPr>
        <p:spPr>
          <a:xfrm>
            <a:off x="443268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75"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76"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77" name="PlaceHolder 4"/>
          <p:cNvSpPr>
            <a:spLocks noGrp="1"/>
          </p:cNvSpPr>
          <p:nvPr>
            <p:ph/>
          </p:nvPr>
        </p:nvSpPr>
        <p:spPr>
          <a:xfrm>
            <a:off x="3859560" y="261792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79" name="PlaceHolder 2"/>
          <p:cNvSpPr>
            <a:spLocks noGrp="1"/>
          </p:cNvSpPr>
          <p:nvPr>
            <p:ph/>
          </p:nvPr>
        </p:nvSpPr>
        <p:spPr>
          <a:xfrm>
            <a:off x="3859560" y="175644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
        <p:nvSpPr>
          <p:cNvPr id="80" name="PlaceHolder 3"/>
          <p:cNvSpPr>
            <a:spLocks noGrp="1"/>
          </p:cNvSpPr>
          <p:nvPr>
            <p:ph/>
          </p:nvPr>
        </p:nvSpPr>
        <p:spPr>
          <a:xfrm>
            <a:off x="3859560" y="261792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82"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83"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84" name="PlaceHolder 4"/>
          <p:cNvSpPr>
            <a:spLocks noGrp="1"/>
          </p:cNvSpPr>
          <p:nvPr>
            <p:ph/>
          </p:nvPr>
        </p:nvSpPr>
        <p:spPr>
          <a:xfrm>
            <a:off x="385956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85" name="PlaceHolder 5"/>
          <p:cNvSpPr>
            <a:spLocks noGrp="1"/>
          </p:cNvSpPr>
          <p:nvPr>
            <p:ph/>
          </p:nvPr>
        </p:nvSpPr>
        <p:spPr>
          <a:xfrm>
            <a:off x="443268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87" name="PlaceHolder 2"/>
          <p:cNvSpPr>
            <a:spLocks noGrp="1"/>
          </p:cNvSpPr>
          <p:nvPr>
            <p:ph/>
          </p:nvPr>
        </p:nvSpPr>
        <p:spPr>
          <a:xfrm>
            <a:off x="3859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88" name="PlaceHolder 3"/>
          <p:cNvSpPr>
            <a:spLocks noGrp="1"/>
          </p:cNvSpPr>
          <p:nvPr>
            <p:ph/>
          </p:nvPr>
        </p:nvSpPr>
        <p:spPr>
          <a:xfrm>
            <a:off x="4237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89" name="PlaceHolder 4"/>
          <p:cNvSpPr>
            <a:spLocks noGrp="1"/>
          </p:cNvSpPr>
          <p:nvPr>
            <p:ph/>
          </p:nvPr>
        </p:nvSpPr>
        <p:spPr>
          <a:xfrm>
            <a:off x="4615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90" name="PlaceHolder 5"/>
          <p:cNvSpPr>
            <a:spLocks noGrp="1"/>
          </p:cNvSpPr>
          <p:nvPr>
            <p:ph/>
          </p:nvPr>
        </p:nvSpPr>
        <p:spPr>
          <a:xfrm>
            <a:off x="3859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91" name="PlaceHolder 6"/>
          <p:cNvSpPr>
            <a:spLocks noGrp="1"/>
          </p:cNvSpPr>
          <p:nvPr>
            <p:ph/>
          </p:nvPr>
        </p:nvSpPr>
        <p:spPr>
          <a:xfrm>
            <a:off x="4237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92" name="PlaceHolder 7"/>
          <p:cNvSpPr>
            <a:spLocks noGrp="1"/>
          </p:cNvSpPr>
          <p:nvPr>
            <p:ph/>
          </p:nvPr>
        </p:nvSpPr>
        <p:spPr>
          <a:xfrm>
            <a:off x="4615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108" name="PlaceHolder 2"/>
          <p:cNvSpPr>
            <a:spLocks noGrp="1"/>
          </p:cNvSpPr>
          <p:nvPr>
            <p:ph type="subTitle"/>
          </p:nvPr>
        </p:nvSpPr>
        <p:spPr>
          <a:xfrm>
            <a:off x="3859560" y="1668960"/>
            <a:ext cx="1117800" cy="182340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110" name="PlaceHolder 2"/>
          <p:cNvSpPr>
            <a:spLocks noGrp="1"/>
          </p:cNvSpPr>
          <p:nvPr>
            <p:ph/>
          </p:nvPr>
        </p:nvSpPr>
        <p:spPr>
          <a:xfrm>
            <a:off x="3859560" y="1756440"/>
            <a:ext cx="1117800" cy="1648440"/>
          </a:xfrm>
          <a:prstGeom prst="rect">
            <a:avLst/>
          </a:prstGeom>
          <a:noFill/>
          <a:ln w="0">
            <a:noFill/>
          </a:ln>
        </p:spPr>
        <p:txBody>
          <a:bodyPr lIns="0" tIns="0" rIns="0" bIns="0" anchor="t">
            <a:normAutofit fontScale="87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112" name="PlaceHolder 2"/>
          <p:cNvSpPr>
            <a:spLocks noGrp="1"/>
          </p:cNvSpPr>
          <p:nvPr>
            <p:ph/>
          </p:nvPr>
        </p:nvSpPr>
        <p:spPr>
          <a:xfrm>
            <a:off x="385956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113" name="PlaceHolder 3"/>
          <p:cNvSpPr>
            <a:spLocks noGrp="1"/>
          </p:cNvSpPr>
          <p:nvPr>
            <p:ph/>
          </p:nvPr>
        </p:nvSpPr>
        <p:spPr>
          <a:xfrm>
            <a:off x="443268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19" name="PlaceHolder 2"/>
          <p:cNvSpPr>
            <a:spLocks noGrp="1"/>
          </p:cNvSpPr>
          <p:nvPr>
            <p:ph/>
          </p:nvPr>
        </p:nvSpPr>
        <p:spPr>
          <a:xfrm>
            <a:off x="3859560" y="1756440"/>
            <a:ext cx="1117800" cy="1648440"/>
          </a:xfrm>
          <a:prstGeom prst="rect">
            <a:avLst/>
          </a:prstGeom>
          <a:noFill/>
          <a:ln w="0">
            <a:noFill/>
          </a:ln>
        </p:spPr>
        <p:txBody>
          <a:bodyPr lIns="0" tIns="0" rIns="0" bIns="0" anchor="t">
            <a:normAutofit fontScale="87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117"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118" name="PlaceHolder 3"/>
          <p:cNvSpPr>
            <a:spLocks noGrp="1"/>
          </p:cNvSpPr>
          <p:nvPr>
            <p:ph/>
          </p:nvPr>
        </p:nvSpPr>
        <p:spPr>
          <a:xfrm>
            <a:off x="443268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119" name="PlaceHolder 4"/>
          <p:cNvSpPr>
            <a:spLocks noGrp="1"/>
          </p:cNvSpPr>
          <p:nvPr>
            <p:ph/>
          </p:nvPr>
        </p:nvSpPr>
        <p:spPr>
          <a:xfrm>
            <a:off x="385956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121" name="PlaceHolder 2"/>
          <p:cNvSpPr>
            <a:spLocks noGrp="1"/>
          </p:cNvSpPr>
          <p:nvPr>
            <p:ph/>
          </p:nvPr>
        </p:nvSpPr>
        <p:spPr>
          <a:xfrm>
            <a:off x="385956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122"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123" name="PlaceHolder 4"/>
          <p:cNvSpPr>
            <a:spLocks noGrp="1"/>
          </p:cNvSpPr>
          <p:nvPr>
            <p:ph/>
          </p:nvPr>
        </p:nvSpPr>
        <p:spPr>
          <a:xfrm>
            <a:off x="443268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125"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126"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127" name="PlaceHolder 4"/>
          <p:cNvSpPr>
            <a:spLocks noGrp="1"/>
          </p:cNvSpPr>
          <p:nvPr>
            <p:ph/>
          </p:nvPr>
        </p:nvSpPr>
        <p:spPr>
          <a:xfrm>
            <a:off x="3859560" y="261792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129" name="PlaceHolder 2"/>
          <p:cNvSpPr>
            <a:spLocks noGrp="1"/>
          </p:cNvSpPr>
          <p:nvPr>
            <p:ph/>
          </p:nvPr>
        </p:nvSpPr>
        <p:spPr>
          <a:xfrm>
            <a:off x="3859560" y="175644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
        <p:nvSpPr>
          <p:cNvPr id="130" name="PlaceHolder 3"/>
          <p:cNvSpPr>
            <a:spLocks noGrp="1"/>
          </p:cNvSpPr>
          <p:nvPr>
            <p:ph/>
          </p:nvPr>
        </p:nvSpPr>
        <p:spPr>
          <a:xfrm>
            <a:off x="3859560" y="261792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132"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133"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134" name="PlaceHolder 4"/>
          <p:cNvSpPr>
            <a:spLocks noGrp="1"/>
          </p:cNvSpPr>
          <p:nvPr>
            <p:ph/>
          </p:nvPr>
        </p:nvSpPr>
        <p:spPr>
          <a:xfrm>
            <a:off x="385956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135" name="PlaceHolder 5"/>
          <p:cNvSpPr>
            <a:spLocks noGrp="1"/>
          </p:cNvSpPr>
          <p:nvPr>
            <p:ph/>
          </p:nvPr>
        </p:nvSpPr>
        <p:spPr>
          <a:xfrm>
            <a:off x="443268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137" name="PlaceHolder 2"/>
          <p:cNvSpPr>
            <a:spLocks noGrp="1"/>
          </p:cNvSpPr>
          <p:nvPr>
            <p:ph/>
          </p:nvPr>
        </p:nvSpPr>
        <p:spPr>
          <a:xfrm>
            <a:off x="3859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138" name="PlaceHolder 3"/>
          <p:cNvSpPr>
            <a:spLocks noGrp="1"/>
          </p:cNvSpPr>
          <p:nvPr>
            <p:ph/>
          </p:nvPr>
        </p:nvSpPr>
        <p:spPr>
          <a:xfrm>
            <a:off x="4237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139" name="PlaceHolder 4"/>
          <p:cNvSpPr>
            <a:spLocks noGrp="1"/>
          </p:cNvSpPr>
          <p:nvPr>
            <p:ph/>
          </p:nvPr>
        </p:nvSpPr>
        <p:spPr>
          <a:xfrm>
            <a:off x="4615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140" name="PlaceHolder 5"/>
          <p:cNvSpPr>
            <a:spLocks noGrp="1"/>
          </p:cNvSpPr>
          <p:nvPr>
            <p:ph/>
          </p:nvPr>
        </p:nvSpPr>
        <p:spPr>
          <a:xfrm>
            <a:off x="3859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141" name="PlaceHolder 6"/>
          <p:cNvSpPr>
            <a:spLocks noGrp="1"/>
          </p:cNvSpPr>
          <p:nvPr>
            <p:ph/>
          </p:nvPr>
        </p:nvSpPr>
        <p:spPr>
          <a:xfrm>
            <a:off x="4237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142" name="PlaceHolder 7"/>
          <p:cNvSpPr>
            <a:spLocks noGrp="1"/>
          </p:cNvSpPr>
          <p:nvPr>
            <p:ph/>
          </p:nvPr>
        </p:nvSpPr>
        <p:spPr>
          <a:xfrm>
            <a:off x="4615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B43ADE7A-BD02-4FAA-8A5C-210094DA6C15}"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150" name="PlaceHolder 2"/>
          <p:cNvSpPr>
            <a:spLocks noGrp="1"/>
          </p:cNvSpPr>
          <p:nvPr>
            <p:ph type="subTitle"/>
          </p:nvPr>
        </p:nvSpPr>
        <p:spPr>
          <a:xfrm>
            <a:off x="3859560" y="1668960"/>
            <a:ext cx="1117800" cy="182340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A3E955C1-98A3-4F15-81D1-4B9A017CD1DA}"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152" name="PlaceHolder 2"/>
          <p:cNvSpPr>
            <a:spLocks noGrp="1"/>
          </p:cNvSpPr>
          <p:nvPr>
            <p:ph/>
          </p:nvPr>
        </p:nvSpPr>
        <p:spPr>
          <a:xfrm>
            <a:off x="3859560" y="1756440"/>
            <a:ext cx="1117800" cy="1648440"/>
          </a:xfrm>
          <a:prstGeom prst="rect">
            <a:avLst/>
          </a:prstGeom>
          <a:noFill/>
          <a:ln w="0">
            <a:noFill/>
          </a:ln>
        </p:spPr>
        <p:txBody>
          <a:bodyPr lIns="0" tIns="0" rIns="0" bIns="0" anchor="t">
            <a:normAutofit fontScale="87000"/>
          </a:bodyPr>
          <a:lstStyle/>
          <a:p>
            <a:pPr>
              <a:lnSpc>
                <a:spcPct val="90000"/>
              </a:lnSpc>
              <a:spcBef>
                <a:spcPts val="1417"/>
              </a:spcBef>
              <a:buNone/>
            </a:pPr>
            <a:endParaRPr lang="en-US" sz="2800" b="0" strike="noStrike" spc="-100">
              <a:solidFill>
                <a:srgbClr val="FFFFFF"/>
              </a:solidFill>
              <a:latin typeface="Courier Code"/>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15F8DAF1-F73E-490B-9F60-4BFB0770A170}"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21" name="PlaceHolder 2"/>
          <p:cNvSpPr>
            <a:spLocks noGrp="1"/>
          </p:cNvSpPr>
          <p:nvPr>
            <p:ph/>
          </p:nvPr>
        </p:nvSpPr>
        <p:spPr>
          <a:xfrm>
            <a:off x="385956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22" name="PlaceHolder 3"/>
          <p:cNvSpPr>
            <a:spLocks noGrp="1"/>
          </p:cNvSpPr>
          <p:nvPr>
            <p:ph/>
          </p:nvPr>
        </p:nvSpPr>
        <p:spPr>
          <a:xfrm>
            <a:off x="443268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154" name="PlaceHolder 2"/>
          <p:cNvSpPr>
            <a:spLocks noGrp="1"/>
          </p:cNvSpPr>
          <p:nvPr>
            <p:ph/>
          </p:nvPr>
        </p:nvSpPr>
        <p:spPr>
          <a:xfrm>
            <a:off x="385956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155" name="PlaceHolder 3"/>
          <p:cNvSpPr>
            <a:spLocks noGrp="1"/>
          </p:cNvSpPr>
          <p:nvPr>
            <p:ph/>
          </p:nvPr>
        </p:nvSpPr>
        <p:spPr>
          <a:xfrm>
            <a:off x="443268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F4A31346-7CE2-4A0D-BA07-7CA34BC5F9BB}"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8A48D373-6C02-4BD1-BF85-A977E88A5DFF}"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D17B5D5-0498-4C41-8190-5756B9C751A3}"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159"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160" name="PlaceHolder 3"/>
          <p:cNvSpPr>
            <a:spLocks noGrp="1"/>
          </p:cNvSpPr>
          <p:nvPr>
            <p:ph/>
          </p:nvPr>
        </p:nvSpPr>
        <p:spPr>
          <a:xfrm>
            <a:off x="443268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161" name="PlaceHolder 4"/>
          <p:cNvSpPr>
            <a:spLocks noGrp="1"/>
          </p:cNvSpPr>
          <p:nvPr>
            <p:ph/>
          </p:nvPr>
        </p:nvSpPr>
        <p:spPr>
          <a:xfrm>
            <a:off x="385956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1770951-8B5E-4D2E-A167-3C7AA065DAD5}"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163" name="PlaceHolder 2"/>
          <p:cNvSpPr>
            <a:spLocks noGrp="1"/>
          </p:cNvSpPr>
          <p:nvPr>
            <p:ph/>
          </p:nvPr>
        </p:nvSpPr>
        <p:spPr>
          <a:xfrm>
            <a:off x="385956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164"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165" name="PlaceHolder 4"/>
          <p:cNvSpPr>
            <a:spLocks noGrp="1"/>
          </p:cNvSpPr>
          <p:nvPr>
            <p:ph/>
          </p:nvPr>
        </p:nvSpPr>
        <p:spPr>
          <a:xfrm>
            <a:off x="443268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A73FC1B-6F09-4B6D-A6C4-A045BC301457}"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167"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168"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169" name="PlaceHolder 4"/>
          <p:cNvSpPr>
            <a:spLocks noGrp="1"/>
          </p:cNvSpPr>
          <p:nvPr>
            <p:ph/>
          </p:nvPr>
        </p:nvSpPr>
        <p:spPr>
          <a:xfrm>
            <a:off x="3859560" y="261792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785E3C3-54CE-4624-8091-7A9C2A8E8EC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171" name="PlaceHolder 2"/>
          <p:cNvSpPr>
            <a:spLocks noGrp="1"/>
          </p:cNvSpPr>
          <p:nvPr>
            <p:ph/>
          </p:nvPr>
        </p:nvSpPr>
        <p:spPr>
          <a:xfrm>
            <a:off x="3859560" y="175644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
        <p:nvSpPr>
          <p:cNvPr id="172" name="PlaceHolder 3"/>
          <p:cNvSpPr>
            <a:spLocks noGrp="1"/>
          </p:cNvSpPr>
          <p:nvPr>
            <p:ph/>
          </p:nvPr>
        </p:nvSpPr>
        <p:spPr>
          <a:xfrm>
            <a:off x="3859560" y="261792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84881E0A-B956-4910-B49C-2DF8E50F68D5}"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174"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175"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176" name="PlaceHolder 4"/>
          <p:cNvSpPr>
            <a:spLocks noGrp="1"/>
          </p:cNvSpPr>
          <p:nvPr>
            <p:ph/>
          </p:nvPr>
        </p:nvSpPr>
        <p:spPr>
          <a:xfrm>
            <a:off x="385956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177" name="PlaceHolder 5"/>
          <p:cNvSpPr>
            <a:spLocks noGrp="1"/>
          </p:cNvSpPr>
          <p:nvPr>
            <p:ph/>
          </p:nvPr>
        </p:nvSpPr>
        <p:spPr>
          <a:xfrm>
            <a:off x="443268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9C3B2FC2-0B9C-4A8D-B265-FE9A8D7C30D4}"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179" name="PlaceHolder 2"/>
          <p:cNvSpPr>
            <a:spLocks noGrp="1"/>
          </p:cNvSpPr>
          <p:nvPr>
            <p:ph/>
          </p:nvPr>
        </p:nvSpPr>
        <p:spPr>
          <a:xfrm>
            <a:off x="3859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180" name="PlaceHolder 3"/>
          <p:cNvSpPr>
            <a:spLocks noGrp="1"/>
          </p:cNvSpPr>
          <p:nvPr>
            <p:ph/>
          </p:nvPr>
        </p:nvSpPr>
        <p:spPr>
          <a:xfrm>
            <a:off x="4237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181" name="PlaceHolder 4"/>
          <p:cNvSpPr>
            <a:spLocks noGrp="1"/>
          </p:cNvSpPr>
          <p:nvPr>
            <p:ph/>
          </p:nvPr>
        </p:nvSpPr>
        <p:spPr>
          <a:xfrm>
            <a:off x="4615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182" name="PlaceHolder 5"/>
          <p:cNvSpPr>
            <a:spLocks noGrp="1"/>
          </p:cNvSpPr>
          <p:nvPr>
            <p:ph/>
          </p:nvPr>
        </p:nvSpPr>
        <p:spPr>
          <a:xfrm>
            <a:off x="3859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183" name="PlaceHolder 6"/>
          <p:cNvSpPr>
            <a:spLocks noGrp="1"/>
          </p:cNvSpPr>
          <p:nvPr>
            <p:ph/>
          </p:nvPr>
        </p:nvSpPr>
        <p:spPr>
          <a:xfrm>
            <a:off x="4237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184" name="PlaceHolder 7"/>
          <p:cNvSpPr>
            <a:spLocks noGrp="1"/>
          </p:cNvSpPr>
          <p:nvPr>
            <p:ph/>
          </p:nvPr>
        </p:nvSpPr>
        <p:spPr>
          <a:xfrm>
            <a:off x="4615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C1AD0BAC-9C37-4D2D-A9A8-75116788104A}"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DA8A7417-2FA2-426E-9BAA-53316564F1FA}"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193" name="PlaceHolder 2"/>
          <p:cNvSpPr>
            <a:spLocks noGrp="1"/>
          </p:cNvSpPr>
          <p:nvPr>
            <p:ph type="subTitle"/>
          </p:nvPr>
        </p:nvSpPr>
        <p:spPr>
          <a:xfrm>
            <a:off x="3859560" y="1668960"/>
            <a:ext cx="1117800" cy="182340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C8DFE0C0-2262-4484-A5BF-0A14FB235CD6}"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195" name="PlaceHolder 2"/>
          <p:cNvSpPr>
            <a:spLocks noGrp="1"/>
          </p:cNvSpPr>
          <p:nvPr>
            <p:ph/>
          </p:nvPr>
        </p:nvSpPr>
        <p:spPr>
          <a:xfrm>
            <a:off x="3859560" y="1756440"/>
            <a:ext cx="1117800" cy="1648440"/>
          </a:xfrm>
          <a:prstGeom prst="rect">
            <a:avLst/>
          </a:prstGeom>
          <a:noFill/>
          <a:ln w="0">
            <a:noFill/>
          </a:ln>
        </p:spPr>
        <p:txBody>
          <a:bodyPr lIns="0" tIns="0" rIns="0" bIns="0" anchor="t">
            <a:normAutofit fontScale="87000"/>
          </a:bodyPr>
          <a:lstStyle/>
          <a:p>
            <a:pPr>
              <a:lnSpc>
                <a:spcPct val="90000"/>
              </a:lnSpc>
              <a:spcBef>
                <a:spcPts val="1417"/>
              </a:spcBef>
              <a:buNone/>
            </a:pPr>
            <a:endParaRPr lang="en-US" sz="2800" b="0" strike="noStrike" spc="-100">
              <a:solidFill>
                <a:srgbClr val="FFFFFF"/>
              </a:solidFill>
              <a:latin typeface="Courier Code"/>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21FE4D0E-2553-4592-9FEC-9B9C467C6F7C}"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197" name="PlaceHolder 2"/>
          <p:cNvSpPr>
            <a:spLocks noGrp="1"/>
          </p:cNvSpPr>
          <p:nvPr>
            <p:ph/>
          </p:nvPr>
        </p:nvSpPr>
        <p:spPr>
          <a:xfrm>
            <a:off x="385956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198" name="PlaceHolder 3"/>
          <p:cNvSpPr>
            <a:spLocks noGrp="1"/>
          </p:cNvSpPr>
          <p:nvPr>
            <p:ph/>
          </p:nvPr>
        </p:nvSpPr>
        <p:spPr>
          <a:xfrm>
            <a:off x="443268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8B534880-33F1-4874-967A-35C3AAF47A84}"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FA928178-56B3-4701-A74B-2A62DA28FAE1}"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495FA43E-C131-4893-BDFA-8180163B9D30}"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202"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203" name="PlaceHolder 3"/>
          <p:cNvSpPr>
            <a:spLocks noGrp="1"/>
          </p:cNvSpPr>
          <p:nvPr>
            <p:ph/>
          </p:nvPr>
        </p:nvSpPr>
        <p:spPr>
          <a:xfrm>
            <a:off x="443268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204" name="PlaceHolder 4"/>
          <p:cNvSpPr>
            <a:spLocks noGrp="1"/>
          </p:cNvSpPr>
          <p:nvPr>
            <p:ph/>
          </p:nvPr>
        </p:nvSpPr>
        <p:spPr>
          <a:xfrm>
            <a:off x="385956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7947EAF7-D83E-47CF-89F4-68499102C010}"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206" name="PlaceHolder 2"/>
          <p:cNvSpPr>
            <a:spLocks noGrp="1"/>
          </p:cNvSpPr>
          <p:nvPr>
            <p:ph/>
          </p:nvPr>
        </p:nvSpPr>
        <p:spPr>
          <a:xfrm>
            <a:off x="385956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207"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208" name="PlaceHolder 4"/>
          <p:cNvSpPr>
            <a:spLocks noGrp="1"/>
          </p:cNvSpPr>
          <p:nvPr>
            <p:ph/>
          </p:nvPr>
        </p:nvSpPr>
        <p:spPr>
          <a:xfrm>
            <a:off x="443268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1D02996-CC23-46C1-B431-37BCE458245C}"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210"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211"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212" name="PlaceHolder 4"/>
          <p:cNvSpPr>
            <a:spLocks noGrp="1"/>
          </p:cNvSpPr>
          <p:nvPr>
            <p:ph/>
          </p:nvPr>
        </p:nvSpPr>
        <p:spPr>
          <a:xfrm>
            <a:off x="3859560" y="261792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E87C002A-4B8C-495E-8FED-793619B2103F}"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214" name="PlaceHolder 2"/>
          <p:cNvSpPr>
            <a:spLocks noGrp="1"/>
          </p:cNvSpPr>
          <p:nvPr>
            <p:ph/>
          </p:nvPr>
        </p:nvSpPr>
        <p:spPr>
          <a:xfrm>
            <a:off x="3859560" y="175644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
        <p:nvSpPr>
          <p:cNvPr id="215" name="PlaceHolder 3"/>
          <p:cNvSpPr>
            <a:spLocks noGrp="1"/>
          </p:cNvSpPr>
          <p:nvPr>
            <p:ph/>
          </p:nvPr>
        </p:nvSpPr>
        <p:spPr>
          <a:xfrm>
            <a:off x="3859560" y="261792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C63D9484-3C9A-41B3-9496-C5105336CE61}"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217"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218"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219" name="PlaceHolder 4"/>
          <p:cNvSpPr>
            <a:spLocks noGrp="1"/>
          </p:cNvSpPr>
          <p:nvPr>
            <p:ph/>
          </p:nvPr>
        </p:nvSpPr>
        <p:spPr>
          <a:xfrm>
            <a:off x="385956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220" name="PlaceHolder 5"/>
          <p:cNvSpPr>
            <a:spLocks noGrp="1"/>
          </p:cNvSpPr>
          <p:nvPr>
            <p:ph/>
          </p:nvPr>
        </p:nvSpPr>
        <p:spPr>
          <a:xfrm>
            <a:off x="443268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7C74A3DF-1338-4782-8701-2763CA7530BB}"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222" name="PlaceHolder 2"/>
          <p:cNvSpPr>
            <a:spLocks noGrp="1"/>
          </p:cNvSpPr>
          <p:nvPr>
            <p:ph/>
          </p:nvPr>
        </p:nvSpPr>
        <p:spPr>
          <a:xfrm>
            <a:off x="3859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223" name="PlaceHolder 3"/>
          <p:cNvSpPr>
            <a:spLocks noGrp="1"/>
          </p:cNvSpPr>
          <p:nvPr>
            <p:ph/>
          </p:nvPr>
        </p:nvSpPr>
        <p:spPr>
          <a:xfrm>
            <a:off x="4237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224" name="PlaceHolder 4"/>
          <p:cNvSpPr>
            <a:spLocks noGrp="1"/>
          </p:cNvSpPr>
          <p:nvPr>
            <p:ph/>
          </p:nvPr>
        </p:nvSpPr>
        <p:spPr>
          <a:xfrm>
            <a:off x="4615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225" name="PlaceHolder 5"/>
          <p:cNvSpPr>
            <a:spLocks noGrp="1"/>
          </p:cNvSpPr>
          <p:nvPr>
            <p:ph/>
          </p:nvPr>
        </p:nvSpPr>
        <p:spPr>
          <a:xfrm>
            <a:off x="3859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226" name="PlaceHolder 6"/>
          <p:cNvSpPr>
            <a:spLocks noGrp="1"/>
          </p:cNvSpPr>
          <p:nvPr>
            <p:ph/>
          </p:nvPr>
        </p:nvSpPr>
        <p:spPr>
          <a:xfrm>
            <a:off x="4237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227" name="PlaceHolder 7"/>
          <p:cNvSpPr>
            <a:spLocks noGrp="1"/>
          </p:cNvSpPr>
          <p:nvPr>
            <p:ph/>
          </p:nvPr>
        </p:nvSpPr>
        <p:spPr>
          <a:xfrm>
            <a:off x="4615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7E912BF5-A74D-4BA6-9D19-182E6008310E}"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A8B3BE71-0C07-4550-BE8D-3D6A919EB935}"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237" name="PlaceHolder 2"/>
          <p:cNvSpPr>
            <a:spLocks noGrp="1"/>
          </p:cNvSpPr>
          <p:nvPr>
            <p:ph type="subTitle"/>
          </p:nvPr>
        </p:nvSpPr>
        <p:spPr>
          <a:xfrm>
            <a:off x="3859560" y="1668960"/>
            <a:ext cx="1117800" cy="182340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9485DDBB-3286-432B-8541-CE933ADB23E1}"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239" name="PlaceHolder 2"/>
          <p:cNvSpPr>
            <a:spLocks noGrp="1"/>
          </p:cNvSpPr>
          <p:nvPr>
            <p:ph/>
          </p:nvPr>
        </p:nvSpPr>
        <p:spPr>
          <a:xfrm>
            <a:off x="3859560" y="1756440"/>
            <a:ext cx="1117800" cy="1648440"/>
          </a:xfrm>
          <a:prstGeom prst="rect">
            <a:avLst/>
          </a:prstGeom>
          <a:noFill/>
          <a:ln w="0">
            <a:noFill/>
          </a:ln>
        </p:spPr>
        <p:txBody>
          <a:bodyPr lIns="0" tIns="0" rIns="0" bIns="0" anchor="t">
            <a:normAutofit fontScale="87000"/>
          </a:bodyPr>
          <a:lstStyle/>
          <a:p>
            <a:pPr>
              <a:lnSpc>
                <a:spcPct val="90000"/>
              </a:lnSpc>
              <a:spcBef>
                <a:spcPts val="1417"/>
              </a:spcBef>
              <a:buNone/>
            </a:pPr>
            <a:endParaRPr lang="en-US" sz="2800" b="0" strike="noStrike" spc="-100">
              <a:solidFill>
                <a:srgbClr val="FFFFFF"/>
              </a:solidFill>
              <a:latin typeface="Courier Code"/>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FE821296-7221-4774-80AD-906C7B8A9369}"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241" name="PlaceHolder 2"/>
          <p:cNvSpPr>
            <a:spLocks noGrp="1"/>
          </p:cNvSpPr>
          <p:nvPr>
            <p:ph/>
          </p:nvPr>
        </p:nvSpPr>
        <p:spPr>
          <a:xfrm>
            <a:off x="385956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242" name="PlaceHolder 3"/>
          <p:cNvSpPr>
            <a:spLocks noGrp="1"/>
          </p:cNvSpPr>
          <p:nvPr>
            <p:ph/>
          </p:nvPr>
        </p:nvSpPr>
        <p:spPr>
          <a:xfrm>
            <a:off x="443268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74645963-3B4E-4A1E-8FDF-A871B69A6345}"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7EAFEC9C-EEA0-4E61-80AA-AA0D7CB40396}"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56323FDF-876C-4F41-9779-AD2B6540311F}"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246"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247" name="PlaceHolder 3"/>
          <p:cNvSpPr>
            <a:spLocks noGrp="1"/>
          </p:cNvSpPr>
          <p:nvPr>
            <p:ph/>
          </p:nvPr>
        </p:nvSpPr>
        <p:spPr>
          <a:xfrm>
            <a:off x="443268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248" name="PlaceHolder 4"/>
          <p:cNvSpPr>
            <a:spLocks noGrp="1"/>
          </p:cNvSpPr>
          <p:nvPr>
            <p:ph/>
          </p:nvPr>
        </p:nvSpPr>
        <p:spPr>
          <a:xfrm>
            <a:off x="385956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B517A9D8-5FE7-45E7-846B-6E146EA60772}"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250" name="PlaceHolder 2"/>
          <p:cNvSpPr>
            <a:spLocks noGrp="1"/>
          </p:cNvSpPr>
          <p:nvPr>
            <p:ph/>
          </p:nvPr>
        </p:nvSpPr>
        <p:spPr>
          <a:xfrm>
            <a:off x="385956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251"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252" name="PlaceHolder 4"/>
          <p:cNvSpPr>
            <a:spLocks noGrp="1"/>
          </p:cNvSpPr>
          <p:nvPr>
            <p:ph/>
          </p:nvPr>
        </p:nvSpPr>
        <p:spPr>
          <a:xfrm>
            <a:off x="443268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07963A72-1405-4EDC-AE20-96531730D7AA}"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254"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255"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256" name="PlaceHolder 4"/>
          <p:cNvSpPr>
            <a:spLocks noGrp="1"/>
          </p:cNvSpPr>
          <p:nvPr>
            <p:ph/>
          </p:nvPr>
        </p:nvSpPr>
        <p:spPr>
          <a:xfrm>
            <a:off x="3859560" y="261792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448DF527-BA1F-4E3D-8ACE-6EC949A073F2}"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26"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27" name="PlaceHolder 3"/>
          <p:cNvSpPr>
            <a:spLocks noGrp="1"/>
          </p:cNvSpPr>
          <p:nvPr>
            <p:ph/>
          </p:nvPr>
        </p:nvSpPr>
        <p:spPr>
          <a:xfrm>
            <a:off x="443268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28" name="PlaceHolder 4"/>
          <p:cNvSpPr>
            <a:spLocks noGrp="1"/>
          </p:cNvSpPr>
          <p:nvPr>
            <p:ph/>
          </p:nvPr>
        </p:nvSpPr>
        <p:spPr>
          <a:xfrm>
            <a:off x="385956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258" name="PlaceHolder 2"/>
          <p:cNvSpPr>
            <a:spLocks noGrp="1"/>
          </p:cNvSpPr>
          <p:nvPr>
            <p:ph/>
          </p:nvPr>
        </p:nvSpPr>
        <p:spPr>
          <a:xfrm>
            <a:off x="3859560" y="175644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
        <p:nvSpPr>
          <p:cNvPr id="259" name="PlaceHolder 3"/>
          <p:cNvSpPr>
            <a:spLocks noGrp="1"/>
          </p:cNvSpPr>
          <p:nvPr>
            <p:ph/>
          </p:nvPr>
        </p:nvSpPr>
        <p:spPr>
          <a:xfrm>
            <a:off x="3859560" y="261792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26BE6693-9F47-43AA-B420-D529E4D6E5E2}"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261"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262"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263" name="PlaceHolder 4"/>
          <p:cNvSpPr>
            <a:spLocks noGrp="1"/>
          </p:cNvSpPr>
          <p:nvPr>
            <p:ph/>
          </p:nvPr>
        </p:nvSpPr>
        <p:spPr>
          <a:xfrm>
            <a:off x="385956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264" name="PlaceHolder 5"/>
          <p:cNvSpPr>
            <a:spLocks noGrp="1"/>
          </p:cNvSpPr>
          <p:nvPr>
            <p:ph/>
          </p:nvPr>
        </p:nvSpPr>
        <p:spPr>
          <a:xfrm>
            <a:off x="443268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3AB729CA-E1E8-4DE9-8130-9887AF9B7A5C}" type="slidenum">
              <a:t>‹#›</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266" name="PlaceHolder 2"/>
          <p:cNvSpPr>
            <a:spLocks noGrp="1"/>
          </p:cNvSpPr>
          <p:nvPr>
            <p:ph/>
          </p:nvPr>
        </p:nvSpPr>
        <p:spPr>
          <a:xfrm>
            <a:off x="3859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267" name="PlaceHolder 3"/>
          <p:cNvSpPr>
            <a:spLocks noGrp="1"/>
          </p:cNvSpPr>
          <p:nvPr>
            <p:ph/>
          </p:nvPr>
        </p:nvSpPr>
        <p:spPr>
          <a:xfrm>
            <a:off x="4237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268" name="PlaceHolder 4"/>
          <p:cNvSpPr>
            <a:spLocks noGrp="1"/>
          </p:cNvSpPr>
          <p:nvPr>
            <p:ph/>
          </p:nvPr>
        </p:nvSpPr>
        <p:spPr>
          <a:xfrm>
            <a:off x="4615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269" name="PlaceHolder 5"/>
          <p:cNvSpPr>
            <a:spLocks noGrp="1"/>
          </p:cNvSpPr>
          <p:nvPr>
            <p:ph/>
          </p:nvPr>
        </p:nvSpPr>
        <p:spPr>
          <a:xfrm>
            <a:off x="3859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270" name="PlaceHolder 6"/>
          <p:cNvSpPr>
            <a:spLocks noGrp="1"/>
          </p:cNvSpPr>
          <p:nvPr>
            <p:ph/>
          </p:nvPr>
        </p:nvSpPr>
        <p:spPr>
          <a:xfrm>
            <a:off x="4237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271" name="PlaceHolder 7"/>
          <p:cNvSpPr>
            <a:spLocks noGrp="1"/>
          </p:cNvSpPr>
          <p:nvPr>
            <p:ph/>
          </p:nvPr>
        </p:nvSpPr>
        <p:spPr>
          <a:xfrm>
            <a:off x="4615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A042AEA1-3B59-4F90-95DF-EDA061BA178C}" type="slidenum">
              <a:t>‹#›</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lstStyle/>
          <a:p>
            <a:r>
              <a:t>Footer</a:t>
            </a:r>
          </a:p>
        </p:txBody>
      </p:sp>
      <p:sp>
        <p:nvSpPr>
          <p:cNvPr id="3" name="PlaceHolder 2"/>
          <p:cNvSpPr>
            <a:spLocks noGrp="1"/>
          </p:cNvSpPr>
          <p:nvPr>
            <p:ph type="sldNum" idx="12"/>
          </p:nvPr>
        </p:nvSpPr>
        <p:spPr/>
        <p:txBody>
          <a:bodyPr/>
          <a:lstStyle/>
          <a:p>
            <a:fld id="{2FE86908-FE64-4A84-9EFC-FAFE23067916}" type="slidenum">
              <a:t>‹#›</a:t>
            </a:fld>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282" name="PlaceHolder 2"/>
          <p:cNvSpPr>
            <a:spLocks noGrp="1"/>
          </p:cNvSpPr>
          <p:nvPr>
            <p:ph type="subTitle"/>
          </p:nvPr>
        </p:nvSpPr>
        <p:spPr>
          <a:xfrm>
            <a:off x="3859560" y="1668960"/>
            <a:ext cx="1117800" cy="182340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C9CC9F69-86E8-41D5-86E4-C5167D492A36}"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284" name="PlaceHolder 2"/>
          <p:cNvSpPr>
            <a:spLocks noGrp="1"/>
          </p:cNvSpPr>
          <p:nvPr>
            <p:ph/>
          </p:nvPr>
        </p:nvSpPr>
        <p:spPr>
          <a:xfrm>
            <a:off x="3859560" y="1756440"/>
            <a:ext cx="1117800" cy="1648440"/>
          </a:xfrm>
          <a:prstGeom prst="rect">
            <a:avLst/>
          </a:prstGeom>
          <a:noFill/>
          <a:ln w="0">
            <a:noFill/>
          </a:ln>
        </p:spPr>
        <p:txBody>
          <a:bodyPr lIns="0" tIns="0" rIns="0" bIns="0" anchor="t">
            <a:normAutofit fontScale="87000"/>
          </a:bodyPr>
          <a:lstStyle/>
          <a:p>
            <a:pPr>
              <a:lnSpc>
                <a:spcPct val="90000"/>
              </a:lnSpc>
              <a:spcBef>
                <a:spcPts val="1417"/>
              </a:spcBef>
              <a:buNone/>
            </a:pPr>
            <a:endParaRPr lang="en-US" sz="2800" b="0" strike="noStrike" spc="-100">
              <a:solidFill>
                <a:srgbClr val="FFFFFF"/>
              </a:solidFill>
              <a:latin typeface="Courier Code"/>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9A891B85-9C15-4D8C-98CF-FB3190F3C9C4}"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286" name="PlaceHolder 2"/>
          <p:cNvSpPr>
            <a:spLocks noGrp="1"/>
          </p:cNvSpPr>
          <p:nvPr>
            <p:ph/>
          </p:nvPr>
        </p:nvSpPr>
        <p:spPr>
          <a:xfrm>
            <a:off x="385956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287" name="PlaceHolder 3"/>
          <p:cNvSpPr>
            <a:spLocks noGrp="1"/>
          </p:cNvSpPr>
          <p:nvPr>
            <p:ph/>
          </p:nvPr>
        </p:nvSpPr>
        <p:spPr>
          <a:xfrm>
            <a:off x="443268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8F86636F-B4A5-4843-BE4D-C46CABC52911}" type="slidenum">
              <a:t>‹#›</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0981D284-E569-4731-90EC-B35A3671199E}" type="slidenum">
              <a:t>‹#›</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9"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8FB4EF8A-EEA8-4EC0-96F4-380F44E04C27}" type="slidenum">
              <a:t>‹#›</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291"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292" name="PlaceHolder 3"/>
          <p:cNvSpPr>
            <a:spLocks noGrp="1"/>
          </p:cNvSpPr>
          <p:nvPr>
            <p:ph/>
          </p:nvPr>
        </p:nvSpPr>
        <p:spPr>
          <a:xfrm>
            <a:off x="443268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293" name="PlaceHolder 4"/>
          <p:cNvSpPr>
            <a:spLocks noGrp="1"/>
          </p:cNvSpPr>
          <p:nvPr>
            <p:ph/>
          </p:nvPr>
        </p:nvSpPr>
        <p:spPr>
          <a:xfrm>
            <a:off x="385956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A2676801-A400-49EB-93CA-69BBC04B4DA1}"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30" name="PlaceHolder 2"/>
          <p:cNvSpPr>
            <a:spLocks noGrp="1"/>
          </p:cNvSpPr>
          <p:nvPr>
            <p:ph/>
          </p:nvPr>
        </p:nvSpPr>
        <p:spPr>
          <a:xfrm>
            <a:off x="385956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31"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32" name="PlaceHolder 4"/>
          <p:cNvSpPr>
            <a:spLocks noGrp="1"/>
          </p:cNvSpPr>
          <p:nvPr>
            <p:ph/>
          </p:nvPr>
        </p:nvSpPr>
        <p:spPr>
          <a:xfrm>
            <a:off x="443268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295" name="PlaceHolder 2"/>
          <p:cNvSpPr>
            <a:spLocks noGrp="1"/>
          </p:cNvSpPr>
          <p:nvPr>
            <p:ph/>
          </p:nvPr>
        </p:nvSpPr>
        <p:spPr>
          <a:xfrm>
            <a:off x="385956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296"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297" name="PlaceHolder 4"/>
          <p:cNvSpPr>
            <a:spLocks noGrp="1"/>
          </p:cNvSpPr>
          <p:nvPr>
            <p:ph/>
          </p:nvPr>
        </p:nvSpPr>
        <p:spPr>
          <a:xfrm>
            <a:off x="443268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64737BE1-9D33-47BA-A799-BAEE89F2D421}"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299"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300"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301" name="PlaceHolder 4"/>
          <p:cNvSpPr>
            <a:spLocks noGrp="1"/>
          </p:cNvSpPr>
          <p:nvPr>
            <p:ph/>
          </p:nvPr>
        </p:nvSpPr>
        <p:spPr>
          <a:xfrm>
            <a:off x="3859560" y="261792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1B756CD1-6CBC-4886-9675-9CE012F960F2}"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303" name="PlaceHolder 2"/>
          <p:cNvSpPr>
            <a:spLocks noGrp="1"/>
          </p:cNvSpPr>
          <p:nvPr>
            <p:ph/>
          </p:nvPr>
        </p:nvSpPr>
        <p:spPr>
          <a:xfrm>
            <a:off x="3859560" y="175644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
        <p:nvSpPr>
          <p:cNvPr id="304" name="PlaceHolder 3"/>
          <p:cNvSpPr>
            <a:spLocks noGrp="1"/>
          </p:cNvSpPr>
          <p:nvPr>
            <p:ph/>
          </p:nvPr>
        </p:nvSpPr>
        <p:spPr>
          <a:xfrm>
            <a:off x="3859560" y="261792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4C173072-73D9-4D70-897D-71937F741D61}" type="slidenum">
              <a:t>‹#›</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306"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307"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308" name="PlaceHolder 4"/>
          <p:cNvSpPr>
            <a:spLocks noGrp="1"/>
          </p:cNvSpPr>
          <p:nvPr>
            <p:ph/>
          </p:nvPr>
        </p:nvSpPr>
        <p:spPr>
          <a:xfrm>
            <a:off x="385956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309" name="PlaceHolder 5"/>
          <p:cNvSpPr>
            <a:spLocks noGrp="1"/>
          </p:cNvSpPr>
          <p:nvPr>
            <p:ph/>
          </p:nvPr>
        </p:nvSpPr>
        <p:spPr>
          <a:xfrm>
            <a:off x="443268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7" name="PlaceHolder 6"/>
          <p:cNvSpPr>
            <a:spLocks noGrp="1"/>
          </p:cNvSpPr>
          <p:nvPr>
            <p:ph type="ftr" idx="11"/>
          </p:nvPr>
        </p:nvSpPr>
        <p:spPr/>
        <p:txBody>
          <a:bodyPr/>
          <a:lstStyle/>
          <a:p>
            <a:r>
              <a:t>Footer</a:t>
            </a:r>
          </a:p>
        </p:txBody>
      </p:sp>
      <p:sp>
        <p:nvSpPr>
          <p:cNvPr id="8" name="PlaceHolder 7"/>
          <p:cNvSpPr>
            <a:spLocks noGrp="1"/>
          </p:cNvSpPr>
          <p:nvPr>
            <p:ph type="sldNum" idx="12"/>
          </p:nvPr>
        </p:nvSpPr>
        <p:spPr/>
        <p:txBody>
          <a:bodyPr/>
          <a:lstStyle/>
          <a:p>
            <a:fld id="{441915C2-676E-42E5-BE0E-C0B2F789C778}" type="slidenum">
              <a:t>‹#›</a:t>
            </a:fld>
            <a:endParaRPr/>
          </a:p>
        </p:txBody>
      </p:sp>
      <p:sp>
        <p:nvSpPr>
          <p:cNvPr id="9" name="PlaceHolder 8"/>
          <p:cNvSpPr>
            <a:spLocks noGrp="1"/>
          </p:cNvSpPr>
          <p:nvPr>
            <p:ph type="dt" idx="10"/>
          </p:nvPr>
        </p:nvSpPr>
        <p:spPr/>
        <p:txBody>
          <a:body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311" name="PlaceHolder 2"/>
          <p:cNvSpPr>
            <a:spLocks noGrp="1"/>
          </p:cNvSpPr>
          <p:nvPr>
            <p:ph/>
          </p:nvPr>
        </p:nvSpPr>
        <p:spPr>
          <a:xfrm>
            <a:off x="3859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312" name="PlaceHolder 3"/>
          <p:cNvSpPr>
            <a:spLocks noGrp="1"/>
          </p:cNvSpPr>
          <p:nvPr>
            <p:ph/>
          </p:nvPr>
        </p:nvSpPr>
        <p:spPr>
          <a:xfrm>
            <a:off x="4237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313" name="PlaceHolder 4"/>
          <p:cNvSpPr>
            <a:spLocks noGrp="1"/>
          </p:cNvSpPr>
          <p:nvPr>
            <p:ph/>
          </p:nvPr>
        </p:nvSpPr>
        <p:spPr>
          <a:xfrm>
            <a:off x="4615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314" name="PlaceHolder 5"/>
          <p:cNvSpPr>
            <a:spLocks noGrp="1"/>
          </p:cNvSpPr>
          <p:nvPr>
            <p:ph/>
          </p:nvPr>
        </p:nvSpPr>
        <p:spPr>
          <a:xfrm>
            <a:off x="3859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315" name="PlaceHolder 6"/>
          <p:cNvSpPr>
            <a:spLocks noGrp="1"/>
          </p:cNvSpPr>
          <p:nvPr>
            <p:ph/>
          </p:nvPr>
        </p:nvSpPr>
        <p:spPr>
          <a:xfrm>
            <a:off x="4237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316" name="PlaceHolder 7"/>
          <p:cNvSpPr>
            <a:spLocks noGrp="1"/>
          </p:cNvSpPr>
          <p:nvPr>
            <p:ph/>
          </p:nvPr>
        </p:nvSpPr>
        <p:spPr>
          <a:xfrm>
            <a:off x="4615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9" name="PlaceHolder 8"/>
          <p:cNvSpPr>
            <a:spLocks noGrp="1"/>
          </p:cNvSpPr>
          <p:nvPr>
            <p:ph type="ftr" idx="11"/>
          </p:nvPr>
        </p:nvSpPr>
        <p:spPr/>
        <p:txBody>
          <a:bodyPr/>
          <a:lstStyle/>
          <a:p>
            <a:r>
              <a:t>Footer</a:t>
            </a:r>
          </a:p>
        </p:txBody>
      </p:sp>
      <p:sp>
        <p:nvSpPr>
          <p:cNvPr id="10" name="PlaceHolder 9"/>
          <p:cNvSpPr>
            <a:spLocks noGrp="1"/>
          </p:cNvSpPr>
          <p:nvPr>
            <p:ph type="sldNum" idx="12"/>
          </p:nvPr>
        </p:nvSpPr>
        <p:spPr/>
        <p:txBody>
          <a:bodyPr/>
          <a:lstStyle/>
          <a:p>
            <a:fld id="{7179ACA1-E5A3-46AC-896D-16EB1D849D10}" type="slidenum">
              <a:t>‹#›</a:t>
            </a:fld>
            <a:endParaRPr/>
          </a:p>
        </p:txBody>
      </p:sp>
      <p:sp>
        <p:nvSpPr>
          <p:cNvPr id="11" name="PlaceHolder 10"/>
          <p:cNvSpPr>
            <a:spLocks noGrp="1"/>
          </p:cNvSpPr>
          <p:nvPr>
            <p:ph type="dt" idx="10"/>
          </p:nvPr>
        </p:nvSpPr>
        <p:spPr/>
        <p:txBody>
          <a:body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lstStyle/>
          <a:p>
            <a:r>
              <a:t>Footer</a:t>
            </a:r>
          </a:p>
        </p:txBody>
      </p:sp>
      <p:sp>
        <p:nvSpPr>
          <p:cNvPr id="3" name="PlaceHolder 2"/>
          <p:cNvSpPr>
            <a:spLocks noGrp="1"/>
          </p:cNvSpPr>
          <p:nvPr>
            <p:ph type="sldNum" idx="15"/>
          </p:nvPr>
        </p:nvSpPr>
        <p:spPr/>
        <p:txBody>
          <a:bodyPr/>
          <a:lstStyle/>
          <a:p>
            <a:fld id="{5A8073F9-CF17-4C93-A97E-F70030344AA3}" type="slidenum">
              <a:t>‹#›</a:t>
            </a:fld>
            <a:endParaRPr/>
          </a:p>
        </p:txBody>
      </p:sp>
      <p:sp>
        <p:nvSpPr>
          <p:cNvPr id="4" name="PlaceHolder 3"/>
          <p:cNvSpPr>
            <a:spLocks noGrp="1"/>
          </p:cNvSpPr>
          <p:nvPr>
            <p:ph type="dt" idx="13"/>
          </p:nvPr>
        </p:nvSpPr>
        <p:spPr/>
        <p:txBody>
          <a:body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327" name="PlaceHolder 2"/>
          <p:cNvSpPr>
            <a:spLocks noGrp="1"/>
          </p:cNvSpPr>
          <p:nvPr>
            <p:ph type="subTitle"/>
          </p:nvPr>
        </p:nvSpPr>
        <p:spPr>
          <a:xfrm>
            <a:off x="3859560" y="1668960"/>
            <a:ext cx="1117800" cy="182340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
        <p:nvSpPr>
          <p:cNvPr id="4" name="PlaceHolder 3"/>
          <p:cNvSpPr>
            <a:spLocks noGrp="1"/>
          </p:cNvSpPr>
          <p:nvPr>
            <p:ph type="ftr" idx="14"/>
          </p:nvPr>
        </p:nvSpPr>
        <p:spPr/>
        <p:txBody>
          <a:bodyPr/>
          <a:lstStyle/>
          <a:p>
            <a:r>
              <a:t>Footer</a:t>
            </a:r>
          </a:p>
        </p:txBody>
      </p:sp>
      <p:sp>
        <p:nvSpPr>
          <p:cNvPr id="5" name="PlaceHolder 4"/>
          <p:cNvSpPr>
            <a:spLocks noGrp="1"/>
          </p:cNvSpPr>
          <p:nvPr>
            <p:ph type="sldNum" idx="15"/>
          </p:nvPr>
        </p:nvSpPr>
        <p:spPr/>
        <p:txBody>
          <a:bodyPr/>
          <a:lstStyle/>
          <a:p>
            <a:fld id="{8C92331D-C200-4845-A804-B04FAABC4646}" type="slidenum">
              <a:t>‹#›</a:t>
            </a:fld>
            <a:endParaRPr/>
          </a:p>
        </p:txBody>
      </p:sp>
      <p:sp>
        <p:nvSpPr>
          <p:cNvPr id="6" name="PlaceHolder 5"/>
          <p:cNvSpPr>
            <a:spLocks noGrp="1"/>
          </p:cNvSpPr>
          <p:nvPr>
            <p:ph type="dt" idx="13"/>
          </p:nvPr>
        </p:nvSpPr>
        <p:spPr/>
        <p:txBody>
          <a:body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329" name="PlaceHolder 2"/>
          <p:cNvSpPr>
            <a:spLocks noGrp="1"/>
          </p:cNvSpPr>
          <p:nvPr>
            <p:ph/>
          </p:nvPr>
        </p:nvSpPr>
        <p:spPr>
          <a:xfrm>
            <a:off x="3859560" y="1756440"/>
            <a:ext cx="1117800" cy="1648440"/>
          </a:xfrm>
          <a:prstGeom prst="rect">
            <a:avLst/>
          </a:prstGeom>
          <a:noFill/>
          <a:ln w="0">
            <a:noFill/>
          </a:ln>
        </p:spPr>
        <p:txBody>
          <a:bodyPr lIns="0" tIns="0" rIns="0" bIns="0" anchor="t">
            <a:normAutofit fontScale="87000"/>
          </a:bodyPr>
          <a:lstStyle/>
          <a:p>
            <a:pPr>
              <a:lnSpc>
                <a:spcPct val="90000"/>
              </a:lnSpc>
              <a:spcBef>
                <a:spcPts val="1417"/>
              </a:spcBef>
              <a:buNone/>
            </a:pPr>
            <a:endParaRPr lang="en-US" sz="2800" b="0" strike="noStrike" spc="-100">
              <a:solidFill>
                <a:srgbClr val="FFFFFF"/>
              </a:solidFill>
              <a:latin typeface="Courier Code"/>
            </a:endParaRPr>
          </a:p>
        </p:txBody>
      </p:sp>
      <p:sp>
        <p:nvSpPr>
          <p:cNvPr id="4" name="PlaceHolder 3"/>
          <p:cNvSpPr>
            <a:spLocks noGrp="1"/>
          </p:cNvSpPr>
          <p:nvPr>
            <p:ph type="ftr" idx="14"/>
          </p:nvPr>
        </p:nvSpPr>
        <p:spPr/>
        <p:txBody>
          <a:bodyPr/>
          <a:lstStyle/>
          <a:p>
            <a:r>
              <a:t>Footer</a:t>
            </a:r>
          </a:p>
        </p:txBody>
      </p:sp>
      <p:sp>
        <p:nvSpPr>
          <p:cNvPr id="5" name="PlaceHolder 4"/>
          <p:cNvSpPr>
            <a:spLocks noGrp="1"/>
          </p:cNvSpPr>
          <p:nvPr>
            <p:ph type="sldNum" idx="15"/>
          </p:nvPr>
        </p:nvSpPr>
        <p:spPr/>
        <p:txBody>
          <a:bodyPr/>
          <a:lstStyle/>
          <a:p>
            <a:fld id="{5B200F6A-A1DF-4960-9111-E7FB2C7A0474}" type="slidenum">
              <a:t>‹#›</a:t>
            </a:fld>
            <a:endParaRPr/>
          </a:p>
        </p:txBody>
      </p:sp>
      <p:sp>
        <p:nvSpPr>
          <p:cNvPr id="6" name="PlaceHolder 5"/>
          <p:cNvSpPr>
            <a:spLocks noGrp="1"/>
          </p:cNvSpPr>
          <p:nvPr>
            <p:ph type="dt" idx="13"/>
          </p:nvPr>
        </p:nvSpPr>
        <p:spPr/>
        <p:txBody>
          <a:body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331" name="PlaceHolder 2"/>
          <p:cNvSpPr>
            <a:spLocks noGrp="1"/>
          </p:cNvSpPr>
          <p:nvPr>
            <p:ph/>
          </p:nvPr>
        </p:nvSpPr>
        <p:spPr>
          <a:xfrm>
            <a:off x="385956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332" name="PlaceHolder 3"/>
          <p:cNvSpPr>
            <a:spLocks noGrp="1"/>
          </p:cNvSpPr>
          <p:nvPr>
            <p:ph/>
          </p:nvPr>
        </p:nvSpPr>
        <p:spPr>
          <a:xfrm>
            <a:off x="443268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5" name="PlaceHolder 4"/>
          <p:cNvSpPr>
            <a:spLocks noGrp="1"/>
          </p:cNvSpPr>
          <p:nvPr>
            <p:ph type="ftr" idx="14"/>
          </p:nvPr>
        </p:nvSpPr>
        <p:spPr/>
        <p:txBody>
          <a:bodyPr/>
          <a:lstStyle/>
          <a:p>
            <a:r>
              <a:t>Footer</a:t>
            </a:r>
          </a:p>
        </p:txBody>
      </p:sp>
      <p:sp>
        <p:nvSpPr>
          <p:cNvPr id="6" name="PlaceHolder 5"/>
          <p:cNvSpPr>
            <a:spLocks noGrp="1"/>
          </p:cNvSpPr>
          <p:nvPr>
            <p:ph type="sldNum" idx="15"/>
          </p:nvPr>
        </p:nvSpPr>
        <p:spPr/>
        <p:txBody>
          <a:bodyPr/>
          <a:lstStyle/>
          <a:p>
            <a:fld id="{98A165B9-FDDA-4959-9B09-A41CED4DF436}" type="slidenum">
              <a:t>‹#›</a:t>
            </a:fld>
            <a:endParaRPr/>
          </a:p>
        </p:txBody>
      </p:sp>
      <p:sp>
        <p:nvSpPr>
          <p:cNvPr id="7" name="PlaceHolder 6"/>
          <p:cNvSpPr>
            <a:spLocks noGrp="1"/>
          </p:cNvSpPr>
          <p:nvPr>
            <p:ph type="dt" idx="13"/>
          </p:nvPr>
        </p:nvSpPr>
        <p:spPr/>
        <p:txBody>
          <a:body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3" name="PlaceHolder 2"/>
          <p:cNvSpPr>
            <a:spLocks noGrp="1"/>
          </p:cNvSpPr>
          <p:nvPr>
            <p:ph type="ftr" idx="14"/>
          </p:nvPr>
        </p:nvSpPr>
        <p:spPr/>
        <p:txBody>
          <a:bodyPr/>
          <a:lstStyle/>
          <a:p>
            <a:r>
              <a:t>Footer</a:t>
            </a:r>
          </a:p>
        </p:txBody>
      </p:sp>
      <p:sp>
        <p:nvSpPr>
          <p:cNvPr id="4" name="PlaceHolder 3"/>
          <p:cNvSpPr>
            <a:spLocks noGrp="1"/>
          </p:cNvSpPr>
          <p:nvPr>
            <p:ph type="sldNum" idx="15"/>
          </p:nvPr>
        </p:nvSpPr>
        <p:spPr/>
        <p:txBody>
          <a:bodyPr/>
          <a:lstStyle/>
          <a:p>
            <a:fld id="{911D99D2-BD7F-4884-9F51-9B8746FD7A36}" type="slidenum">
              <a:t>‹#›</a:t>
            </a:fld>
            <a:endParaRPr/>
          </a:p>
        </p:txBody>
      </p:sp>
      <p:sp>
        <p:nvSpPr>
          <p:cNvPr id="5" name="PlaceHolder 4"/>
          <p:cNvSpPr>
            <a:spLocks noGrp="1"/>
          </p:cNvSpPr>
          <p:nvPr>
            <p:ph type="dt" idx="1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34"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35"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36" name="PlaceHolder 4"/>
          <p:cNvSpPr>
            <a:spLocks noGrp="1"/>
          </p:cNvSpPr>
          <p:nvPr>
            <p:ph/>
          </p:nvPr>
        </p:nvSpPr>
        <p:spPr>
          <a:xfrm>
            <a:off x="3859560" y="261792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
        <p:nvSpPr>
          <p:cNvPr id="3" name="PlaceHolder 2"/>
          <p:cNvSpPr>
            <a:spLocks noGrp="1"/>
          </p:cNvSpPr>
          <p:nvPr>
            <p:ph type="ftr" idx="14"/>
          </p:nvPr>
        </p:nvSpPr>
        <p:spPr/>
        <p:txBody>
          <a:bodyPr/>
          <a:lstStyle/>
          <a:p>
            <a:r>
              <a:t>Footer</a:t>
            </a:r>
          </a:p>
        </p:txBody>
      </p:sp>
      <p:sp>
        <p:nvSpPr>
          <p:cNvPr id="4" name="PlaceHolder 3"/>
          <p:cNvSpPr>
            <a:spLocks noGrp="1"/>
          </p:cNvSpPr>
          <p:nvPr>
            <p:ph type="sldNum" idx="15"/>
          </p:nvPr>
        </p:nvSpPr>
        <p:spPr/>
        <p:txBody>
          <a:bodyPr/>
          <a:lstStyle/>
          <a:p>
            <a:fld id="{AA5D8BE0-9F23-416E-B65B-2A253C2BBF00}" type="slidenum">
              <a:t>‹#›</a:t>
            </a:fld>
            <a:endParaRPr/>
          </a:p>
        </p:txBody>
      </p:sp>
      <p:sp>
        <p:nvSpPr>
          <p:cNvPr id="5" name="PlaceHolder 4"/>
          <p:cNvSpPr>
            <a:spLocks noGrp="1"/>
          </p:cNvSpPr>
          <p:nvPr>
            <p:ph type="dt" idx="13"/>
          </p:nvPr>
        </p:nvSpPr>
        <p:spPr/>
        <p:txBody>
          <a:body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336"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337" name="PlaceHolder 3"/>
          <p:cNvSpPr>
            <a:spLocks noGrp="1"/>
          </p:cNvSpPr>
          <p:nvPr>
            <p:ph/>
          </p:nvPr>
        </p:nvSpPr>
        <p:spPr>
          <a:xfrm>
            <a:off x="443268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338" name="PlaceHolder 4"/>
          <p:cNvSpPr>
            <a:spLocks noGrp="1"/>
          </p:cNvSpPr>
          <p:nvPr>
            <p:ph/>
          </p:nvPr>
        </p:nvSpPr>
        <p:spPr>
          <a:xfrm>
            <a:off x="385956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BA249D40-EC10-443C-B510-715FEB0C5967}" type="slidenum">
              <a:t>‹#›</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340" name="PlaceHolder 2"/>
          <p:cNvSpPr>
            <a:spLocks noGrp="1"/>
          </p:cNvSpPr>
          <p:nvPr>
            <p:ph/>
          </p:nvPr>
        </p:nvSpPr>
        <p:spPr>
          <a:xfrm>
            <a:off x="3859560" y="1756440"/>
            <a:ext cx="545400" cy="1648440"/>
          </a:xfrm>
          <a:prstGeom prst="rect">
            <a:avLst/>
          </a:prstGeom>
          <a:noFill/>
          <a:ln w="0">
            <a:noFill/>
          </a:ln>
        </p:spPr>
        <p:txBody>
          <a:bodyPr lIns="0" tIns="0" rIns="0" bIns="0" anchor="t">
            <a:normAutofit fontScale="56000"/>
          </a:bodyPr>
          <a:lstStyle/>
          <a:p>
            <a:pPr>
              <a:lnSpc>
                <a:spcPct val="90000"/>
              </a:lnSpc>
              <a:spcBef>
                <a:spcPts val="1417"/>
              </a:spcBef>
              <a:buNone/>
            </a:pPr>
            <a:endParaRPr lang="en-US" sz="2800" b="0" strike="noStrike" spc="-100">
              <a:solidFill>
                <a:srgbClr val="FFFFFF"/>
              </a:solidFill>
              <a:latin typeface="Courier Code"/>
            </a:endParaRPr>
          </a:p>
        </p:txBody>
      </p:sp>
      <p:sp>
        <p:nvSpPr>
          <p:cNvPr id="341"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342" name="PlaceHolder 4"/>
          <p:cNvSpPr>
            <a:spLocks noGrp="1"/>
          </p:cNvSpPr>
          <p:nvPr>
            <p:ph/>
          </p:nvPr>
        </p:nvSpPr>
        <p:spPr>
          <a:xfrm>
            <a:off x="443268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89B2F4E6-B7BB-44A2-9330-0E205D522011}" type="slidenum">
              <a:t>‹#›</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344"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345"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346" name="PlaceHolder 4"/>
          <p:cNvSpPr>
            <a:spLocks noGrp="1"/>
          </p:cNvSpPr>
          <p:nvPr>
            <p:ph/>
          </p:nvPr>
        </p:nvSpPr>
        <p:spPr>
          <a:xfrm>
            <a:off x="3859560" y="261792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9566C246-9C35-4645-BCA4-D2B383D806F1}" type="slidenum">
              <a:t>‹#›</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348" name="PlaceHolder 2"/>
          <p:cNvSpPr>
            <a:spLocks noGrp="1"/>
          </p:cNvSpPr>
          <p:nvPr>
            <p:ph/>
          </p:nvPr>
        </p:nvSpPr>
        <p:spPr>
          <a:xfrm>
            <a:off x="3859560" y="175644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
        <p:nvSpPr>
          <p:cNvPr id="349" name="PlaceHolder 3"/>
          <p:cNvSpPr>
            <a:spLocks noGrp="1"/>
          </p:cNvSpPr>
          <p:nvPr>
            <p:ph/>
          </p:nvPr>
        </p:nvSpPr>
        <p:spPr>
          <a:xfrm>
            <a:off x="3859560" y="2617920"/>
            <a:ext cx="1117800" cy="786240"/>
          </a:xfrm>
          <a:prstGeom prst="rect">
            <a:avLst/>
          </a:prstGeom>
          <a:noFill/>
          <a:ln w="0">
            <a:noFill/>
          </a:ln>
        </p:spPr>
        <p:txBody>
          <a:bodyPr lIns="0" tIns="0" rIns="0" bIns="0" anchor="t">
            <a:normAutofit fontScale="69000"/>
          </a:bodyPr>
          <a:lstStyle/>
          <a:p>
            <a:pPr>
              <a:lnSpc>
                <a:spcPct val="90000"/>
              </a:lnSpc>
              <a:spcBef>
                <a:spcPts val="1417"/>
              </a:spcBef>
              <a:buNone/>
            </a:pPr>
            <a:endParaRPr lang="en-US" sz="2800" b="0" strike="noStrike" spc="-100">
              <a:solidFill>
                <a:srgbClr val="FFFFFF"/>
              </a:solidFill>
              <a:latin typeface="Courier Code"/>
            </a:endParaRPr>
          </a:p>
        </p:txBody>
      </p:sp>
      <p:sp>
        <p:nvSpPr>
          <p:cNvPr id="5" name="PlaceHolder 4"/>
          <p:cNvSpPr>
            <a:spLocks noGrp="1"/>
          </p:cNvSpPr>
          <p:nvPr>
            <p:ph type="ftr" idx="14"/>
          </p:nvPr>
        </p:nvSpPr>
        <p:spPr/>
        <p:txBody>
          <a:bodyPr/>
          <a:lstStyle/>
          <a:p>
            <a:r>
              <a:t>Footer</a:t>
            </a:r>
          </a:p>
        </p:txBody>
      </p:sp>
      <p:sp>
        <p:nvSpPr>
          <p:cNvPr id="6" name="PlaceHolder 5"/>
          <p:cNvSpPr>
            <a:spLocks noGrp="1"/>
          </p:cNvSpPr>
          <p:nvPr>
            <p:ph type="sldNum" idx="15"/>
          </p:nvPr>
        </p:nvSpPr>
        <p:spPr/>
        <p:txBody>
          <a:bodyPr/>
          <a:lstStyle/>
          <a:p>
            <a:fld id="{79C0CEA9-5466-4288-88D6-905ED5A79BEE}" type="slidenum">
              <a:t>‹#›</a:t>
            </a:fld>
            <a:endParaRPr/>
          </a:p>
        </p:txBody>
      </p:sp>
      <p:sp>
        <p:nvSpPr>
          <p:cNvPr id="7" name="PlaceHolder 6"/>
          <p:cNvSpPr>
            <a:spLocks noGrp="1"/>
          </p:cNvSpPr>
          <p:nvPr>
            <p:ph type="dt" idx="13"/>
          </p:nvPr>
        </p:nvSpPr>
        <p:spPr/>
        <p:txBody>
          <a:bodyPr/>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351" name="PlaceHolder 2"/>
          <p:cNvSpPr>
            <a:spLocks noGrp="1"/>
          </p:cNvSpPr>
          <p:nvPr>
            <p:ph/>
          </p:nvPr>
        </p:nvSpPr>
        <p:spPr>
          <a:xfrm>
            <a:off x="385956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352" name="PlaceHolder 3"/>
          <p:cNvSpPr>
            <a:spLocks noGrp="1"/>
          </p:cNvSpPr>
          <p:nvPr>
            <p:ph/>
          </p:nvPr>
        </p:nvSpPr>
        <p:spPr>
          <a:xfrm>
            <a:off x="4432680" y="175644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353" name="PlaceHolder 4"/>
          <p:cNvSpPr>
            <a:spLocks noGrp="1"/>
          </p:cNvSpPr>
          <p:nvPr>
            <p:ph/>
          </p:nvPr>
        </p:nvSpPr>
        <p:spPr>
          <a:xfrm>
            <a:off x="385956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354" name="PlaceHolder 5"/>
          <p:cNvSpPr>
            <a:spLocks noGrp="1"/>
          </p:cNvSpPr>
          <p:nvPr>
            <p:ph/>
          </p:nvPr>
        </p:nvSpPr>
        <p:spPr>
          <a:xfrm>
            <a:off x="4432680" y="2617920"/>
            <a:ext cx="545400" cy="786240"/>
          </a:xfrm>
          <a:prstGeom prst="rect">
            <a:avLst/>
          </a:prstGeom>
          <a:noFill/>
          <a:ln w="0">
            <a:noFill/>
          </a:ln>
        </p:spPr>
        <p:txBody>
          <a:bodyPr lIns="0" tIns="0" rIns="0" bIns="0" anchor="t">
            <a:normAutofit fontScale="42000"/>
          </a:bodyPr>
          <a:lstStyle/>
          <a:p>
            <a:pPr>
              <a:lnSpc>
                <a:spcPct val="90000"/>
              </a:lnSpc>
              <a:spcBef>
                <a:spcPts val="1417"/>
              </a:spcBef>
              <a:buNone/>
            </a:pPr>
            <a:endParaRPr lang="en-US" sz="2800" b="0" strike="noStrike" spc="-100">
              <a:solidFill>
                <a:srgbClr val="FFFFFF"/>
              </a:solidFill>
              <a:latin typeface="Courier Code"/>
            </a:endParaRPr>
          </a:p>
        </p:txBody>
      </p:sp>
      <p:sp>
        <p:nvSpPr>
          <p:cNvPr id="7" name="PlaceHolder 6"/>
          <p:cNvSpPr>
            <a:spLocks noGrp="1"/>
          </p:cNvSpPr>
          <p:nvPr>
            <p:ph type="ftr" idx="14"/>
          </p:nvPr>
        </p:nvSpPr>
        <p:spPr/>
        <p:txBody>
          <a:bodyPr/>
          <a:lstStyle/>
          <a:p>
            <a:r>
              <a:t>Footer</a:t>
            </a:r>
          </a:p>
        </p:txBody>
      </p:sp>
      <p:sp>
        <p:nvSpPr>
          <p:cNvPr id="8" name="PlaceHolder 7"/>
          <p:cNvSpPr>
            <a:spLocks noGrp="1"/>
          </p:cNvSpPr>
          <p:nvPr>
            <p:ph type="sldNum" idx="15"/>
          </p:nvPr>
        </p:nvSpPr>
        <p:spPr/>
        <p:txBody>
          <a:bodyPr/>
          <a:lstStyle/>
          <a:p>
            <a:fld id="{70A9BCA5-44A2-437F-B1C9-D08D7CDE49B1}" type="slidenum">
              <a:t>‹#›</a:t>
            </a:fld>
            <a:endParaRPr/>
          </a:p>
        </p:txBody>
      </p:sp>
      <p:sp>
        <p:nvSpPr>
          <p:cNvPr id="9" name="PlaceHolder 8"/>
          <p:cNvSpPr>
            <a:spLocks noGrp="1"/>
          </p:cNvSpPr>
          <p:nvPr>
            <p:ph type="dt" idx="13"/>
          </p:nvPr>
        </p:nvSpPr>
        <p:spPr/>
        <p:txBody>
          <a:bodyPr/>
          <a:lstStyle/>
          <a:p>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356" name="PlaceHolder 2"/>
          <p:cNvSpPr>
            <a:spLocks noGrp="1"/>
          </p:cNvSpPr>
          <p:nvPr>
            <p:ph/>
          </p:nvPr>
        </p:nvSpPr>
        <p:spPr>
          <a:xfrm>
            <a:off x="3859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357" name="PlaceHolder 3"/>
          <p:cNvSpPr>
            <a:spLocks noGrp="1"/>
          </p:cNvSpPr>
          <p:nvPr>
            <p:ph/>
          </p:nvPr>
        </p:nvSpPr>
        <p:spPr>
          <a:xfrm>
            <a:off x="4237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358" name="PlaceHolder 4"/>
          <p:cNvSpPr>
            <a:spLocks noGrp="1"/>
          </p:cNvSpPr>
          <p:nvPr>
            <p:ph/>
          </p:nvPr>
        </p:nvSpPr>
        <p:spPr>
          <a:xfrm>
            <a:off x="4615560" y="175644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359" name="PlaceHolder 5"/>
          <p:cNvSpPr>
            <a:spLocks noGrp="1"/>
          </p:cNvSpPr>
          <p:nvPr>
            <p:ph/>
          </p:nvPr>
        </p:nvSpPr>
        <p:spPr>
          <a:xfrm>
            <a:off x="3859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360" name="PlaceHolder 6"/>
          <p:cNvSpPr>
            <a:spLocks noGrp="1"/>
          </p:cNvSpPr>
          <p:nvPr>
            <p:ph/>
          </p:nvPr>
        </p:nvSpPr>
        <p:spPr>
          <a:xfrm>
            <a:off x="4237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361" name="PlaceHolder 7"/>
          <p:cNvSpPr>
            <a:spLocks noGrp="1"/>
          </p:cNvSpPr>
          <p:nvPr>
            <p:ph/>
          </p:nvPr>
        </p:nvSpPr>
        <p:spPr>
          <a:xfrm>
            <a:off x="4615560" y="2617920"/>
            <a:ext cx="359640" cy="786240"/>
          </a:xfrm>
          <a:prstGeom prst="rect">
            <a:avLst/>
          </a:prstGeom>
          <a:noFill/>
          <a:ln w="0">
            <a:noFill/>
          </a:ln>
        </p:spPr>
        <p:txBody>
          <a:bodyPr lIns="0" tIns="0" rIns="0" bIns="0" anchor="t">
            <a:normAutofit fontScale="35000"/>
          </a:bodyPr>
          <a:lstStyle/>
          <a:p>
            <a:pPr>
              <a:lnSpc>
                <a:spcPct val="90000"/>
              </a:lnSpc>
              <a:spcBef>
                <a:spcPts val="1417"/>
              </a:spcBef>
              <a:buNone/>
            </a:pPr>
            <a:endParaRPr lang="en-US" sz="2800" b="0" strike="noStrike" spc="-100">
              <a:solidFill>
                <a:srgbClr val="FFFFFF"/>
              </a:solidFill>
              <a:latin typeface="Courier Code"/>
            </a:endParaRPr>
          </a:p>
        </p:txBody>
      </p:sp>
      <p:sp>
        <p:nvSpPr>
          <p:cNvPr id="9" name="PlaceHolder 8"/>
          <p:cNvSpPr>
            <a:spLocks noGrp="1"/>
          </p:cNvSpPr>
          <p:nvPr>
            <p:ph type="ftr" idx="14"/>
          </p:nvPr>
        </p:nvSpPr>
        <p:spPr/>
        <p:txBody>
          <a:bodyPr/>
          <a:lstStyle/>
          <a:p>
            <a:r>
              <a:t>Footer</a:t>
            </a:r>
          </a:p>
        </p:txBody>
      </p:sp>
      <p:sp>
        <p:nvSpPr>
          <p:cNvPr id="10" name="PlaceHolder 9"/>
          <p:cNvSpPr>
            <a:spLocks noGrp="1"/>
          </p:cNvSpPr>
          <p:nvPr>
            <p:ph type="sldNum" idx="15"/>
          </p:nvPr>
        </p:nvSpPr>
        <p:spPr/>
        <p:txBody>
          <a:bodyPr/>
          <a:lstStyle/>
          <a:p>
            <a:fld id="{C40A1283-317A-415F-AD6F-2C37FA21111D}" type="slidenum">
              <a:t>‹#›</a:t>
            </a:fld>
            <a:endParaRPr/>
          </a:p>
        </p:txBody>
      </p:sp>
      <p:sp>
        <p:nvSpPr>
          <p:cNvPr id="11" name="PlaceHolder 10"/>
          <p:cNvSpPr>
            <a:spLocks noGrp="1"/>
          </p:cNvSpPr>
          <p:nvPr>
            <p:ph type="dt" idx="13"/>
          </p:nvPr>
        </p:nvSpPr>
        <p:spPr/>
        <p:txBody>
          <a:bodyPr/>
          <a:lstStyle/>
          <a:p>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lstStyle/>
          <a:p>
            <a:r>
              <a:t>Footer</a:t>
            </a:r>
          </a:p>
        </p:txBody>
      </p:sp>
      <p:sp>
        <p:nvSpPr>
          <p:cNvPr id="3" name="PlaceHolder 2"/>
          <p:cNvSpPr>
            <a:spLocks noGrp="1"/>
          </p:cNvSpPr>
          <p:nvPr>
            <p:ph type="sldNum" idx="18"/>
          </p:nvPr>
        </p:nvSpPr>
        <p:spPr/>
        <p:txBody>
          <a:bodyPr/>
          <a:lstStyle/>
          <a:p>
            <a:fld id="{29AD7E7C-0956-4A02-8293-2D4E9A999986}" type="slidenum">
              <a:t>‹#›</a:t>
            </a:fld>
            <a:endParaRPr/>
          </a:p>
        </p:txBody>
      </p:sp>
      <p:sp>
        <p:nvSpPr>
          <p:cNvPr id="4" name="PlaceHolder 3"/>
          <p:cNvSpPr>
            <a:spLocks noGrp="1"/>
          </p:cNvSpPr>
          <p:nvPr>
            <p:ph type="dt" idx="16"/>
          </p:nvPr>
        </p:nvSpPr>
        <p:spPr/>
        <p:txBody>
          <a:body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371" name="PlaceHolder 2"/>
          <p:cNvSpPr>
            <a:spLocks noGrp="1"/>
          </p:cNvSpPr>
          <p:nvPr>
            <p:ph type="subTitle"/>
          </p:nvPr>
        </p:nvSpPr>
        <p:spPr>
          <a:xfrm>
            <a:off x="3859560" y="1668960"/>
            <a:ext cx="1117800" cy="182340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
        <p:nvSpPr>
          <p:cNvPr id="4" name="PlaceHolder 3"/>
          <p:cNvSpPr>
            <a:spLocks noGrp="1"/>
          </p:cNvSpPr>
          <p:nvPr>
            <p:ph type="ftr" idx="17"/>
          </p:nvPr>
        </p:nvSpPr>
        <p:spPr/>
        <p:txBody>
          <a:bodyPr/>
          <a:lstStyle/>
          <a:p>
            <a:r>
              <a:t>Footer</a:t>
            </a:r>
          </a:p>
        </p:txBody>
      </p:sp>
      <p:sp>
        <p:nvSpPr>
          <p:cNvPr id="5" name="PlaceHolder 4"/>
          <p:cNvSpPr>
            <a:spLocks noGrp="1"/>
          </p:cNvSpPr>
          <p:nvPr>
            <p:ph type="sldNum" idx="18"/>
          </p:nvPr>
        </p:nvSpPr>
        <p:spPr/>
        <p:txBody>
          <a:bodyPr/>
          <a:lstStyle/>
          <a:p>
            <a:fld id="{1DDB167D-C5E6-452C-9D10-47671283527A}" type="slidenum">
              <a:t>‹#›</a:t>
            </a:fld>
            <a:endParaRPr/>
          </a:p>
        </p:txBody>
      </p:sp>
      <p:sp>
        <p:nvSpPr>
          <p:cNvPr id="6" name="PlaceHolder 5"/>
          <p:cNvSpPr>
            <a:spLocks noGrp="1"/>
          </p:cNvSpPr>
          <p:nvPr>
            <p:ph type="dt" idx="16"/>
          </p:nvPr>
        </p:nvSpPr>
        <p:spPr/>
        <p:txBody>
          <a:body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373" name="PlaceHolder 2"/>
          <p:cNvSpPr>
            <a:spLocks noGrp="1"/>
          </p:cNvSpPr>
          <p:nvPr>
            <p:ph/>
          </p:nvPr>
        </p:nvSpPr>
        <p:spPr>
          <a:xfrm>
            <a:off x="3859560" y="1756440"/>
            <a:ext cx="1117800" cy="1648440"/>
          </a:xfrm>
          <a:prstGeom prst="rect">
            <a:avLst/>
          </a:prstGeom>
          <a:noFill/>
          <a:ln w="0">
            <a:noFill/>
          </a:ln>
        </p:spPr>
        <p:txBody>
          <a:bodyPr lIns="0" tIns="0" rIns="0" bIns="0" anchor="t">
            <a:normAutofit fontScale="87000"/>
          </a:bodyPr>
          <a:lstStyle/>
          <a:p>
            <a:pPr>
              <a:lnSpc>
                <a:spcPct val="90000"/>
              </a:lnSpc>
              <a:spcBef>
                <a:spcPts val="1417"/>
              </a:spcBef>
              <a:buNone/>
            </a:pPr>
            <a:endParaRPr lang="en-US" sz="2800" b="0" strike="noStrike" spc="-100">
              <a:solidFill>
                <a:srgbClr val="FFFFFF"/>
              </a:solidFill>
              <a:latin typeface="Courier Code"/>
            </a:endParaRPr>
          </a:p>
        </p:txBody>
      </p:sp>
      <p:sp>
        <p:nvSpPr>
          <p:cNvPr id="4" name="PlaceHolder 3"/>
          <p:cNvSpPr>
            <a:spLocks noGrp="1"/>
          </p:cNvSpPr>
          <p:nvPr>
            <p:ph type="ftr" idx="17"/>
          </p:nvPr>
        </p:nvSpPr>
        <p:spPr/>
        <p:txBody>
          <a:bodyPr/>
          <a:lstStyle/>
          <a:p>
            <a:r>
              <a:t>Footer</a:t>
            </a:r>
          </a:p>
        </p:txBody>
      </p:sp>
      <p:sp>
        <p:nvSpPr>
          <p:cNvPr id="5" name="PlaceHolder 4"/>
          <p:cNvSpPr>
            <a:spLocks noGrp="1"/>
          </p:cNvSpPr>
          <p:nvPr>
            <p:ph type="sldNum" idx="18"/>
          </p:nvPr>
        </p:nvSpPr>
        <p:spPr/>
        <p:txBody>
          <a:bodyPr/>
          <a:lstStyle/>
          <a:p>
            <a:fld id="{BACEC3B9-C6C2-4981-B5E6-EC36EB3F2581}" type="slidenum">
              <a:t>‹#›</a:t>
            </a:fld>
            <a:endParaRPr/>
          </a:p>
        </p:txBody>
      </p:sp>
      <p:sp>
        <p:nvSpPr>
          <p:cNvPr id="6" name="PlaceHolder 5"/>
          <p:cNvSpPr>
            <a:spLocks noGrp="1"/>
          </p:cNvSpPr>
          <p:nvPr>
            <p:ph type="dt" idx="16"/>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 name="Textfeld 2" hidden="1"/>
          <p:cNvSpPr/>
          <p:nvPr/>
        </p:nvSpPr>
        <p:spPr>
          <a:xfrm>
            <a:off x="132120" y="5997240"/>
            <a:ext cx="2151720" cy="820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DE" sz="4800" b="0" strike="noStrike" spc="-1">
                <a:solidFill>
                  <a:srgbClr val="FFFFFF"/>
                </a:solidFill>
                <a:latin typeface="RBCN_OCR-A-NEW"/>
              </a:rPr>
              <a:t>RBCN</a:t>
            </a:r>
            <a:r>
              <a:rPr lang="de-DE" sz="4800" b="0" strike="noStrike" spc="-1">
                <a:solidFill>
                  <a:srgbClr val="BF71FF"/>
                </a:solidFill>
                <a:latin typeface="RBCN_OCR-A-NEW"/>
              </a:rPr>
              <a:t>24</a:t>
            </a:r>
            <a:endParaRPr lang="en-GB" sz="4800" b="0" strike="noStrike" spc="-1">
              <a:latin typeface="Arial"/>
            </a:endParaRPr>
          </a:p>
        </p:txBody>
      </p:sp>
      <p:sp>
        <p:nvSpPr>
          <p:cNvPr id="17" name="Grafik 20"/>
          <p:cNvSpPr/>
          <p:nvPr/>
        </p:nvSpPr>
        <p:spPr>
          <a:xfrm>
            <a:off x="1414080" y="1368720"/>
            <a:ext cx="9312120" cy="4263840"/>
          </a:xfrm>
          <a:custGeom>
            <a:avLst/>
            <a:gdLst/>
            <a:ahLst/>
            <a:cxnLst/>
            <a:rect l="l" t="t" r="r" b="b"/>
            <a:pathLst>
              <a:path w="1668461" h="764002">
                <a:moveTo>
                  <a:pt x="834286" y="0"/>
                </a:moveTo>
                <a:lnTo>
                  <a:pt x="388187" y="185"/>
                </a:lnTo>
                <a:cubicBezTo>
                  <a:pt x="387704" y="290"/>
                  <a:pt x="380269" y="2118"/>
                  <a:pt x="369063" y="5334"/>
                </a:cubicBezTo>
                <a:lnTo>
                  <a:pt x="1298843" y="5334"/>
                </a:lnTo>
                <a:cubicBezTo>
                  <a:pt x="1287904" y="2233"/>
                  <a:pt x="1279772" y="126"/>
                  <a:pt x="1279143" y="0"/>
                </a:cubicBezTo>
                <a:lnTo>
                  <a:pt x="834286" y="0"/>
                </a:lnTo>
                <a:close/>
                <a:moveTo>
                  <a:pt x="353370" y="10149"/>
                </a:moveTo>
                <a:cubicBezTo>
                  <a:pt x="348555" y="11661"/>
                  <a:pt x="344071" y="13045"/>
                  <a:pt x="338456" y="14946"/>
                </a:cubicBezTo>
                <a:lnTo>
                  <a:pt x="1271445" y="14946"/>
                </a:lnTo>
                <a:lnTo>
                  <a:pt x="1271445" y="14317"/>
                </a:lnTo>
                <a:cubicBezTo>
                  <a:pt x="1271445" y="14317"/>
                  <a:pt x="1271261" y="13640"/>
                  <a:pt x="1271167" y="13261"/>
                </a:cubicBezTo>
                <a:cubicBezTo>
                  <a:pt x="1271451" y="12597"/>
                  <a:pt x="1271721" y="12040"/>
                  <a:pt x="1271816" y="11187"/>
                </a:cubicBezTo>
                <a:lnTo>
                  <a:pt x="1271816" y="10335"/>
                </a:lnTo>
                <a:lnTo>
                  <a:pt x="1277232" y="10335"/>
                </a:lnTo>
                <a:cubicBezTo>
                  <a:pt x="1277671" y="10436"/>
                  <a:pt x="1284695" y="12250"/>
                  <a:pt x="1294242" y="14946"/>
                </a:cubicBezTo>
                <a:lnTo>
                  <a:pt x="1329820" y="14946"/>
                </a:lnTo>
                <a:cubicBezTo>
                  <a:pt x="1324547" y="13169"/>
                  <a:pt x="1319769" y="11588"/>
                  <a:pt x="1315185" y="10149"/>
                </a:cubicBezTo>
                <a:lnTo>
                  <a:pt x="353370" y="10149"/>
                </a:lnTo>
                <a:close/>
                <a:moveTo>
                  <a:pt x="325100" y="19762"/>
                </a:moveTo>
                <a:cubicBezTo>
                  <a:pt x="320660" y="21353"/>
                  <a:pt x="316548" y="22749"/>
                  <a:pt x="311782" y="24559"/>
                </a:cubicBezTo>
                <a:lnTo>
                  <a:pt x="342259" y="24559"/>
                </a:lnTo>
                <a:cubicBezTo>
                  <a:pt x="347415" y="22836"/>
                  <a:pt x="352539" y="21132"/>
                  <a:pt x="356950" y="19762"/>
                </a:cubicBezTo>
                <a:lnTo>
                  <a:pt x="325100" y="19762"/>
                </a:lnTo>
                <a:close/>
                <a:moveTo>
                  <a:pt x="426900" y="19762"/>
                </a:moveTo>
                <a:lnTo>
                  <a:pt x="427123" y="20577"/>
                </a:lnTo>
                <a:lnTo>
                  <a:pt x="428384" y="19762"/>
                </a:lnTo>
                <a:lnTo>
                  <a:pt x="426900" y="19762"/>
                </a:lnTo>
                <a:close/>
                <a:moveTo>
                  <a:pt x="432280" y="19762"/>
                </a:moveTo>
                <a:cubicBezTo>
                  <a:pt x="429226" y="21043"/>
                  <a:pt x="424901" y="23090"/>
                  <a:pt x="421521" y="24559"/>
                </a:cubicBezTo>
                <a:lnTo>
                  <a:pt x="451534" y="24559"/>
                </a:lnTo>
                <a:cubicBezTo>
                  <a:pt x="456090" y="22755"/>
                  <a:pt x="460939" y="20822"/>
                  <a:pt x="463795" y="19762"/>
                </a:cubicBezTo>
                <a:lnTo>
                  <a:pt x="432280" y="19762"/>
                </a:lnTo>
                <a:close/>
                <a:moveTo>
                  <a:pt x="486667" y="19762"/>
                </a:moveTo>
                <a:cubicBezTo>
                  <a:pt x="485412" y="20002"/>
                  <a:pt x="484157" y="20248"/>
                  <a:pt x="482976" y="20484"/>
                </a:cubicBezTo>
                <a:lnTo>
                  <a:pt x="479359" y="21132"/>
                </a:lnTo>
                <a:cubicBezTo>
                  <a:pt x="476393" y="21636"/>
                  <a:pt x="475147" y="23102"/>
                  <a:pt x="474591" y="24559"/>
                </a:cubicBezTo>
                <a:lnTo>
                  <a:pt x="777005" y="24559"/>
                </a:lnTo>
                <a:cubicBezTo>
                  <a:pt x="777966" y="24454"/>
                  <a:pt x="778930" y="24320"/>
                  <a:pt x="779862" y="24262"/>
                </a:cubicBezTo>
                <a:cubicBezTo>
                  <a:pt x="782711" y="24073"/>
                  <a:pt x="785848" y="23898"/>
                  <a:pt x="789267" y="22855"/>
                </a:cubicBezTo>
                <a:lnTo>
                  <a:pt x="798467" y="20003"/>
                </a:lnTo>
                <a:lnTo>
                  <a:pt x="797985" y="19762"/>
                </a:lnTo>
                <a:lnTo>
                  <a:pt x="486667" y="19762"/>
                </a:lnTo>
                <a:close/>
                <a:moveTo>
                  <a:pt x="826032" y="19762"/>
                </a:moveTo>
                <a:lnTo>
                  <a:pt x="827813" y="20854"/>
                </a:lnTo>
                <a:lnTo>
                  <a:pt x="827813" y="24559"/>
                </a:lnTo>
                <a:lnTo>
                  <a:pt x="886596" y="24559"/>
                </a:lnTo>
                <a:cubicBezTo>
                  <a:pt x="887584" y="23358"/>
                  <a:pt x="888071" y="21757"/>
                  <a:pt x="887932" y="19817"/>
                </a:cubicBezTo>
                <a:cubicBezTo>
                  <a:pt x="887932" y="19796"/>
                  <a:pt x="887918" y="19781"/>
                  <a:pt x="887913" y="19762"/>
                </a:cubicBezTo>
                <a:lnTo>
                  <a:pt x="826032" y="19762"/>
                </a:lnTo>
                <a:close/>
                <a:moveTo>
                  <a:pt x="922193" y="19762"/>
                </a:moveTo>
                <a:lnTo>
                  <a:pt x="920041" y="23410"/>
                </a:lnTo>
                <a:lnTo>
                  <a:pt x="924215" y="24559"/>
                </a:lnTo>
                <a:lnTo>
                  <a:pt x="950963" y="24559"/>
                </a:lnTo>
                <a:cubicBezTo>
                  <a:pt x="950509" y="24153"/>
                  <a:pt x="950005" y="23719"/>
                  <a:pt x="949572" y="23318"/>
                </a:cubicBezTo>
                <a:cubicBezTo>
                  <a:pt x="950237" y="22369"/>
                  <a:pt x="950428" y="21237"/>
                  <a:pt x="950333" y="19910"/>
                </a:cubicBezTo>
                <a:lnTo>
                  <a:pt x="950425" y="19817"/>
                </a:lnTo>
                <a:lnTo>
                  <a:pt x="951001" y="19817"/>
                </a:lnTo>
                <a:cubicBezTo>
                  <a:pt x="954989" y="19817"/>
                  <a:pt x="958976" y="19722"/>
                  <a:pt x="962965" y="19817"/>
                </a:cubicBezTo>
                <a:cubicBezTo>
                  <a:pt x="963082" y="19817"/>
                  <a:pt x="963171" y="19789"/>
                  <a:pt x="963262" y="19762"/>
                </a:cubicBezTo>
                <a:lnTo>
                  <a:pt x="922193" y="19762"/>
                </a:lnTo>
                <a:close/>
                <a:moveTo>
                  <a:pt x="963484" y="19762"/>
                </a:moveTo>
                <a:lnTo>
                  <a:pt x="966285" y="23410"/>
                </a:lnTo>
                <a:cubicBezTo>
                  <a:pt x="964886" y="23710"/>
                  <a:pt x="963450" y="24178"/>
                  <a:pt x="962038" y="24559"/>
                </a:cubicBezTo>
                <a:lnTo>
                  <a:pt x="1008523" y="24559"/>
                </a:lnTo>
                <a:lnTo>
                  <a:pt x="1006649" y="23707"/>
                </a:lnTo>
                <a:lnTo>
                  <a:pt x="1006649" y="19762"/>
                </a:lnTo>
                <a:lnTo>
                  <a:pt x="1002123" y="19762"/>
                </a:lnTo>
                <a:lnTo>
                  <a:pt x="1004757" y="22744"/>
                </a:lnTo>
                <a:lnTo>
                  <a:pt x="1004572" y="22651"/>
                </a:lnTo>
                <a:cubicBezTo>
                  <a:pt x="1001721" y="21332"/>
                  <a:pt x="998099" y="19944"/>
                  <a:pt x="993906" y="19762"/>
                </a:cubicBezTo>
                <a:lnTo>
                  <a:pt x="993164" y="19762"/>
                </a:lnTo>
                <a:cubicBezTo>
                  <a:pt x="991852" y="19751"/>
                  <a:pt x="990496" y="19817"/>
                  <a:pt x="989083" y="20095"/>
                </a:cubicBezTo>
                <a:cubicBezTo>
                  <a:pt x="986898" y="20474"/>
                  <a:pt x="984719" y="20572"/>
                  <a:pt x="982535" y="20762"/>
                </a:cubicBezTo>
                <a:cubicBezTo>
                  <a:pt x="980730" y="20857"/>
                  <a:pt x="978923" y="20940"/>
                  <a:pt x="977118" y="21225"/>
                </a:cubicBezTo>
                <a:cubicBezTo>
                  <a:pt x="974174" y="21604"/>
                  <a:pt x="971323" y="21989"/>
                  <a:pt x="968474" y="22558"/>
                </a:cubicBezTo>
                <a:lnTo>
                  <a:pt x="968474" y="19762"/>
                </a:lnTo>
                <a:lnTo>
                  <a:pt x="963484" y="19762"/>
                </a:lnTo>
                <a:close/>
                <a:moveTo>
                  <a:pt x="1021637" y="19762"/>
                </a:moveTo>
                <a:cubicBezTo>
                  <a:pt x="1024651" y="20834"/>
                  <a:pt x="1029451" y="22711"/>
                  <a:pt x="1034158" y="24559"/>
                </a:cubicBezTo>
                <a:lnTo>
                  <a:pt x="1126684" y="24559"/>
                </a:lnTo>
                <a:cubicBezTo>
                  <a:pt x="1126194" y="23967"/>
                  <a:pt x="1125527" y="23387"/>
                  <a:pt x="1124606" y="22855"/>
                </a:cubicBezTo>
                <a:cubicBezTo>
                  <a:pt x="1126134" y="23363"/>
                  <a:pt x="1128006" y="23996"/>
                  <a:pt x="1129707" y="24559"/>
                </a:cubicBezTo>
                <a:lnTo>
                  <a:pt x="1162243" y="24559"/>
                </a:lnTo>
                <a:cubicBezTo>
                  <a:pt x="1158202" y="23005"/>
                  <a:pt x="1153636" y="21104"/>
                  <a:pt x="1149963" y="19762"/>
                </a:cubicBezTo>
                <a:lnTo>
                  <a:pt x="1114868" y="19762"/>
                </a:lnTo>
                <a:cubicBezTo>
                  <a:pt x="1116381" y="20215"/>
                  <a:pt x="1117874" y="20665"/>
                  <a:pt x="1119765" y="21225"/>
                </a:cubicBezTo>
                <a:lnTo>
                  <a:pt x="1119672" y="21225"/>
                </a:lnTo>
                <a:cubicBezTo>
                  <a:pt x="1114069" y="20087"/>
                  <a:pt x="1108472" y="19531"/>
                  <a:pt x="1102773" y="19910"/>
                </a:cubicBezTo>
                <a:cubicBezTo>
                  <a:pt x="1101050" y="20011"/>
                  <a:pt x="1099821" y="19924"/>
                  <a:pt x="1098878" y="19762"/>
                </a:cubicBezTo>
                <a:lnTo>
                  <a:pt x="1021637" y="19762"/>
                </a:lnTo>
                <a:close/>
                <a:moveTo>
                  <a:pt x="1155677" y="19762"/>
                </a:moveTo>
                <a:lnTo>
                  <a:pt x="1157569" y="21040"/>
                </a:lnTo>
                <a:lnTo>
                  <a:pt x="1157847" y="19762"/>
                </a:lnTo>
                <a:lnTo>
                  <a:pt x="1155677" y="19762"/>
                </a:lnTo>
                <a:close/>
                <a:moveTo>
                  <a:pt x="1195169" y="19762"/>
                </a:moveTo>
                <a:lnTo>
                  <a:pt x="1199454" y="21892"/>
                </a:lnTo>
                <a:lnTo>
                  <a:pt x="1198786" y="21892"/>
                </a:lnTo>
                <a:lnTo>
                  <a:pt x="1198693" y="21892"/>
                </a:lnTo>
                <a:cubicBezTo>
                  <a:pt x="1193660" y="21512"/>
                  <a:pt x="1188344" y="21036"/>
                  <a:pt x="1182741" y="21984"/>
                </a:cubicBezTo>
                <a:cubicBezTo>
                  <a:pt x="1180059" y="22183"/>
                  <a:pt x="1178778" y="23364"/>
                  <a:pt x="1178140" y="24559"/>
                </a:cubicBezTo>
                <a:lnTo>
                  <a:pt x="1218801" y="24559"/>
                </a:lnTo>
                <a:cubicBezTo>
                  <a:pt x="1217523" y="23495"/>
                  <a:pt x="1215696" y="22625"/>
                  <a:pt x="1213032" y="22744"/>
                </a:cubicBezTo>
                <a:cubicBezTo>
                  <a:pt x="1209518" y="22838"/>
                  <a:pt x="1206107" y="22567"/>
                  <a:pt x="1202403" y="22188"/>
                </a:cubicBezTo>
                <a:lnTo>
                  <a:pt x="1199936" y="21984"/>
                </a:lnTo>
                <a:lnTo>
                  <a:pt x="1198990" y="19762"/>
                </a:lnTo>
                <a:lnTo>
                  <a:pt x="1195169" y="19762"/>
                </a:lnTo>
                <a:close/>
                <a:moveTo>
                  <a:pt x="1205186" y="19762"/>
                </a:moveTo>
                <a:cubicBezTo>
                  <a:pt x="1209221" y="20854"/>
                  <a:pt x="1215053" y="22553"/>
                  <a:pt x="1221583" y="24559"/>
                </a:cubicBezTo>
                <a:lnTo>
                  <a:pt x="1259499" y="24559"/>
                </a:lnTo>
                <a:cubicBezTo>
                  <a:pt x="1254937" y="22896"/>
                  <a:pt x="1250321" y="21194"/>
                  <a:pt x="1246162" y="19762"/>
                </a:cubicBezTo>
                <a:lnTo>
                  <a:pt x="1205186" y="19762"/>
                </a:lnTo>
                <a:close/>
                <a:moveTo>
                  <a:pt x="1310380" y="19762"/>
                </a:moveTo>
                <a:cubicBezTo>
                  <a:pt x="1314679" y="21106"/>
                  <a:pt x="1319866" y="22896"/>
                  <a:pt x="1324831" y="24559"/>
                </a:cubicBezTo>
                <a:lnTo>
                  <a:pt x="1356791" y="24559"/>
                </a:lnTo>
                <a:cubicBezTo>
                  <a:pt x="1352152" y="22800"/>
                  <a:pt x="1347922" y="21316"/>
                  <a:pt x="1343584" y="19762"/>
                </a:cubicBezTo>
                <a:lnTo>
                  <a:pt x="1310380" y="19762"/>
                </a:lnTo>
                <a:close/>
                <a:moveTo>
                  <a:pt x="299428" y="29374"/>
                </a:moveTo>
                <a:cubicBezTo>
                  <a:pt x="295555" y="30920"/>
                  <a:pt x="291672" y="32488"/>
                  <a:pt x="287649" y="34171"/>
                </a:cubicBezTo>
                <a:lnTo>
                  <a:pt x="315325" y="34171"/>
                </a:lnTo>
                <a:cubicBezTo>
                  <a:pt x="319954" y="32411"/>
                  <a:pt x="324196" y="30910"/>
                  <a:pt x="328495" y="29374"/>
                </a:cubicBezTo>
                <a:lnTo>
                  <a:pt x="299428" y="29374"/>
                </a:lnTo>
                <a:close/>
                <a:moveTo>
                  <a:pt x="410707" y="29374"/>
                </a:moveTo>
                <a:cubicBezTo>
                  <a:pt x="407019" y="31029"/>
                  <a:pt x="403921" y="32331"/>
                  <a:pt x="399948" y="34171"/>
                </a:cubicBezTo>
                <a:lnTo>
                  <a:pt x="428514" y="34171"/>
                </a:lnTo>
                <a:cubicBezTo>
                  <a:pt x="432394" y="32505"/>
                  <a:pt x="436368" y="30786"/>
                  <a:pt x="439774" y="29374"/>
                </a:cubicBezTo>
                <a:lnTo>
                  <a:pt x="410707" y="29374"/>
                </a:lnTo>
                <a:close/>
                <a:moveTo>
                  <a:pt x="459677" y="29374"/>
                </a:moveTo>
                <a:cubicBezTo>
                  <a:pt x="458134" y="30082"/>
                  <a:pt x="456536" y="30724"/>
                  <a:pt x="454855" y="31374"/>
                </a:cubicBezTo>
                <a:cubicBezTo>
                  <a:pt x="452619" y="32211"/>
                  <a:pt x="450396" y="33151"/>
                  <a:pt x="448251" y="34171"/>
                </a:cubicBezTo>
                <a:lnTo>
                  <a:pt x="611191" y="34171"/>
                </a:lnTo>
                <a:cubicBezTo>
                  <a:pt x="611159" y="34158"/>
                  <a:pt x="611130" y="34147"/>
                  <a:pt x="611098" y="34134"/>
                </a:cubicBezTo>
                <a:cubicBezTo>
                  <a:pt x="613187" y="33186"/>
                  <a:pt x="615169" y="32228"/>
                  <a:pt x="617164" y="31374"/>
                </a:cubicBezTo>
                <a:cubicBezTo>
                  <a:pt x="619728" y="32417"/>
                  <a:pt x="622484" y="33467"/>
                  <a:pt x="625808" y="33467"/>
                </a:cubicBezTo>
                <a:lnTo>
                  <a:pt x="645099" y="33467"/>
                </a:lnTo>
                <a:lnTo>
                  <a:pt x="646268" y="34171"/>
                </a:lnTo>
                <a:lnTo>
                  <a:pt x="770253" y="34171"/>
                </a:lnTo>
                <a:lnTo>
                  <a:pt x="767805" y="31096"/>
                </a:lnTo>
                <a:lnTo>
                  <a:pt x="767693" y="31004"/>
                </a:lnTo>
                <a:cubicBezTo>
                  <a:pt x="768738" y="30814"/>
                  <a:pt x="769784" y="30527"/>
                  <a:pt x="770828" y="30337"/>
                </a:cubicBezTo>
                <a:lnTo>
                  <a:pt x="775948" y="29374"/>
                </a:lnTo>
                <a:lnTo>
                  <a:pt x="459677" y="29374"/>
                </a:lnTo>
                <a:close/>
                <a:moveTo>
                  <a:pt x="827813" y="29374"/>
                </a:moveTo>
                <a:lnTo>
                  <a:pt x="827813" y="34171"/>
                </a:lnTo>
                <a:lnTo>
                  <a:pt x="839592" y="34171"/>
                </a:lnTo>
                <a:lnTo>
                  <a:pt x="839592" y="29374"/>
                </a:lnTo>
                <a:lnTo>
                  <a:pt x="827813" y="29374"/>
                </a:lnTo>
                <a:close/>
                <a:moveTo>
                  <a:pt x="841243" y="29374"/>
                </a:moveTo>
                <a:cubicBezTo>
                  <a:pt x="843106" y="30108"/>
                  <a:pt x="844973" y="30469"/>
                  <a:pt x="846436" y="30615"/>
                </a:cubicBezTo>
                <a:cubicBezTo>
                  <a:pt x="847576" y="30710"/>
                  <a:pt x="848529" y="30810"/>
                  <a:pt x="849479" y="31189"/>
                </a:cubicBezTo>
                <a:cubicBezTo>
                  <a:pt x="849859" y="31284"/>
                  <a:pt x="850323" y="31374"/>
                  <a:pt x="850703" y="31374"/>
                </a:cubicBezTo>
                <a:cubicBezTo>
                  <a:pt x="851083" y="31374"/>
                  <a:pt x="851471" y="31194"/>
                  <a:pt x="851946" y="31004"/>
                </a:cubicBezTo>
                <a:cubicBezTo>
                  <a:pt x="852421" y="31288"/>
                  <a:pt x="852695" y="31851"/>
                  <a:pt x="853170" y="32041"/>
                </a:cubicBezTo>
                <a:cubicBezTo>
                  <a:pt x="853835" y="32326"/>
                  <a:pt x="854796" y="32615"/>
                  <a:pt x="855841" y="32615"/>
                </a:cubicBezTo>
                <a:cubicBezTo>
                  <a:pt x="857076" y="32615"/>
                  <a:pt x="858586" y="32230"/>
                  <a:pt x="860200" y="31282"/>
                </a:cubicBezTo>
                <a:cubicBezTo>
                  <a:pt x="862290" y="30049"/>
                  <a:pt x="864187" y="30143"/>
                  <a:pt x="867416" y="30522"/>
                </a:cubicBezTo>
                <a:cubicBezTo>
                  <a:pt x="868271" y="30522"/>
                  <a:pt x="869231" y="30724"/>
                  <a:pt x="870940" y="30819"/>
                </a:cubicBezTo>
                <a:cubicBezTo>
                  <a:pt x="873149" y="30966"/>
                  <a:pt x="876482" y="31104"/>
                  <a:pt x="879028" y="29374"/>
                </a:cubicBezTo>
                <a:lnTo>
                  <a:pt x="841243" y="29374"/>
                </a:lnTo>
                <a:close/>
                <a:moveTo>
                  <a:pt x="938980" y="29374"/>
                </a:moveTo>
                <a:cubicBezTo>
                  <a:pt x="940741" y="30857"/>
                  <a:pt x="942527" y="32398"/>
                  <a:pt x="944490" y="34171"/>
                </a:cubicBezTo>
                <a:lnTo>
                  <a:pt x="980049" y="34171"/>
                </a:lnTo>
                <a:lnTo>
                  <a:pt x="980346" y="33282"/>
                </a:lnTo>
                <a:lnTo>
                  <a:pt x="993739" y="33282"/>
                </a:lnTo>
                <a:lnTo>
                  <a:pt x="994128" y="33282"/>
                </a:lnTo>
                <a:cubicBezTo>
                  <a:pt x="996218" y="33282"/>
                  <a:pt x="998202" y="32892"/>
                  <a:pt x="1000101" y="32134"/>
                </a:cubicBezTo>
                <a:cubicBezTo>
                  <a:pt x="999911" y="32418"/>
                  <a:pt x="999621" y="32516"/>
                  <a:pt x="999526" y="32800"/>
                </a:cubicBezTo>
                <a:lnTo>
                  <a:pt x="999638" y="32708"/>
                </a:lnTo>
                <a:lnTo>
                  <a:pt x="999638" y="34171"/>
                </a:lnTo>
                <a:lnTo>
                  <a:pt x="1247405" y="34171"/>
                </a:lnTo>
                <a:cubicBezTo>
                  <a:pt x="1244661" y="33707"/>
                  <a:pt x="1241992" y="33164"/>
                  <a:pt x="1239243" y="32615"/>
                </a:cubicBezTo>
                <a:cubicBezTo>
                  <a:pt x="1235159" y="31762"/>
                  <a:pt x="1231088" y="30906"/>
                  <a:pt x="1226814" y="30337"/>
                </a:cubicBezTo>
                <a:cubicBezTo>
                  <a:pt x="1226698" y="30005"/>
                  <a:pt x="1226504" y="29688"/>
                  <a:pt x="1226314" y="29374"/>
                </a:cubicBezTo>
                <a:lnTo>
                  <a:pt x="1177973" y="29374"/>
                </a:lnTo>
                <a:cubicBezTo>
                  <a:pt x="1178269" y="30061"/>
                  <a:pt x="1178694" y="30668"/>
                  <a:pt x="1179216" y="31189"/>
                </a:cubicBezTo>
                <a:cubicBezTo>
                  <a:pt x="1177521" y="30476"/>
                  <a:pt x="1176231" y="30051"/>
                  <a:pt x="1174579" y="29374"/>
                </a:cubicBezTo>
                <a:lnTo>
                  <a:pt x="1028352" y="29374"/>
                </a:lnTo>
                <a:cubicBezTo>
                  <a:pt x="1028315" y="29421"/>
                  <a:pt x="1028259" y="29437"/>
                  <a:pt x="1028222" y="29485"/>
                </a:cubicBezTo>
                <a:cubicBezTo>
                  <a:pt x="1027938" y="29864"/>
                  <a:pt x="1027543" y="30328"/>
                  <a:pt x="1027258" y="30708"/>
                </a:cubicBezTo>
                <a:cubicBezTo>
                  <a:pt x="1026878" y="30613"/>
                  <a:pt x="1026313" y="30434"/>
                  <a:pt x="1025459" y="30245"/>
                </a:cubicBezTo>
                <a:cubicBezTo>
                  <a:pt x="1023980" y="29859"/>
                  <a:pt x="1022485" y="29587"/>
                  <a:pt x="1020988" y="29374"/>
                </a:cubicBezTo>
                <a:lnTo>
                  <a:pt x="938980" y="29374"/>
                </a:lnTo>
                <a:close/>
                <a:moveTo>
                  <a:pt x="1236163" y="29374"/>
                </a:moveTo>
                <a:cubicBezTo>
                  <a:pt x="1240869" y="30942"/>
                  <a:pt x="1245036" y="32245"/>
                  <a:pt x="1250391" y="34171"/>
                </a:cubicBezTo>
                <a:lnTo>
                  <a:pt x="1284337" y="34171"/>
                </a:lnTo>
                <a:cubicBezTo>
                  <a:pt x="1280266" y="32520"/>
                  <a:pt x="1276201" y="30864"/>
                  <a:pt x="1272335" y="29374"/>
                </a:cubicBezTo>
                <a:lnTo>
                  <a:pt x="1236163" y="29374"/>
                </a:lnTo>
                <a:close/>
                <a:moveTo>
                  <a:pt x="1339132" y="29374"/>
                </a:moveTo>
                <a:cubicBezTo>
                  <a:pt x="1343274" y="30860"/>
                  <a:pt x="1347635" y="32493"/>
                  <a:pt x="1352061" y="34171"/>
                </a:cubicBezTo>
                <a:lnTo>
                  <a:pt x="1380943" y="34171"/>
                </a:lnTo>
                <a:cubicBezTo>
                  <a:pt x="1376788" y="32437"/>
                  <a:pt x="1372938" y="30964"/>
                  <a:pt x="1368941" y="29374"/>
                </a:cubicBezTo>
                <a:lnTo>
                  <a:pt x="1339132" y="29374"/>
                </a:lnTo>
                <a:close/>
                <a:moveTo>
                  <a:pt x="363201" y="33319"/>
                </a:moveTo>
                <a:cubicBezTo>
                  <a:pt x="361211" y="33442"/>
                  <a:pt x="359175" y="33764"/>
                  <a:pt x="357135" y="34171"/>
                </a:cubicBezTo>
                <a:lnTo>
                  <a:pt x="377262" y="34171"/>
                </a:lnTo>
                <a:cubicBezTo>
                  <a:pt x="373167" y="33515"/>
                  <a:pt x="368354" y="33000"/>
                  <a:pt x="363201" y="33319"/>
                </a:cubicBezTo>
                <a:close/>
                <a:moveTo>
                  <a:pt x="888692" y="33652"/>
                </a:moveTo>
                <a:cubicBezTo>
                  <a:pt x="886294" y="33496"/>
                  <a:pt x="884028" y="33763"/>
                  <a:pt x="881829" y="34171"/>
                </a:cubicBezTo>
                <a:lnTo>
                  <a:pt x="893219" y="34171"/>
                </a:lnTo>
                <a:cubicBezTo>
                  <a:pt x="891726" y="34029"/>
                  <a:pt x="890097" y="33743"/>
                  <a:pt x="888692" y="33652"/>
                </a:cubicBezTo>
                <a:close/>
                <a:moveTo>
                  <a:pt x="1321325" y="33930"/>
                </a:moveTo>
                <a:cubicBezTo>
                  <a:pt x="1320609" y="33836"/>
                  <a:pt x="1319853" y="34026"/>
                  <a:pt x="1319099" y="34171"/>
                </a:cubicBezTo>
                <a:lnTo>
                  <a:pt x="1322159" y="34171"/>
                </a:lnTo>
                <a:cubicBezTo>
                  <a:pt x="1321869" y="34102"/>
                  <a:pt x="1321628" y="33970"/>
                  <a:pt x="1321325" y="33930"/>
                </a:cubicBezTo>
                <a:close/>
                <a:moveTo>
                  <a:pt x="276482" y="38949"/>
                </a:moveTo>
                <a:cubicBezTo>
                  <a:pt x="272952" y="40491"/>
                  <a:pt x="269373" y="42119"/>
                  <a:pt x="265760" y="43765"/>
                </a:cubicBezTo>
                <a:lnTo>
                  <a:pt x="310075" y="43765"/>
                </a:lnTo>
                <a:cubicBezTo>
                  <a:pt x="311581" y="43174"/>
                  <a:pt x="313026" y="42555"/>
                  <a:pt x="314008" y="41820"/>
                </a:cubicBezTo>
                <a:lnTo>
                  <a:pt x="317662" y="38949"/>
                </a:lnTo>
                <a:lnTo>
                  <a:pt x="276482" y="38949"/>
                </a:lnTo>
                <a:close/>
                <a:moveTo>
                  <a:pt x="334931" y="38949"/>
                </a:moveTo>
                <a:cubicBezTo>
                  <a:pt x="334002" y="39397"/>
                  <a:pt x="333074" y="39809"/>
                  <a:pt x="332149" y="40394"/>
                </a:cubicBezTo>
                <a:cubicBezTo>
                  <a:pt x="326166" y="39066"/>
                  <a:pt x="321142" y="41146"/>
                  <a:pt x="316679" y="43042"/>
                </a:cubicBezTo>
                <a:lnTo>
                  <a:pt x="314879" y="43765"/>
                </a:lnTo>
                <a:lnTo>
                  <a:pt x="623656" y="43765"/>
                </a:lnTo>
                <a:cubicBezTo>
                  <a:pt x="623297" y="43179"/>
                  <a:pt x="622938" y="42616"/>
                  <a:pt x="622580" y="41616"/>
                </a:cubicBezTo>
                <a:cubicBezTo>
                  <a:pt x="622356" y="40946"/>
                  <a:pt x="621950" y="39902"/>
                  <a:pt x="621170" y="38949"/>
                </a:cubicBezTo>
                <a:lnTo>
                  <a:pt x="417885" y="38949"/>
                </a:lnTo>
                <a:cubicBezTo>
                  <a:pt x="417605" y="39003"/>
                  <a:pt x="417330" y="39005"/>
                  <a:pt x="417051" y="39060"/>
                </a:cubicBezTo>
                <a:cubicBezTo>
                  <a:pt x="417150" y="39016"/>
                  <a:pt x="417211" y="38994"/>
                  <a:pt x="417310" y="38949"/>
                </a:cubicBezTo>
                <a:lnTo>
                  <a:pt x="334931" y="38949"/>
                </a:lnTo>
                <a:close/>
                <a:moveTo>
                  <a:pt x="644988" y="38949"/>
                </a:moveTo>
                <a:lnTo>
                  <a:pt x="644988" y="40098"/>
                </a:lnTo>
                <a:lnTo>
                  <a:pt x="645563" y="41153"/>
                </a:lnTo>
                <a:cubicBezTo>
                  <a:pt x="646038" y="41912"/>
                  <a:pt x="646697" y="42385"/>
                  <a:pt x="647362" y="42765"/>
                </a:cubicBezTo>
                <a:cubicBezTo>
                  <a:pt x="647251" y="43099"/>
                  <a:pt x="647327" y="43432"/>
                  <a:pt x="647362" y="43765"/>
                </a:cubicBezTo>
                <a:lnTo>
                  <a:pt x="754560" y="43765"/>
                </a:lnTo>
                <a:cubicBezTo>
                  <a:pt x="755366" y="42553"/>
                  <a:pt x="755818" y="41082"/>
                  <a:pt x="755358" y="38968"/>
                </a:cubicBezTo>
                <a:cubicBezTo>
                  <a:pt x="755375" y="38960"/>
                  <a:pt x="755397" y="38957"/>
                  <a:pt x="755414" y="38949"/>
                </a:cubicBezTo>
                <a:lnTo>
                  <a:pt x="644988" y="38949"/>
                </a:lnTo>
                <a:close/>
                <a:moveTo>
                  <a:pt x="827813" y="38949"/>
                </a:moveTo>
                <a:lnTo>
                  <a:pt x="827813" y="43765"/>
                </a:lnTo>
                <a:lnTo>
                  <a:pt x="839592" y="43765"/>
                </a:lnTo>
                <a:lnTo>
                  <a:pt x="839592" y="38949"/>
                </a:lnTo>
                <a:lnTo>
                  <a:pt x="827813" y="38949"/>
                </a:lnTo>
                <a:close/>
                <a:moveTo>
                  <a:pt x="862018" y="38949"/>
                </a:moveTo>
                <a:cubicBezTo>
                  <a:pt x="861010" y="39458"/>
                  <a:pt x="859970" y="39959"/>
                  <a:pt x="859069" y="40487"/>
                </a:cubicBezTo>
                <a:cubicBezTo>
                  <a:pt x="857929" y="41150"/>
                  <a:pt x="856888" y="41714"/>
                  <a:pt x="855748" y="42283"/>
                </a:cubicBezTo>
                <a:cubicBezTo>
                  <a:pt x="854822" y="42653"/>
                  <a:pt x="854176" y="43210"/>
                  <a:pt x="853615" y="43765"/>
                </a:cubicBezTo>
                <a:lnTo>
                  <a:pt x="952299" y="43765"/>
                </a:lnTo>
                <a:cubicBezTo>
                  <a:pt x="952189" y="43704"/>
                  <a:pt x="952070" y="43705"/>
                  <a:pt x="951947" y="43617"/>
                </a:cubicBezTo>
                <a:cubicBezTo>
                  <a:pt x="949002" y="41530"/>
                  <a:pt x="946446" y="41143"/>
                  <a:pt x="943692" y="42376"/>
                </a:cubicBezTo>
                <a:cubicBezTo>
                  <a:pt x="940463" y="40289"/>
                  <a:pt x="937039" y="40484"/>
                  <a:pt x="934380" y="40579"/>
                </a:cubicBezTo>
                <a:cubicBezTo>
                  <a:pt x="933335" y="40579"/>
                  <a:pt x="932288" y="40674"/>
                  <a:pt x="931338" y="40579"/>
                </a:cubicBezTo>
                <a:lnTo>
                  <a:pt x="918910" y="39153"/>
                </a:lnTo>
                <a:lnTo>
                  <a:pt x="919856" y="39912"/>
                </a:lnTo>
                <a:cubicBezTo>
                  <a:pt x="919286" y="39912"/>
                  <a:pt x="918717" y="39822"/>
                  <a:pt x="918242" y="39727"/>
                </a:cubicBezTo>
                <a:cubicBezTo>
                  <a:pt x="916696" y="39573"/>
                  <a:pt x="915263" y="39358"/>
                  <a:pt x="913994" y="38949"/>
                </a:cubicBezTo>
                <a:lnTo>
                  <a:pt x="862018" y="38949"/>
                </a:lnTo>
                <a:close/>
                <a:moveTo>
                  <a:pt x="949628" y="38949"/>
                </a:moveTo>
                <a:cubicBezTo>
                  <a:pt x="950235" y="39527"/>
                  <a:pt x="950771" y="39980"/>
                  <a:pt x="951390" y="40579"/>
                </a:cubicBezTo>
                <a:cubicBezTo>
                  <a:pt x="952055" y="41717"/>
                  <a:pt x="953089" y="42656"/>
                  <a:pt x="954228" y="43320"/>
                </a:cubicBezTo>
                <a:lnTo>
                  <a:pt x="954673" y="43765"/>
                </a:lnTo>
                <a:lnTo>
                  <a:pt x="1345829" y="43765"/>
                </a:lnTo>
                <a:cubicBezTo>
                  <a:pt x="1344713" y="43115"/>
                  <a:pt x="1343605" y="42470"/>
                  <a:pt x="1342490" y="41913"/>
                </a:cubicBezTo>
                <a:lnTo>
                  <a:pt x="1341432" y="41339"/>
                </a:lnTo>
                <a:cubicBezTo>
                  <a:pt x="1340008" y="40580"/>
                  <a:pt x="1338493" y="40018"/>
                  <a:pt x="1336498" y="39449"/>
                </a:cubicBezTo>
                <a:cubicBezTo>
                  <a:pt x="1335074" y="39070"/>
                  <a:pt x="1333740" y="39068"/>
                  <a:pt x="1332696" y="39542"/>
                </a:cubicBezTo>
                <a:lnTo>
                  <a:pt x="1331657" y="38949"/>
                </a:lnTo>
                <a:lnTo>
                  <a:pt x="983184" y="38949"/>
                </a:lnTo>
                <a:cubicBezTo>
                  <a:pt x="982236" y="39329"/>
                  <a:pt x="981284" y="39694"/>
                  <a:pt x="980346" y="40301"/>
                </a:cubicBezTo>
                <a:cubicBezTo>
                  <a:pt x="980346" y="39772"/>
                  <a:pt x="980222" y="39397"/>
                  <a:pt x="980160" y="38949"/>
                </a:cubicBezTo>
                <a:lnTo>
                  <a:pt x="949628" y="38949"/>
                </a:lnTo>
                <a:close/>
                <a:moveTo>
                  <a:pt x="1364248" y="38949"/>
                </a:moveTo>
                <a:cubicBezTo>
                  <a:pt x="1368178" y="40515"/>
                  <a:pt x="1372015" y="42001"/>
                  <a:pt x="1376102" y="43709"/>
                </a:cubicBezTo>
                <a:lnTo>
                  <a:pt x="1376102" y="43765"/>
                </a:lnTo>
                <a:lnTo>
                  <a:pt x="1402869" y="43765"/>
                </a:lnTo>
                <a:cubicBezTo>
                  <a:pt x="1399121" y="42062"/>
                  <a:pt x="1395529" y="40542"/>
                  <a:pt x="1391869" y="38949"/>
                </a:cubicBezTo>
                <a:lnTo>
                  <a:pt x="1364248" y="38949"/>
                </a:lnTo>
                <a:close/>
                <a:moveTo>
                  <a:pt x="255372" y="48562"/>
                </a:moveTo>
                <a:cubicBezTo>
                  <a:pt x="252120" y="50104"/>
                  <a:pt x="248822" y="51752"/>
                  <a:pt x="245522" y="53377"/>
                </a:cubicBezTo>
                <a:lnTo>
                  <a:pt x="1422958" y="53377"/>
                </a:lnTo>
                <a:cubicBezTo>
                  <a:pt x="1419659" y="51757"/>
                  <a:pt x="1416344" y="50099"/>
                  <a:pt x="1413089" y="48562"/>
                </a:cubicBezTo>
                <a:lnTo>
                  <a:pt x="255372" y="48562"/>
                </a:lnTo>
                <a:close/>
                <a:moveTo>
                  <a:pt x="235877" y="58174"/>
                </a:moveTo>
                <a:cubicBezTo>
                  <a:pt x="232832" y="59732"/>
                  <a:pt x="229765" y="61360"/>
                  <a:pt x="226695" y="62989"/>
                </a:cubicBezTo>
                <a:lnTo>
                  <a:pt x="249307" y="62989"/>
                </a:lnTo>
                <a:cubicBezTo>
                  <a:pt x="252537" y="61395"/>
                  <a:pt x="255822" y="59687"/>
                  <a:pt x="259008" y="58174"/>
                </a:cubicBezTo>
                <a:lnTo>
                  <a:pt x="235877" y="58174"/>
                </a:lnTo>
                <a:close/>
                <a:moveTo>
                  <a:pt x="259138" y="58174"/>
                </a:moveTo>
                <a:cubicBezTo>
                  <a:pt x="259318" y="58816"/>
                  <a:pt x="259417" y="59380"/>
                  <a:pt x="259973" y="60211"/>
                </a:cubicBezTo>
                <a:lnTo>
                  <a:pt x="260065" y="60026"/>
                </a:lnTo>
                <a:cubicBezTo>
                  <a:pt x="260294" y="60789"/>
                  <a:pt x="261015" y="62014"/>
                  <a:pt x="262254" y="62989"/>
                </a:cubicBezTo>
                <a:lnTo>
                  <a:pt x="623619" y="62989"/>
                </a:lnTo>
                <a:cubicBezTo>
                  <a:pt x="626432" y="61827"/>
                  <a:pt x="628804" y="60100"/>
                  <a:pt x="630927" y="58174"/>
                </a:cubicBezTo>
                <a:lnTo>
                  <a:pt x="259138" y="58174"/>
                </a:lnTo>
                <a:close/>
                <a:moveTo>
                  <a:pt x="646175" y="58174"/>
                </a:moveTo>
                <a:cubicBezTo>
                  <a:pt x="646345" y="58482"/>
                  <a:pt x="646386" y="58740"/>
                  <a:pt x="646602" y="59063"/>
                </a:cubicBezTo>
                <a:cubicBezTo>
                  <a:pt x="646179" y="60372"/>
                  <a:pt x="646138" y="61677"/>
                  <a:pt x="646342" y="62989"/>
                </a:cubicBezTo>
                <a:lnTo>
                  <a:pt x="696797" y="62989"/>
                </a:lnTo>
                <a:cubicBezTo>
                  <a:pt x="702240" y="62294"/>
                  <a:pt x="707144" y="60463"/>
                  <a:pt x="711952" y="58507"/>
                </a:cubicBezTo>
                <a:cubicBezTo>
                  <a:pt x="712272" y="58372"/>
                  <a:pt x="712581" y="58300"/>
                  <a:pt x="712898" y="58174"/>
                </a:cubicBezTo>
                <a:lnTo>
                  <a:pt x="646175" y="58174"/>
                </a:lnTo>
                <a:close/>
                <a:moveTo>
                  <a:pt x="727979" y="58174"/>
                </a:moveTo>
                <a:lnTo>
                  <a:pt x="727534" y="62489"/>
                </a:lnTo>
                <a:lnTo>
                  <a:pt x="729055" y="62952"/>
                </a:lnTo>
                <a:lnTo>
                  <a:pt x="728999" y="62989"/>
                </a:lnTo>
                <a:lnTo>
                  <a:pt x="775206" y="62989"/>
                </a:lnTo>
                <a:cubicBezTo>
                  <a:pt x="776435" y="62001"/>
                  <a:pt x="777296" y="60844"/>
                  <a:pt x="777488" y="59267"/>
                </a:cubicBezTo>
                <a:cubicBezTo>
                  <a:pt x="777517" y="58888"/>
                  <a:pt x="777428" y="58534"/>
                  <a:pt x="777376" y="58174"/>
                </a:cubicBezTo>
                <a:lnTo>
                  <a:pt x="727979" y="58174"/>
                </a:lnTo>
                <a:close/>
                <a:moveTo>
                  <a:pt x="828295" y="58174"/>
                </a:moveTo>
                <a:lnTo>
                  <a:pt x="828295" y="61526"/>
                </a:lnTo>
                <a:cubicBezTo>
                  <a:pt x="827392" y="61942"/>
                  <a:pt x="826733" y="62479"/>
                  <a:pt x="826069" y="62989"/>
                </a:cubicBezTo>
                <a:lnTo>
                  <a:pt x="1375230" y="62989"/>
                </a:lnTo>
                <a:cubicBezTo>
                  <a:pt x="1373449" y="61225"/>
                  <a:pt x="1371078" y="59053"/>
                  <a:pt x="1367179" y="58600"/>
                </a:cubicBezTo>
                <a:cubicBezTo>
                  <a:pt x="1366757" y="58600"/>
                  <a:pt x="1366264" y="58409"/>
                  <a:pt x="1365825" y="58174"/>
                </a:cubicBezTo>
                <a:lnTo>
                  <a:pt x="828295" y="58174"/>
                </a:lnTo>
                <a:close/>
                <a:moveTo>
                  <a:pt x="1408508" y="58174"/>
                </a:moveTo>
                <a:cubicBezTo>
                  <a:pt x="1411792" y="59732"/>
                  <a:pt x="1415103" y="61344"/>
                  <a:pt x="1418432" y="62989"/>
                </a:cubicBezTo>
                <a:lnTo>
                  <a:pt x="1441823" y="62989"/>
                </a:lnTo>
                <a:cubicBezTo>
                  <a:pt x="1438805" y="61391"/>
                  <a:pt x="1435784" y="59703"/>
                  <a:pt x="1432789" y="58174"/>
                </a:cubicBezTo>
                <a:lnTo>
                  <a:pt x="1408508" y="58174"/>
                </a:lnTo>
                <a:close/>
                <a:moveTo>
                  <a:pt x="217809" y="67786"/>
                </a:moveTo>
                <a:cubicBezTo>
                  <a:pt x="214928" y="69371"/>
                  <a:pt x="212059" y="70953"/>
                  <a:pt x="209165" y="72602"/>
                </a:cubicBezTo>
                <a:lnTo>
                  <a:pt x="230553" y="72602"/>
                </a:lnTo>
                <a:cubicBezTo>
                  <a:pt x="233592" y="70984"/>
                  <a:pt x="236627" y="69333"/>
                  <a:pt x="239642" y="67786"/>
                </a:cubicBezTo>
                <a:lnTo>
                  <a:pt x="217809" y="67786"/>
                </a:lnTo>
                <a:close/>
                <a:moveTo>
                  <a:pt x="275499" y="67786"/>
                </a:moveTo>
                <a:cubicBezTo>
                  <a:pt x="276048" y="68259"/>
                  <a:pt x="276579" y="68796"/>
                  <a:pt x="277168" y="69120"/>
                </a:cubicBezTo>
                <a:cubicBezTo>
                  <a:pt x="276788" y="69120"/>
                  <a:pt x="276307" y="69303"/>
                  <a:pt x="275832" y="69398"/>
                </a:cubicBezTo>
                <a:lnTo>
                  <a:pt x="275350" y="69398"/>
                </a:lnTo>
                <a:lnTo>
                  <a:pt x="274886" y="69509"/>
                </a:lnTo>
                <a:cubicBezTo>
                  <a:pt x="271683" y="69568"/>
                  <a:pt x="270470" y="71188"/>
                  <a:pt x="269934" y="72602"/>
                </a:cubicBezTo>
                <a:lnTo>
                  <a:pt x="541574" y="72602"/>
                </a:lnTo>
                <a:cubicBezTo>
                  <a:pt x="541915" y="72374"/>
                  <a:pt x="542273" y="72106"/>
                  <a:pt x="542613" y="71879"/>
                </a:cubicBezTo>
                <a:lnTo>
                  <a:pt x="542705" y="71972"/>
                </a:lnTo>
                <a:cubicBezTo>
                  <a:pt x="542705" y="71972"/>
                  <a:pt x="543559" y="72435"/>
                  <a:pt x="544319" y="72435"/>
                </a:cubicBezTo>
                <a:cubicBezTo>
                  <a:pt x="544355" y="72495"/>
                  <a:pt x="544428" y="72542"/>
                  <a:pt x="544468" y="72602"/>
                </a:cubicBezTo>
                <a:lnTo>
                  <a:pt x="611895" y="72602"/>
                </a:lnTo>
                <a:cubicBezTo>
                  <a:pt x="611880" y="72547"/>
                  <a:pt x="611875" y="72489"/>
                  <a:pt x="611858" y="72435"/>
                </a:cubicBezTo>
                <a:cubicBezTo>
                  <a:pt x="613897" y="71873"/>
                  <a:pt x="615884" y="70522"/>
                  <a:pt x="617164" y="67786"/>
                </a:cubicBezTo>
                <a:lnTo>
                  <a:pt x="275499" y="67786"/>
                </a:lnTo>
                <a:close/>
                <a:moveTo>
                  <a:pt x="648345" y="67786"/>
                </a:moveTo>
                <a:cubicBezTo>
                  <a:pt x="648372" y="67825"/>
                  <a:pt x="648392" y="67859"/>
                  <a:pt x="648420" y="67897"/>
                </a:cubicBezTo>
                <a:cubicBezTo>
                  <a:pt x="649438" y="69284"/>
                  <a:pt x="650173" y="70772"/>
                  <a:pt x="650738" y="72602"/>
                </a:cubicBezTo>
                <a:lnTo>
                  <a:pt x="688264" y="72602"/>
                </a:lnTo>
                <a:cubicBezTo>
                  <a:pt x="689540" y="70962"/>
                  <a:pt x="690807" y="69347"/>
                  <a:pt x="692067" y="67786"/>
                </a:cubicBezTo>
                <a:lnTo>
                  <a:pt x="648345" y="67786"/>
                </a:lnTo>
                <a:close/>
                <a:moveTo>
                  <a:pt x="738014" y="67786"/>
                </a:moveTo>
                <a:cubicBezTo>
                  <a:pt x="743354" y="68842"/>
                  <a:pt x="751512" y="70064"/>
                  <a:pt x="754412" y="70064"/>
                </a:cubicBezTo>
                <a:lnTo>
                  <a:pt x="754783" y="70064"/>
                </a:lnTo>
                <a:cubicBezTo>
                  <a:pt x="758843" y="69851"/>
                  <a:pt x="761784" y="69160"/>
                  <a:pt x="764039" y="67786"/>
                </a:cubicBezTo>
                <a:lnTo>
                  <a:pt x="738014" y="67786"/>
                </a:lnTo>
                <a:close/>
                <a:moveTo>
                  <a:pt x="821914" y="67786"/>
                </a:moveTo>
                <a:cubicBezTo>
                  <a:pt x="821318" y="69618"/>
                  <a:pt x="821478" y="71329"/>
                  <a:pt x="821821" y="72602"/>
                </a:cubicBezTo>
                <a:lnTo>
                  <a:pt x="1379626" y="72602"/>
                </a:lnTo>
                <a:lnTo>
                  <a:pt x="1382112" y="67786"/>
                </a:lnTo>
                <a:lnTo>
                  <a:pt x="821914" y="67786"/>
                </a:lnTo>
                <a:close/>
                <a:moveTo>
                  <a:pt x="1428059" y="67786"/>
                </a:moveTo>
                <a:cubicBezTo>
                  <a:pt x="1431038" y="69318"/>
                  <a:pt x="1434054" y="71000"/>
                  <a:pt x="1437056" y="72602"/>
                </a:cubicBezTo>
                <a:lnTo>
                  <a:pt x="1459482" y="72602"/>
                </a:lnTo>
                <a:cubicBezTo>
                  <a:pt x="1456516" y="70913"/>
                  <a:pt x="1453588" y="69408"/>
                  <a:pt x="1450634" y="67786"/>
                </a:cubicBezTo>
                <a:lnTo>
                  <a:pt x="1428059" y="67786"/>
                </a:lnTo>
                <a:close/>
                <a:moveTo>
                  <a:pt x="201003" y="77399"/>
                </a:moveTo>
                <a:cubicBezTo>
                  <a:pt x="198269" y="79010"/>
                  <a:pt x="195540" y="80545"/>
                  <a:pt x="192804" y="82214"/>
                </a:cubicBezTo>
                <a:lnTo>
                  <a:pt x="213024" y="82214"/>
                </a:lnTo>
                <a:cubicBezTo>
                  <a:pt x="215946" y="80541"/>
                  <a:pt x="218831" y="79005"/>
                  <a:pt x="221742" y="77399"/>
                </a:cubicBezTo>
                <a:lnTo>
                  <a:pt x="201003" y="77399"/>
                </a:lnTo>
                <a:close/>
                <a:moveTo>
                  <a:pt x="270323" y="77399"/>
                </a:moveTo>
                <a:cubicBezTo>
                  <a:pt x="271141" y="78743"/>
                  <a:pt x="272712" y="79975"/>
                  <a:pt x="276018" y="80029"/>
                </a:cubicBezTo>
                <a:lnTo>
                  <a:pt x="278207" y="80029"/>
                </a:lnTo>
                <a:cubicBezTo>
                  <a:pt x="277827" y="80503"/>
                  <a:pt x="277360" y="80791"/>
                  <a:pt x="277075" y="81455"/>
                </a:cubicBezTo>
                <a:lnTo>
                  <a:pt x="276686" y="82214"/>
                </a:lnTo>
                <a:lnTo>
                  <a:pt x="337269" y="82214"/>
                </a:lnTo>
                <a:cubicBezTo>
                  <a:pt x="338420" y="81867"/>
                  <a:pt x="339586" y="81397"/>
                  <a:pt x="340700" y="80603"/>
                </a:cubicBezTo>
                <a:lnTo>
                  <a:pt x="341554" y="79936"/>
                </a:lnTo>
                <a:lnTo>
                  <a:pt x="345356" y="79936"/>
                </a:lnTo>
                <a:lnTo>
                  <a:pt x="346488" y="80788"/>
                </a:lnTo>
                <a:cubicBezTo>
                  <a:pt x="348767" y="82400"/>
                  <a:pt x="351057" y="82216"/>
                  <a:pt x="352387" y="82121"/>
                </a:cubicBezTo>
                <a:lnTo>
                  <a:pt x="353908" y="82121"/>
                </a:lnTo>
                <a:cubicBezTo>
                  <a:pt x="354141" y="82153"/>
                  <a:pt x="354207" y="82184"/>
                  <a:pt x="354409" y="82214"/>
                </a:cubicBezTo>
                <a:lnTo>
                  <a:pt x="527662" y="82214"/>
                </a:lnTo>
                <a:cubicBezTo>
                  <a:pt x="530005" y="80550"/>
                  <a:pt x="532313" y="78982"/>
                  <a:pt x="534636" y="77399"/>
                </a:cubicBezTo>
                <a:lnTo>
                  <a:pt x="270323" y="77399"/>
                </a:lnTo>
                <a:close/>
                <a:moveTo>
                  <a:pt x="552834" y="77399"/>
                </a:moveTo>
                <a:cubicBezTo>
                  <a:pt x="552770" y="77500"/>
                  <a:pt x="552649" y="77550"/>
                  <a:pt x="552592" y="77658"/>
                </a:cubicBezTo>
                <a:cubicBezTo>
                  <a:pt x="551876" y="79034"/>
                  <a:pt x="551729" y="80604"/>
                  <a:pt x="552017" y="82214"/>
                </a:cubicBezTo>
                <a:lnTo>
                  <a:pt x="614307" y="82214"/>
                </a:lnTo>
                <a:cubicBezTo>
                  <a:pt x="614242" y="82032"/>
                  <a:pt x="614185" y="81817"/>
                  <a:pt x="614121" y="81640"/>
                </a:cubicBezTo>
                <a:cubicBezTo>
                  <a:pt x="613836" y="80786"/>
                  <a:pt x="613458" y="79828"/>
                  <a:pt x="613268" y="78880"/>
                </a:cubicBezTo>
                <a:cubicBezTo>
                  <a:pt x="613103" y="78277"/>
                  <a:pt x="612845" y="77874"/>
                  <a:pt x="612619" y="77399"/>
                </a:cubicBezTo>
                <a:lnTo>
                  <a:pt x="552834" y="77399"/>
                </a:lnTo>
                <a:close/>
                <a:moveTo>
                  <a:pt x="654022" y="77399"/>
                </a:moveTo>
                <a:cubicBezTo>
                  <a:pt x="656995" y="79815"/>
                  <a:pt x="660942" y="80203"/>
                  <a:pt x="663426" y="80399"/>
                </a:cubicBezTo>
                <a:cubicBezTo>
                  <a:pt x="665326" y="80494"/>
                  <a:pt x="666938" y="80412"/>
                  <a:pt x="668268" y="79843"/>
                </a:cubicBezTo>
                <a:cubicBezTo>
                  <a:pt x="667753" y="80591"/>
                  <a:pt x="667243" y="81453"/>
                  <a:pt x="666728" y="82214"/>
                </a:cubicBezTo>
                <a:lnTo>
                  <a:pt x="681085" y="82214"/>
                </a:lnTo>
                <a:cubicBezTo>
                  <a:pt x="682212" y="80651"/>
                  <a:pt x="683342" y="78896"/>
                  <a:pt x="684461" y="77399"/>
                </a:cubicBezTo>
                <a:lnTo>
                  <a:pt x="654022" y="77399"/>
                </a:lnTo>
                <a:close/>
                <a:moveTo>
                  <a:pt x="791789" y="77399"/>
                </a:moveTo>
                <a:cubicBezTo>
                  <a:pt x="790043" y="78692"/>
                  <a:pt x="788738" y="80364"/>
                  <a:pt x="787801" y="82214"/>
                </a:cubicBezTo>
                <a:lnTo>
                  <a:pt x="811378" y="82214"/>
                </a:lnTo>
                <a:cubicBezTo>
                  <a:pt x="811304" y="82089"/>
                  <a:pt x="811277" y="81946"/>
                  <a:pt x="811192" y="81825"/>
                </a:cubicBezTo>
                <a:cubicBezTo>
                  <a:pt x="810053" y="80118"/>
                  <a:pt x="808157" y="79362"/>
                  <a:pt x="805498" y="79362"/>
                </a:cubicBezTo>
                <a:cubicBezTo>
                  <a:pt x="804840" y="78486"/>
                  <a:pt x="804002" y="77884"/>
                  <a:pt x="803142" y="77399"/>
                </a:cubicBezTo>
                <a:lnTo>
                  <a:pt x="791789" y="77399"/>
                </a:lnTo>
                <a:close/>
                <a:moveTo>
                  <a:pt x="823138" y="77399"/>
                </a:moveTo>
                <a:cubicBezTo>
                  <a:pt x="823272" y="77640"/>
                  <a:pt x="823390" y="77912"/>
                  <a:pt x="823546" y="78121"/>
                </a:cubicBezTo>
                <a:cubicBezTo>
                  <a:pt x="823356" y="79354"/>
                  <a:pt x="823546" y="80497"/>
                  <a:pt x="823546" y="81066"/>
                </a:cubicBezTo>
                <a:cubicBezTo>
                  <a:pt x="823666" y="81530"/>
                  <a:pt x="823929" y="81796"/>
                  <a:pt x="824084" y="82214"/>
                </a:cubicBezTo>
                <a:lnTo>
                  <a:pt x="875819" y="82214"/>
                </a:lnTo>
                <a:cubicBezTo>
                  <a:pt x="876253" y="81377"/>
                  <a:pt x="876718" y="80531"/>
                  <a:pt x="876821" y="79640"/>
                </a:cubicBezTo>
                <a:lnTo>
                  <a:pt x="877025" y="79640"/>
                </a:lnTo>
                <a:cubicBezTo>
                  <a:pt x="878259" y="80114"/>
                  <a:pt x="879305" y="80214"/>
                  <a:pt x="880160" y="80214"/>
                </a:cubicBezTo>
                <a:lnTo>
                  <a:pt x="880048" y="80214"/>
                </a:lnTo>
                <a:cubicBezTo>
                  <a:pt x="880048" y="80214"/>
                  <a:pt x="880157" y="80598"/>
                  <a:pt x="880252" y="80788"/>
                </a:cubicBezTo>
                <a:cubicBezTo>
                  <a:pt x="879561" y="81202"/>
                  <a:pt x="879010" y="81709"/>
                  <a:pt x="878453" y="82214"/>
                </a:cubicBezTo>
                <a:lnTo>
                  <a:pt x="1351115" y="82214"/>
                </a:lnTo>
                <a:cubicBezTo>
                  <a:pt x="1349892" y="81432"/>
                  <a:pt x="1348632" y="80668"/>
                  <a:pt x="1347146" y="80121"/>
                </a:cubicBezTo>
                <a:lnTo>
                  <a:pt x="1351041" y="80121"/>
                </a:lnTo>
                <a:lnTo>
                  <a:pt x="1350837" y="80880"/>
                </a:lnTo>
                <a:cubicBezTo>
                  <a:pt x="1352006" y="81464"/>
                  <a:pt x="1353007" y="81810"/>
                  <a:pt x="1354046" y="82214"/>
                </a:cubicBezTo>
                <a:lnTo>
                  <a:pt x="1380832" y="82214"/>
                </a:lnTo>
                <a:cubicBezTo>
                  <a:pt x="1378158" y="80603"/>
                  <a:pt x="1375486" y="78954"/>
                  <a:pt x="1372818" y="77399"/>
                </a:cubicBezTo>
                <a:lnTo>
                  <a:pt x="823138" y="77399"/>
                </a:lnTo>
                <a:close/>
                <a:moveTo>
                  <a:pt x="1446034" y="77399"/>
                </a:moveTo>
                <a:cubicBezTo>
                  <a:pt x="1448852" y="78960"/>
                  <a:pt x="1451664" y="80590"/>
                  <a:pt x="1454492" y="82214"/>
                </a:cubicBezTo>
                <a:lnTo>
                  <a:pt x="1475509" y="82214"/>
                </a:lnTo>
                <a:cubicBezTo>
                  <a:pt x="1472884" y="80615"/>
                  <a:pt x="1470268" y="78944"/>
                  <a:pt x="1467644" y="77399"/>
                </a:cubicBezTo>
                <a:lnTo>
                  <a:pt x="1446034" y="77399"/>
                </a:lnTo>
                <a:close/>
                <a:moveTo>
                  <a:pt x="185236" y="87011"/>
                </a:moveTo>
                <a:cubicBezTo>
                  <a:pt x="182739" y="88586"/>
                  <a:pt x="180253" y="90202"/>
                  <a:pt x="177761" y="91826"/>
                </a:cubicBezTo>
                <a:lnTo>
                  <a:pt x="196904" y="91826"/>
                </a:lnTo>
                <a:cubicBezTo>
                  <a:pt x="199600" y="90173"/>
                  <a:pt x="202296" y="88607"/>
                  <a:pt x="204992" y="87011"/>
                </a:cubicBezTo>
                <a:lnTo>
                  <a:pt x="185236" y="87011"/>
                </a:lnTo>
                <a:close/>
                <a:moveTo>
                  <a:pt x="269952" y="87011"/>
                </a:moveTo>
                <a:cubicBezTo>
                  <a:pt x="266759" y="87752"/>
                  <a:pt x="263668" y="88696"/>
                  <a:pt x="260733" y="89696"/>
                </a:cubicBezTo>
                <a:cubicBezTo>
                  <a:pt x="258514" y="90463"/>
                  <a:pt x="256369" y="91197"/>
                  <a:pt x="254167" y="91826"/>
                </a:cubicBezTo>
                <a:lnTo>
                  <a:pt x="315714" y="91826"/>
                </a:lnTo>
                <a:cubicBezTo>
                  <a:pt x="318394" y="90206"/>
                  <a:pt x="321064" y="88584"/>
                  <a:pt x="323728" y="87011"/>
                </a:cubicBezTo>
                <a:lnTo>
                  <a:pt x="269952" y="87011"/>
                </a:lnTo>
                <a:close/>
                <a:moveTo>
                  <a:pt x="360548" y="87011"/>
                </a:moveTo>
                <a:cubicBezTo>
                  <a:pt x="362224" y="88087"/>
                  <a:pt x="364128" y="88636"/>
                  <a:pt x="366058" y="88844"/>
                </a:cubicBezTo>
                <a:lnTo>
                  <a:pt x="365483" y="89789"/>
                </a:lnTo>
                <a:cubicBezTo>
                  <a:pt x="364852" y="90516"/>
                  <a:pt x="364399" y="91185"/>
                  <a:pt x="364091" y="91826"/>
                </a:cubicBezTo>
                <a:lnTo>
                  <a:pt x="620261" y="91826"/>
                </a:lnTo>
                <a:cubicBezTo>
                  <a:pt x="619108" y="91191"/>
                  <a:pt x="617877" y="90628"/>
                  <a:pt x="616496" y="90271"/>
                </a:cubicBezTo>
                <a:cubicBezTo>
                  <a:pt x="616116" y="90176"/>
                  <a:pt x="615832" y="90069"/>
                  <a:pt x="615642" y="89974"/>
                </a:cubicBezTo>
                <a:cubicBezTo>
                  <a:pt x="615737" y="88908"/>
                  <a:pt x="615548" y="87975"/>
                  <a:pt x="615420" y="87011"/>
                </a:cubicBezTo>
                <a:lnTo>
                  <a:pt x="552629" y="87011"/>
                </a:lnTo>
                <a:cubicBezTo>
                  <a:pt x="550073" y="88934"/>
                  <a:pt x="547254" y="90316"/>
                  <a:pt x="543280" y="91308"/>
                </a:cubicBezTo>
                <a:lnTo>
                  <a:pt x="542891" y="91308"/>
                </a:lnTo>
                <a:lnTo>
                  <a:pt x="541388" y="90734"/>
                </a:lnTo>
                <a:cubicBezTo>
                  <a:pt x="538634" y="89596"/>
                  <a:pt x="535972" y="89516"/>
                  <a:pt x="533598" y="89326"/>
                </a:cubicBezTo>
                <a:cubicBezTo>
                  <a:pt x="531223" y="89136"/>
                  <a:pt x="529311" y="89033"/>
                  <a:pt x="527792" y="88085"/>
                </a:cubicBezTo>
                <a:cubicBezTo>
                  <a:pt x="527286" y="87770"/>
                  <a:pt x="526748" y="87382"/>
                  <a:pt x="526215" y="87011"/>
                </a:cubicBezTo>
                <a:lnTo>
                  <a:pt x="360548" y="87011"/>
                </a:lnTo>
                <a:close/>
                <a:moveTo>
                  <a:pt x="663612" y="87011"/>
                </a:moveTo>
                <a:cubicBezTo>
                  <a:pt x="662566" y="88615"/>
                  <a:pt x="661521" y="90166"/>
                  <a:pt x="660477" y="91826"/>
                </a:cubicBezTo>
                <a:lnTo>
                  <a:pt x="674389" y="91826"/>
                </a:lnTo>
                <a:cubicBezTo>
                  <a:pt x="675512" y="90140"/>
                  <a:pt x="676626" y="88627"/>
                  <a:pt x="677746" y="87011"/>
                </a:cubicBezTo>
                <a:lnTo>
                  <a:pt x="663612" y="87011"/>
                </a:lnTo>
                <a:close/>
                <a:moveTo>
                  <a:pt x="786336" y="87011"/>
                </a:moveTo>
                <a:cubicBezTo>
                  <a:pt x="786220" y="87989"/>
                  <a:pt x="786147" y="88973"/>
                  <a:pt x="786224" y="89974"/>
                </a:cubicBezTo>
                <a:cubicBezTo>
                  <a:pt x="784558" y="90366"/>
                  <a:pt x="783119" y="91045"/>
                  <a:pt x="781828" y="91826"/>
                </a:cubicBezTo>
                <a:lnTo>
                  <a:pt x="811600" y="91826"/>
                </a:lnTo>
                <a:cubicBezTo>
                  <a:pt x="810497" y="90506"/>
                  <a:pt x="810798" y="89633"/>
                  <a:pt x="811100" y="89030"/>
                </a:cubicBezTo>
                <a:cubicBezTo>
                  <a:pt x="811463" y="88304"/>
                  <a:pt x="811477" y="87683"/>
                  <a:pt x="811656" y="87011"/>
                </a:cubicBezTo>
                <a:lnTo>
                  <a:pt x="786336" y="87011"/>
                </a:lnTo>
                <a:close/>
                <a:moveTo>
                  <a:pt x="827442" y="87011"/>
                </a:moveTo>
                <a:cubicBezTo>
                  <a:pt x="827742" y="87248"/>
                  <a:pt x="827980" y="87607"/>
                  <a:pt x="828295" y="87807"/>
                </a:cubicBezTo>
                <a:lnTo>
                  <a:pt x="828295" y="91826"/>
                </a:lnTo>
                <a:lnTo>
                  <a:pt x="1290644" y="91826"/>
                </a:lnTo>
                <a:cubicBezTo>
                  <a:pt x="1288314" y="90195"/>
                  <a:pt x="1285971" y="88599"/>
                  <a:pt x="1283632" y="87011"/>
                </a:cubicBezTo>
                <a:lnTo>
                  <a:pt x="875578" y="87011"/>
                </a:lnTo>
                <a:cubicBezTo>
                  <a:pt x="875238" y="88366"/>
                  <a:pt x="875071" y="89799"/>
                  <a:pt x="875300" y="91400"/>
                </a:cubicBezTo>
                <a:cubicBezTo>
                  <a:pt x="874920" y="91400"/>
                  <a:pt x="874452" y="91312"/>
                  <a:pt x="873408" y="91123"/>
                </a:cubicBezTo>
                <a:cubicBezTo>
                  <a:pt x="872743" y="91028"/>
                  <a:pt x="872180" y="91123"/>
                  <a:pt x="871516" y="91123"/>
                </a:cubicBezTo>
                <a:cubicBezTo>
                  <a:pt x="871705" y="90174"/>
                  <a:pt x="871792" y="89230"/>
                  <a:pt x="871887" y="88567"/>
                </a:cubicBezTo>
                <a:lnTo>
                  <a:pt x="872072" y="87141"/>
                </a:lnTo>
                <a:cubicBezTo>
                  <a:pt x="872072" y="87100"/>
                  <a:pt x="872106" y="87055"/>
                  <a:pt x="872109" y="87011"/>
                </a:cubicBezTo>
                <a:lnTo>
                  <a:pt x="827442" y="87011"/>
                </a:lnTo>
                <a:close/>
                <a:moveTo>
                  <a:pt x="1301439" y="87011"/>
                </a:moveTo>
                <a:cubicBezTo>
                  <a:pt x="1301765" y="87048"/>
                  <a:pt x="1302054" y="87141"/>
                  <a:pt x="1302404" y="87141"/>
                </a:cubicBezTo>
                <a:cubicBezTo>
                  <a:pt x="1302879" y="87141"/>
                  <a:pt x="1303357" y="87143"/>
                  <a:pt x="1303832" y="87048"/>
                </a:cubicBezTo>
                <a:lnTo>
                  <a:pt x="1304074" y="87011"/>
                </a:lnTo>
                <a:lnTo>
                  <a:pt x="1301439" y="87011"/>
                </a:lnTo>
                <a:close/>
                <a:moveTo>
                  <a:pt x="1318153" y="87011"/>
                </a:moveTo>
                <a:cubicBezTo>
                  <a:pt x="1319182" y="88688"/>
                  <a:pt x="1320241" y="90329"/>
                  <a:pt x="1321399" y="91826"/>
                </a:cubicBezTo>
                <a:lnTo>
                  <a:pt x="1361967" y="91826"/>
                </a:lnTo>
                <a:lnTo>
                  <a:pt x="1362338" y="91123"/>
                </a:lnTo>
                <a:lnTo>
                  <a:pt x="1359574" y="89233"/>
                </a:lnTo>
                <a:cubicBezTo>
                  <a:pt x="1358624" y="88601"/>
                  <a:pt x="1357856" y="87788"/>
                  <a:pt x="1357051" y="87011"/>
                </a:cubicBezTo>
                <a:lnTo>
                  <a:pt x="1318153" y="87011"/>
                </a:lnTo>
                <a:close/>
                <a:moveTo>
                  <a:pt x="1365306" y="87011"/>
                </a:moveTo>
                <a:cubicBezTo>
                  <a:pt x="1368009" y="88574"/>
                  <a:pt x="1370718" y="90200"/>
                  <a:pt x="1373430" y="91826"/>
                </a:cubicBezTo>
                <a:lnTo>
                  <a:pt x="1396599" y="91826"/>
                </a:lnTo>
                <a:cubicBezTo>
                  <a:pt x="1394000" y="90151"/>
                  <a:pt x="1391410" y="88632"/>
                  <a:pt x="1388808" y="87011"/>
                </a:cubicBezTo>
                <a:lnTo>
                  <a:pt x="1365306" y="87011"/>
                </a:lnTo>
                <a:close/>
                <a:moveTo>
                  <a:pt x="1462580" y="87011"/>
                </a:moveTo>
                <a:cubicBezTo>
                  <a:pt x="1465295" y="88625"/>
                  <a:pt x="1468007" y="90154"/>
                  <a:pt x="1470723" y="91826"/>
                </a:cubicBezTo>
                <a:lnTo>
                  <a:pt x="1491128" y="91826"/>
                </a:lnTo>
                <a:cubicBezTo>
                  <a:pt x="1488537" y="90136"/>
                  <a:pt x="1485934" y="88648"/>
                  <a:pt x="1483337" y="87011"/>
                </a:cubicBezTo>
                <a:lnTo>
                  <a:pt x="1462580" y="87011"/>
                </a:lnTo>
                <a:close/>
                <a:moveTo>
                  <a:pt x="170341" y="96623"/>
                </a:moveTo>
                <a:cubicBezTo>
                  <a:pt x="168057" y="98163"/>
                  <a:pt x="165807" y="99838"/>
                  <a:pt x="163533" y="101420"/>
                </a:cubicBezTo>
                <a:lnTo>
                  <a:pt x="181879" y="101420"/>
                </a:lnTo>
                <a:cubicBezTo>
                  <a:pt x="184304" y="99830"/>
                  <a:pt x="186719" y="98165"/>
                  <a:pt x="189150" y="96623"/>
                </a:cubicBezTo>
                <a:lnTo>
                  <a:pt x="170341" y="96623"/>
                </a:lnTo>
                <a:close/>
                <a:moveTo>
                  <a:pt x="249047" y="96623"/>
                </a:moveTo>
                <a:cubicBezTo>
                  <a:pt x="248830" y="97554"/>
                  <a:pt x="248710" y="98603"/>
                  <a:pt x="248861" y="99938"/>
                </a:cubicBezTo>
                <a:cubicBezTo>
                  <a:pt x="248943" y="100562"/>
                  <a:pt x="249178" y="100945"/>
                  <a:pt x="249362" y="101420"/>
                </a:cubicBezTo>
                <a:lnTo>
                  <a:pt x="270806" y="101420"/>
                </a:lnTo>
                <a:cubicBezTo>
                  <a:pt x="275634" y="100343"/>
                  <a:pt x="280495" y="99180"/>
                  <a:pt x="285237" y="97753"/>
                </a:cubicBezTo>
                <a:cubicBezTo>
                  <a:pt x="283444" y="98937"/>
                  <a:pt x="281650" y="100214"/>
                  <a:pt x="279858" y="101420"/>
                </a:cubicBezTo>
                <a:lnTo>
                  <a:pt x="300318" y="101420"/>
                </a:lnTo>
                <a:cubicBezTo>
                  <a:pt x="302801" y="99835"/>
                  <a:pt x="305299" y="98161"/>
                  <a:pt x="307775" y="96623"/>
                </a:cubicBezTo>
                <a:lnTo>
                  <a:pt x="249047" y="96623"/>
                </a:lnTo>
                <a:close/>
                <a:moveTo>
                  <a:pt x="353314" y="96623"/>
                </a:moveTo>
                <a:cubicBezTo>
                  <a:pt x="352959" y="97202"/>
                  <a:pt x="352640" y="97799"/>
                  <a:pt x="352479" y="98420"/>
                </a:cubicBezTo>
                <a:cubicBezTo>
                  <a:pt x="352230" y="99416"/>
                  <a:pt x="352131" y="100425"/>
                  <a:pt x="352071" y="101420"/>
                </a:cubicBezTo>
                <a:lnTo>
                  <a:pt x="627310" y="101420"/>
                </a:lnTo>
                <a:cubicBezTo>
                  <a:pt x="626982" y="99690"/>
                  <a:pt x="626364" y="98072"/>
                  <a:pt x="625455" y="96623"/>
                </a:cubicBezTo>
                <a:lnTo>
                  <a:pt x="353314" y="96623"/>
                </a:lnTo>
                <a:close/>
                <a:moveTo>
                  <a:pt x="657509" y="96623"/>
                </a:moveTo>
                <a:cubicBezTo>
                  <a:pt x="656568" y="98172"/>
                  <a:pt x="655628" y="99827"/>
                  <a:pt x="654689" y="101420"/>
                </a:cubicBezTo>
                <a:lnTo>
                  <a:pt x="668676" y="101420"/>
                </a:lnTo>
                <a:cubicBezTo>
                  <a:pt x="669657" y="99826"/>
                  <a:pt x="670633" y="98129"/>
                  <a:pt x="671607" y="96623"/>
                </a:cubicBezTo>
                <a:lnTo>
                  <a:pt x="657509" y="96623"/>
                </a:lnTo>
                <a:close/>
                <a:moveTo>
                  <a:pt x="775169" y="96623"/>
                </a:moveTo>
                <a:cubicBezTo>
                  <a:pt x="773319" y="98058"/>
                  <a:pt x="772639" y="99821"/>
                  <a:pt x="772906" y="101420"/>
                </a:cubicBezTo>
                <a:lnTo>
                  <a:pt x="821840" y="101420"/>
                </a:lnTo>
                <a:cubicBezTo>
                  <a:pt x="820729" y="100427"/>
                  <a:pt x="819313" y="99696"/>
                  <a:pt x="817555" y="99457"/>
                </a:cubicBezTo>
                <a:cubicBezTo>
                  <a:pt x="817175" y="98888"/>
                  <a:pt x="816517" y="98322"/>
                  <a:pt x="815663" y="97753"/>
                </a:cubicBezTo>
                <a:cubicBezTo>
                  <a:pt x="815597" y="97380"/>
                  <a:pt x="815380" y="97003"/>
                  <a:pt x="815255" y="96623"/>
                </a:cubicBezTo>
                <a:lnTo>
                  <a:pt x="775169" y="96623"/>
                </a:lnTo>
                <a:close/>
                <a:moveTo>
                  <a:pt x="828295" y="96623"/>
                </a:moveTo>
                <a:lnTo>
                  <a:pt x="828295" y="97753"/>
                </a:lnTo>
                <a:cubicBezTo>
                  <a:pt x="826419" y="98519"/>
                  <a:pt x="824595" y="99697"/>
                  <a:pt x="823064" y="101420"/>
                </a:cubicBezTo>
                <a:lnTo>
                  <a:pt x="1306337" y="101420"/>
                </a:lnTo>
                <a:cubicBezTo>
                  <a:pt x="1304427" y="99812"/>
                  <a:pt x="1302489" y="98254"/>
                  <a:pt x="1300586" y="96623"/>
                </a:cubicBezTo>
                <a:lnTo>
                  <a:pt x="828295" y="96623"/>
                </a:lnTo>
                <a:close/>
                <a:moveTo>
                  <a:pt x="1325628" y="96623"/>
                </a:moveTo>
                <a:cubicBezTo>
                  <a:pt x="1327246" y="98305"/>
                  <a:pt x="1328898" y="99922"/>
                  <a:pt x="1330637" y="101420"/>
                </a:cubicBezTo>
                <a:lnTo>
                  <a:pt x="1362913" y="101420"/>
                </a:lnTo>
                <a:cubicBezTo>
                  <a:pt x="1362628" y="100971"/>
                  <a:pt x="1362487" y="100554"/>
                  <a:pt x="1361948" y="100124"/>
                </a:cubicBezTo>
                <a:lnTo>
                  <a:pt x="1365658" y="98420"/>
                </a:lnTo>
                <a:lnTo>
                  <a:pt x="1364619" y="96623"/>
                </a:lnTo>
                <a:lnTo>
                  <a:pt x="1325628" y="96623"/>
                </a:lnTo>
                <a:close/>
                <a:moveTo>
                  <a:pt x="1381481" y="96623"/>
                </a:moveTo>
                <a:cubicBezTo>
                  <a:pt x="1383947" y="98157"/>
                  <a:pt x="1386400" y="99836"/>
                  <a:pt x="1388864" y="101420"/>
                </a:cubicBezTo>
                <a:lnTo>
                  <a:pt x="1410975" y="101420"/>
                </a:lnTo>
                <a:cubicBezTo>
                  <a:pt x="1408611" y="99793"/>
                  <a:pt x="1406243" y="98203"/>
                  <a:pt x="1403870" y="96623"/>
                </a:cubicBezTo>
                <a:lnTo>
                  <a:pt x="1381481" y="96623"/>
                </a:lnTo>
                <a:close/>
                <a:moveTo>
                  <a:pt x="1478291" y="96623"/>
                </a:moveTo>
                <a:cubicBezTo>
                  <a:pt x="1480728" y="98175"/>
                  <a:pt x="1483151" y="99821"/>
                  <a:pt x="1485581" y="101420"/>
                </a:cubicBezTo>
                <a:lnTo>
                  <a:pt x="1505337" y="101420"/>
                </a:lnTo>
                <a:cubicBezTo>
                  <a:pt x="1502990" y="99785"/>
                  <a:pt x="1500627" y="98213"/>
                  <a:pt x="1498269" y="96623"/>
                </a:cubicBezTo>
                <a:lnTo>
                  <a:pt x="1478291" y="96623"/>
                </a:lnTo>
                <a:close/>
                <a:moveTo>
                  <a:pt x="156744" y="106217"/>
                </a:moveTo>
                <a:cubicBezTo>
                  <a:pt x="154562" y="107784"/>
                  <a:pt x="152345" y="109239"/>
                  <a:pt x="150178" y="110847"/>
                </a:cubicBezTo>
                <a:cubicBezTo>
                  <a:pt x="150079" y="110891"/>
                  <a:pt x="150030" y="110984"/>
                  <a:pt x="149936" y="111032"/>
                </a:cubicBezTo>
                <a:lnTo>
                  <a:pt x="1520825" y="111032"/>
                </a:lnTo>
                <a:cubicBezTo>
                  <a:pt x="1520038" y="110593"/>
                  <a:pt x="1519170" y="110273"/>
                  <a:pt x="1518191" y="110273"/>
                </a:cubicBezTo>
                <a:lnTo>
                  <a:pt x="1517709" y="110273"/>
                </a:lnTo>
                <a:cubicBezTo>
                  <a:pt x="1515830" y="108883"/>
                  <a:pt x="1513923" y="107577"/>
                  <a:pt x="1512033" y="106217"/>
                </a:cubicBezTo>
                <a:lnTo>
                  <a:pt x="1492853" y="106217"/>
                </a:lnTo>
                <a:cubicBezTo>
                  <a:pt x="1494424" y="107286"/>
                  <a:pt x="1496016" y="108239"/>
                  <a:pt x="1497583" y="109328"/>
                </a:cubicBezTo>
                <a:lnTo>
                  <a:pt x="1422364" y="109328"/>
                </a:lnTo>
                <a:lnTo>
                  <a:pt x="1422364" y="109421"/>
                </a:lnTo>
                <a:cubicBezTo>
                  <a:pt x="1420852" y="108322"/>
                  <a:pt x="1419319" y="107296"/>
                  <a:pt x="1417801" y="106217"/>
                </a:cubicBezTo>
                <a:lnTo>
                  <a:pt x="1396228" y="106217"/>
                </a:lnTo>
                <a:cubicBezTo>
                  <a:pt x="1398067" y="107440"/>
                  <a:pt x="1399922" y="108560"/>
                  <a:pt x="1401756" y="109810"/>
                </a:cubicBezTo>
                <a:lnTo>
                  <a:pt x="1362356" y="109810"/>
                </a:lnTo>
                <a:cubicBezTo>
                  <a:pt x="1362358" y="108644"/>
                  <a:pt x="1362357" y="108253"/>
                  <a:pt x="1362616" y="107995"/>
                </a:cubicBezTo>
                <a:lnTo>
                  <a:pt x="1364545" y="106217"/>
                </a:lnTo>
                <a:lnTo>
                  <a:pt x="1336554" y="106217"/>
                </a:lnTo>
                <a:cubicBezTo>
                  <a:pt x="1338174" y="107431"/>
                  <a:pt x="1339795" y="108647"/>
                  <a:pt x="1341432" y="109810"/>
                </a:cubicBezTo>
                <a:lnTo>
                  <a:pt x="1316372" y="109810"/>
                </a:lnTo>
                <a:cubicBezTo>
                  <a:pt x="1314922" y="108637"/>
                  <a:pt x="1313508" y="107404"/>
                  <a:pt x="1312068" y="106217"/>
                </a:cubicBezTo>
                <a:lnTo>
                  <a:pt x="772609" y="106217"/>
                </a:lnTo>
                <a:cubicBezTo>
                  <a:pt x="772298" y="106688"/>
                  <a:pt x="772226" y="106903"/>
                  <a:pt x="771700" y="107625"/>
                </a:cubicBezTo>
                <a:cubicBezTo>
                  <a:pt x="771035" y="108573"/>
                  <a:pt x="770738" y="109422"/>
                  <a:pt x="770643" y="110180"/>
                </a:cubicBezTo>
                <a:lnTo>
                  <a:pt x="663333" y="110180"/>
                </a:lnTo>
                <a:cubicBezTo>
                  <a:pt x="664131" y="108781"/>
                  <a:pt x="664938" y="107587"/>
                  <a:pt x="665745" y="106217"/>
                </a:cubicBezTo>
                <a:lnTo>
                  <a:pt x="651870" y="106217"/>
                </a:lnTo>
                <a:cubicBezTo>
                  <a:pt x="651098" y="107568"/>
                  <a:pt x="650320" y="108799"/>
                  <a:pt x="649551" y="110180"/>
                </a:cubicBezTo>
                <a:lnTo>
                  <a:pt x="626661" y="110180"/>
                </a:lnTo>
                <a:cubicBezTo>
                  <a:pt x="626851" y="109422"/>
                  <a:pt x="627046" y="108668"/>
                  <a:pt x="627236" y="107625"/>
                </a:cubicBezTo>
                <a:cubicBezTo>
                  <a:pt x="627337" y="107149"/>
                  <a:pt x="627344" y="106686"/>
                  <a:pt x="627403" y="106217"/>
                </a:cubicBezTo>
                <a:lnTo>
                  <a:pt x="351997" y="106217"/>
                </a:lnTo>
                <a:lnTo>
                  <a:pt x="351997" y="107328"/>
                </a:lnTo>
                <a:cubicBezTo>
                  <a:pt x="351997" y="108182"/>
                  <a:pt x="352102" y="108848"/>
                  <a:pt x="352387" y="109606"/>
                </a:cubicBezTo>
                <a:lnTo>
                  <a:pt x="287611" y="109606"/>
                </a:lnTo>
                <a:cubicBezTo>
                  <a:pt x="289370" y="108424"/>
                  <a:pt x="291122" y="107373"/>
                  <a:pt x="292880" y="106217"/>
                </a:cubicBezTo>
                <a:lnTo>
                  <a:pt x="272846" y="106217"/>
                </a:lnTo>
                <a:cubicBezTo>
                  <a:pt x="271091" y="107432"/>
                  <a:pt x="269334" y="108566"/>
                  <a:pt x="267578" y="109810"/>
                </a:cubicBezTo>
                <a:lnTo>
                  <a:pt x="169172" y="109810"/>
                </a:lnTo>
                <a:cubicBezTo>
                  <a:pt x="170978" y="108555"/>
                  <a:pt x="172814" y="107445"/>
                  <a:pt x="174626" y="106217"/>
                </a:cubicBezTo>
                <a:lnTo>
                  <a:pt x="156744" y="106217"/>
                </a:lnTo>
                <a:close/>
                <a:moveTo>
                  <a:pt x="143759" y="115829"/>
                </a:moveTo>
                <a:cubicBezTo>
                  <a:pt x="141697" y="117409"/>
                  <a:pt x="139646" y="119009"/>
                  <a:pt x="137601" y="120626"/>
                </a:cubicBezTo>
                <a:lnTo>
                  <a:pt x="1530712" y="120626"/>
                </a:lnTo>
                <a:cubicBezTo>
                  <a:pt x="1528689" y="119029"/>
                  <a:pt x="1526687" y="117390"/>
                  <a:pt x="1524647" y="115829"/>
                </a:cubicBezTo>
                <a:lnTo>
                  <a:pt x="143759" y="115829"/>
                </a:lnTo>
                <a:close/>
                <a:moveTo>
                  <a:pt x="131554" y="125442"/>
                </a:moveTo>
                <a:cubicBezTo>
                  <a:pt x="129637" y="127007"/>
                  <a:pt x="127756" y="128639"/>
                  <a:pt x="125859" y="130239"/>
                </a:cubicBezTo>
                <a:lnTo>
                  <a:pt x="141830" y="130239"/>
                </a:lnTo>
                <a:cubicBezTo>
                  <a:pt x="143865" y="128606"/>
                  <a:pt x="145934" y="127037"/>
                  <a:pt x="147989" y="125442"/>
                </a:cubicBezTo>
                <a:lnTo>
                  <a:pt x="131554" y="125442"/>
                </a:lnTo>
                <a:close/>
                <a:moveTo>
                  <a:pt x="246264" y="125442"/>
                </a:moveTo>
                <a:cubicBezTo>
                  <a:pt x="244178" y="127033"/>
                  <a:pt x="242087" y="128616"/>
                  <a:pt x="240013" y="130239"/>
                </a:cubicBezTo>
                <a:lnTo>
                  <a:pt x="258544" y="130239"/>
                </a:lnTo>
                <a:cubicBezTo>
                  <a:pt x="260726" y="128613"/>
                  <a:pt x="262919" y="127032"/>
                  <a:pt x="265111" y="125442"/>
                </a:cubicBezTo>
                <a:lnTo>
                  <a:pt x="246264" y="125442"/>
                </a:lnTo>
                <a:close/>
                <a:moveTo>
                  <a:pt x="352980" y="125442"/>
                </a:moveTo>
                <a:cubicBezTo>
                  <a:pt x="351040" y="127030"/>
                  <a:pt x="349102" y="128619"/>
                  <a:pt x="347174" y="130239"/>
                </a:cubicBezTo>
                <a:lnTo>
                  <a:pt x="628998" y="130239"/>
                </a:lnTo>
                <a:cubicBezTo>
                  <a:pt x="629485" y="128572"/>
                  <a:pt x="629578" y="127006"/>
                  <a:pt x="629629" y="125442"/>
                </a:cubicBezTo>
                <a:lnTo>
                  <a:pt x="352980" y="125442"/>
                </a:lnTo>
                <a:close/>
                <a:moveTo>
                  <a:pt x="640740" y="125442"/>
                </a:moveTo>
                <a:cubicBezTo>
                  <a:pt x="639968" y="126991"/>
                  <a:pt x="639223" y="128654"/>
                  <a:pt x="638458" y="130239"/>
                </a:cubicBezTo>
                <a:lnTo>
                  <a:pt x="652909" y="130239"/>
                </a:lnTo>
                <a:cubicBezTo>
                  <a:pt x="653703" y="128659"/>
                  <a:pt x="654486" y="126976"/>
                  <a:pt x="655283" y="125442"/>
                </a:cubicBezTo>
                <a:lnTo>
                  <a:pt x="640740" y="125442"/>
                </a:lnTo>
                <a:close/>
                <a:moveTo>
                  <a:pt x="789767" y="125442"/>
                </a:moveTo>
                <a:cubicBezTo>
                  <a:pt x="789814" y="126961"/>
                  <a:pt x="790116" y="128683"/>
                  <a:pt x="791103" y="130239"/>
                </a:cubicBezTo>
                <a:lnTo>
                  <a:pt x="1338817" y="130239"/>
                </a:lnTo>
                <a:cubicBezTo>
                  <a:pt x="1337036" y="128637"/>
                  <a:pt x="1335271" y="127007"/>
                  <a:pt x="1333475" y="125442"/>
                </a:cubicBezTo>
                <a:lnTo>
                  <a:pt x="789767" y="125442"/>
                </a:lnTo>
                <a:close/>
                <a:moveTo>
                  <a:pt x="1423088" y="125442"/>
                </a:moveTo>
                <a:cubicBezTo>
                  <a:pt x="1425175" y="127029"/>
                  <a:pt x="1427268" y="128610"/>
                  <a:pt x="1429339" y="130239"/>
                </a:cubicBezTo>
                <a:lnTo>
                  <a:pt x="1448964" y="130239"/>
                </a:lnTo>
                <a:cubicBezTo>
                  <a:pt x="1447015" y="128604"/>
                  <a:pt x="1445034" y="127039"/>
                  <a:pt x="1443066" y="125442"/>
                </a:cubicBezTo>
                <a:lnTo>
                  <a:pt x="1423088" y="125442"/>
                </a:lnTo>
                <a:close/>
                <a:moveTo>
                  <a:pt x="1519323" y="125442"/>
                </a:moveTo>
                <a:cubicBezTo>
                  <a:pt x="1521375" y="127032"/>
                  <a:pt x="1523430" y="128610"/>
                  <a:pt x="1525463" y="130239"/>
                </a:cubicBezTo>
                <a:lnTo>
                  <a:pt x="1542510" y="130239"/>
                </a:lnTo>
                <a:cubicBezTo>
                  <a:pt x="1540606" y="128636"/>
                  <a:pt x="1538720" y="127010"/>
                  <a:pt x="1536797" y="125442"/>
                </a:cubicBezTo>
                <a:lnTo>
                  <a:pt x="1519323" y="125442"/>
                </a:lnTo>
                <a:close/>
                <a:moveTo>
                  <a:pt x="120127" y="135054"/>
                </a:moveTo>
                <a:cubicBezTo>
                  <a:pt x="118330" y="136619"/>
                  <a:pt x="116580" y="138254"/>
                  <a:pt x="114803" y="139851"/>
                </a:cubicBezTo>
                <a:lnTo>
                  <a:pt x="130292" y="139851"/>
                </a:lnTo>
                <a:cubicBezTo>
                  <a:pt x="132180" y="138235"/>
                  <a:pt x="134078" y="136636"/>
                  <a:pt x="135987" y="135054"/>
                </a:cubicBezTo>
                <a:lnTo>
                  <a:pt x="120127" y="135054"/>
                </a:lnTo>
                <a:close/>
                <a:moveTo>
                  <a:pt x="233966" y="135054"/>
                </a:moveTo>
                <a:cubicBezTo>
                  <a:pt x="231990" y="136639"/>
                  <a:pt x="230027" y="138237"/>
                  <a:pt x="228067" y="139851"/>
                </a:cubicBezTo>
                <a:lnTo>
                  <a:pt x="246023" y="139851"/>
                </a:lnTo>
                <a:cubicBezTo>
                  <a:pt x="248077" y="138239"/>
                  <a:pt x="250133" y="136634"/>
                  <a:pt x="252200" y="135054"/>
                </a:cubicBezTo>
                <a:lnTo>
                  <a:pt x="233966" y="135054"/>
                </a:lnTo>
                <a:close/>
                <a:moveTo>
                  <a:pt x="341517" y="135054"/>
                </a:moveTo>
                <a:cubicBezTo>
                  <a:pt x="339688" y="136630"/>
                  <a:pt x="337877" y="138246"/>
                  <a:pt x="336063" y="139851"/>
                </a:cubicBezTo>
                <a:lnTo>
                  <a:pt x="596685" y="139851"/>
                </a:lnTo>
                <a:cubicBezTo>
                  <a:pt x="596701" y="139813"/>
                  <a:pt x="596725" y="139797"/>
                  <a:pt x="596740" y="139758"/>
                </a:cubicBezTo>
                <a:lnTo>
                  <a:pt x="597798" y="137295"/>
                </a:lnTo>
                <a:cubicBezTo>
                  <a:pt x="598138" y="136548"/>
                  <a:pt x="598442" y="135801"/>
                  <a:pt x="598744" y="135054"/>
                </a:cubicBezTo>
                <a:lnTo>
                  <a:pt x="341517" y="135054"/>
                </a:lnTo>
                <a:close/>
                <a:moveTo>
                  <a:pt x="602175" y="135054"/>
                </a:moveTo>
                <a:cubicBezTo>
                  <a:pt x="602383" y="135389"/>
                  <a:pt x="602521" y="135769"/>
                  <a:pt x="602825" y="136073"/>
                </a:cubicBezTo>
                <a:cubicBezTo>
                  <a:pt x="604819" y="137969"/>
                  <a:pt x="607287" y="137489"/>
                  <a:pt x="608427" y="137110"/>
                </a:cubicBezTo>
                <a:cubicBezTo>
                  <a:pt x="609756" y="137299"/>
                  <a:pt x="611085" y="137404"/>
                  <a:pt x="612415" y="137499"/>
                </a:cubicBezTo>
                <a:cubicBezTo>
                  <a:pt x="614124" y="137499"/>
                  <a:pt x="615558" y="137578"/>
                  <a:pt x="616793" y="138147"/>
                </a:cubicBezTo>
                <a:cubicBezTo>
                  <a:pt x="618217" y="138716"/>
                  <a:pt x="622006" y="139761"/>
                  <a:pt x="625900" y="135684"/>
                </a:cubicBezTo>
                <a:cubicBezTo>
                  <a:pt x="626098" y="135481"/>
                  <a:pt x="626186" y="135260"/>
                  <a:pt x="626364" y="135054"/>
                </a:cubicBezTo>
                <a:lnTo>
                  <a:pt x="602175" y="135054"/>
                </a:lnTo>
                <a:close/>
                <a:moveTo>
                  <a:pt x="636177" y="135054"/>
                </a:moveTo>
                <a:cubicBezTo>
                  <a:pt x="635420" y="136674"/>
                  <a:pt x="634643" y="138194"/>
                  <a:pt x="633895" y="139851"/>
                </a:cubicBezTo>
                <a:lnTo>
                  <a:pt x="648160" y="139851"/>
                </a:lnTo>
                <a:cubicBezTo>
                  <a:pt x="648944" y="138179"/>
                  <a:pt x="649745" y="136679"/>
                  <a:pt x="650534" y="135054"/>
                </a:cubicBezTo>
                <a:lnTo>
                  <a:pt x="636177" y="135054"/>
                </a:lnTo>
                <a:close/>
                <a:moveTo>
                  <a:pt x="799766" y="135054"/>
                </a:moveTo>
                <a:cubicBezTo>
                  <a:pt x="800574" y="135733"/>
                  <a:pt x="801131" y="136588"/>
                  <a:pt x="801231" y="137591"/>
                </a:cubicBezTo>
                <a:cubicBezTo>
                  <a:pt x="801304" y="138542"/>
                  <a:pt x="801648" y="139181"/>
                  <a:pt x="801954" y="139851"/>
                </a:cubicBezTo>
                <a:lnTo>
                  <a:pt x="1316057" y="139851"/>
                </a:lnTo>
                <a:cubicBezTo>
                  <a:pt x="1316614" y="138695"/>
                  <a:pt x="1317035" y="137301"/>
                  <a:pt x="1316836" y="135313"/>
                </a:cubicBezTo>
                <a:cubicBezTo>
                  <a:pt x="1317785" y="136546"/>
                  <a:pt x="1318652" y="137785"/>
                  <a:pt x="1319507" y="139017"/>
                </a:cubicBezTo>
                <a:cubicBezTo>
                  <a:pt x="1319727" y="139337"/>
                  <a:pt x="1319978" y="139565"/>
                  <a:pt x="1320212" y="139851"/>
                </a:cubicBezTo>
                <a:lnTo>
                  <a:pt x="1349168" y="139851"/>
                </a:lnTo>
                <a:cubicBezTo>
                  <a:pt x="1347502" y="138255"/>
                  <a:pt x="1345861" y="136617"/>
                  <a:pt x="1344178" y="135054"/>
                </a:cubicBezTo>
                <a:lnTo>
                  <a:pt x="799766" y="135054"/>
                </a:lnTo>
                <a:close/>
                <a:moveTo>
                  <a:pt x="1435312" y="135054"/>
                </a:moveTo>
                <a:cubicBezTo>
                  <a:pt x="1437252" y="136633"/>
                  <a:pt x="1439178" y="138235"/>
                  <a:pt x="1441099" y="139851"/>
                </a:cubicBezTo>
                <a:lnTo>
                  <a:pt x="1460020" y="139851"/>
                </a:lnTo>
                <a:cubicBezTo>
                  <a:pt x="1458210" y="138232"/>
                  <a:pt x="1456378" y="136638"/>
                  <a:pt x="1454548" y="135054"/>
                </a:cubicBezTo>
                <a:lnTo>
                  <a:pt x="1435312" y="135054"/>
                </a:lnTo>
                <a:close/>
                <a:moveTo>
                  <a:pt x="1531325" y="135054"/>
                </a:moveTo>
                <a:cubicBezTo>
                  <a:pt x="1533237" y="136637"/>
                  <a:pt x="1535146" y="138232"/>
                  <a:pt x="1537038" y="139851"/>
                </a:cubicBezTo>
                <a:lnTo>
                  <a:pt x="1553640" y="139851"/>
                </a:lnTo>
                <a:cubicBezTo>
                  <a:pt x="1551827" y="138223"/>
                  <a:pt x="1549984" y="136649"/>
                  <a:pt x="1548149" y="135054"/>
                </a:cubicBezTo>
                <a:lnTo>
                  <a:pt x="1531325" y="135054"/>
                </a:lnTo>
                <a:close/>
                <a:moveTo>
                  <a:pt x="109535" y="144666"/>
                </a:moveTo>
                <a:cubicBezTo>
                  <a:pt x="107807" y="146270"/>
                  <a:pt x="106047" y="147828"/>
                  <a:pt x="104341" y="149463"/>
                </a:cubicBezTo>
                <a:lnTo>
                  <a:pt x="119459" y="149463"/>
                </a:lnTo>
                <a:cubicBezTo>
                  <a:pt x="121214" y="147860"/>
                  <a:pt x="122951" y="146237"/>
                  <a:pt x="124727" y="144666"/>
                </a:cubicBezTo>
                <a:lnTo>
                  <a:pt x="109535" y="144666"/>
                </a:lnTo>
                <a:close/>
                <a:moveTo>
                  <a:pt x="222243" y="144666"/>
                </a:moveTo>
                <a:cubicBezTo>
                  <a:pt x="220383" y="146238"/>
                  <a:pt x="218557" y="147865"/>
                  <a:pt x="216715" y="149463"/>
                </a:cubicBezTo>
                <a:lnTo>
                  <a:pt x="234133" y="149463"/>
                </a:lnTo>
                <a:cubicBezTo>
                  <a:pt x="236064" y="147865"/>
                  <a:pt x="237973" y="146236"/>
                  <a:pt x="239920" y="144666"/>
                </a:cubicBezTo>
                <a:lnTo>
                  <a:pt x="222243" y="144666"/>
                </a:lnTo>
                <a:close/>
                <a:moveTo>
                  <a:pt x="330609" y="144666"/>
                </a:moveTo>
                <a:cubicBezTo>
                  <a:pt x="328883" y="146235"/>
                  <a:pt x="327200" y="147868"/>
                  <a:pt x="325490" y="149463"/>
                </a:cubicBezTo>
                <a:lnTo>
                  <a:pt x="342277" y="149463"/>
                </a:lnTo>
                <a:cubicBezTo>
                  <a:pt x="344050" y="147877"/>
                  <a:pt x="345804" y="146217"/>
                  <a:pt x="347582" y="144666"/>
                </a:cubicBezTo>
                <a:lnTo>
                  <a:pt x="330609" y="144666"/>
                </a:lnTo>
                <a:close/>
                <a:moveTo>
                  <a:pt x="348436" y="144666"/>
                </a:moveTo>
                <a:cubicBezTo>
                  <a:pt x="347250" y="146238"/>
                  <a:pt x="346158" y="147840"/>
                  <a:pt x="345152" y="149463"/>
                </a:cubicBezTo>
                <a:lnTo>
                  <a:pt x="563166" y="149463"/>
                </a:lnTo>
                <a:cubicBezTo>
                  <a:pt x="563184" y="149456"/>
                  <a:pt x="563203" y="149452"/>
                  <a:pt x="563221" y="149445"/>
                </a:cubicBezTo>
                <a:cubicBezTo>
                  <a:pt x="563226" y="149452"/>
                  <a:pt x="563235" y="149456"/>
                  <a:pt x="563240" y="149463"/>
                </a:cubicBezTo>
                <a:lnTo>
                  <a:pt x="578988" y="149463"/>
                </a:lnTo>
                <a:cubicBezTo>
                  <a:pt x="581084" y="148369"/>
                  <a:pt x="583103" y="147224"/>
                  <a:pt x="585351" y="146129"/>
                </a:cubicBezTo>
                <a:lnTo>
                  <a:pt x="588337" y="144666"/>
                </a:lnTo>
                <a:lnTo>
                  <a:pt x="348436" y="144666"/>
                </a:lnTo>
                <a:close/>
                <a:moveTo>
                  <a:pt x="631725" y="144666"/>
                </a:moveTo>
                <a:cubicBezTo>
                  <a:pt x="631056" y="146199"/>
                  <a:pt x="630438" y="147900"/>
                  <a:pt x="629777" y="149463"/>
                </a:cubicBezTo>
                <a:lnTo>
                  <a:pt x="643875" y="149463"/>
                </a:lnTo>
                <a:cubicBezTo>
                  <a:pt x="644558" y="147907"/>
                  <a:pt x="645208" y="146185"/>
                  <a:pt x="645897" y="144666"/>
                </a:cubicBezTo>
                <a:lnTo>
                  <a:pt x="631725" y="144666"/>
                </a:lnTo>
                <a:close/>
                <a:moveTo>
                  <a:pt x="774612" y="144666"/>
                </a:moveTo>
                <a:cubicBezTo>
                  <a:pt x="774210" y="144947"/>
                  <a:pt x="773830" y="145252"/>
                  <a:pt x="773407" y="145463"/>
                </a:cubicBezTo>
                <a:cubicBezTo>
                  <a:pt x="773121" y="145605"/>
                  <a:pt x="771019" y="146817"/>
                  <a:pt x="770995" y="149463"/>
                </a:cubicBezTo>
                <a:lnTo>
                  <a:pt x="921915" y="149463"/>
                </a:lnTo>
                <a:cubicBezTo>
                  <a:pt x="922236" y="148520"/>
                  <a:pt x="922484" y="147617"/>
                  <a:pt x="922694" y="146778"/>
                </a:cubicBezTo>
                <a:cubicBezTo>
                  <a:pt x="922881" y="145907"/>
                  <a:pt x="923184" y="145319"/>
                  <a:pt x="923454" y="144666"/>
                </a:cubicBezTo>
                <a:lnTo>
                  <a:pt x="774612" y="144666"/>
                </a:lnTo>
                <a:close/>
                <a:moveTo>
                  <a:pt x="927591" y="144666"/>
                </a:moveTo>
                <a:cubicBezTo>
                  <a:pt x="928057" y="145757"/>
                  <a:pt x="928852" y="146740"/>
                  <a:pt x="930485" y="147630"/>
                </a:cubicBezTo>
                <a:cubicBezTo>
                  <a:pt x="931149" y="148009"/>
                  <a:pt x="932000" y="148584"/>
                  <a:pt x="933045" y="148963"/>
                </a:cubicBezTo>
                <a:cubicBezTo>
                  <a:pt x="932647" y="149088"/>
                  <a:pt x="932405" y="149307"/>
                  <a:pt x="932043" y="149463"/>
                </a:cubicBezTo>
                <a:lnTo>
                  <a:pt x="946382" y="149463"/>
                </a:lnTo>
                <a:cubicBezTo>
                  <a:pt x="943974" y="148567"/>
                  <a:pt x="941566" y="148389"/>
                  <a:pt x="939314" y="148389"/>
                </a:cubicBezTo>
                <a:cubicBezTo>
                  <a:pt x="939789" y="148104"/>
                  <a:pt x="940270" y="147821"/>
                  <a:pt x="940650" y="147537"/>
                </a:cubicBezTo>
                <a:cubicBezTo>
                  <a:pt x="941030" y="147347"/>
                  <a:pt x="941418" y="147062"/>
                  <a:pt x="941893" y="146778"/>
                </a:cubicBezTo>
                <a:cubicBezTo>
                  <a:pt x="942557" y="146493"/>
                  <a:pt x="943593" y="145940"/>
                  <a:pt x="943877" y="146129"/>
                </a:cubicBezTo>
                <a:cubicBezTo>
                  <a:pt x="945951" y="147035"/>
                  <a:pt x="947939" y="148209"/>
                  <a:pt x="949925" y="149463"/>
                </a:cubicBezTo>
                <a:lnTo>
                  <a:pt x="1314591" y="149463"/>
                </a:lnTo>
                <a:cubicBezTo>
                  <a:pt x="1315349" y="148029"/>
                  <a:pt x="1315273" y="146471"/>
                  <a:pt x="1315129" y="145463"/>
                </a:cubicBezTo>
                <a:cubicBezTo>
                  <a:pt x="1315241" y="145160"/>
                  <a:pt x="1315225" y="144944"/>
                  <a:pt x="1315296" y="144666"/>
                </a:cubicBezTo>
                <a:lnTo>
                  <a:pt x="927591" y="144666"/>
                </a:lnTo>
                <a:close/>
                <a:moveTo>
                  <a:pt x="1323476" y="144666"/>
                </a:moveTo>
                <a:cubicBezTo>
                  <a:pt x="1323569" y="144915"/>
                  <a:pt x="1323581" y="145239"/>
                  <a:pt x="1323680" y="145463"/>
                </a:cubicBezTo>
                <a:cubicBezTo>
                  <a:pt x="1323007" y="146867"/>
                  <a:pt x="1322779" y="148195"/>
                  <a:pt x="1322753" y="149463"/>
                </a:cubicBezTo>
                <a:lnTo>
                  <a:pt x="1358906" y="149463"/>
                </a:lnTo>
                <a:cubicBezTo>
                  <a:pt x="1357334" y="147856"/>
                  <a:pt x="1355768" y="146242"/>
                  <a:pt x="1354176" y="144666"/>
                </a:cubicBezTo>
                <a:lnTo>
                  <a:pt x="1323476" y="144666"/>
                </a:lnTo>
                <a:close/>
                <a:moveTo>
                  <a:pt x="1446776" y="144666"/>
                </a:moveTo>
                <a:cubicBezTo>
                  <a:pt x="1448580" y="146236"/>
                  <a:pt x="1450353" y="147859"/>
                  <a:pt x="1452136" y="149463"/>
                </a:cubicBezTo>
                <a:lnTo>
                  <a:pt x="1470389" y="149463"/>
                </a:lnTo>
                <a:cubicBezTo>
                  <a:pt x="1468709" y="147861"/>
                  <a:pt x="1467045" y="146238"/>
                  <a:pt x="1465344" y="144666"/>
                </a:cubicBezTo>
                <a:lnTo>
                  <a:pt x="1446776" y="144666"/>
                </a:lnTo>
                <a:close/>
                <a:moveTo>
                  <a:pt x="1542584" y="144666"/>
                </a:moveTo>
                <a:cubicBezTo>
                  <a:pt x="1544365" y="146241"/>
                  <a:pt x="1546112" y="147856"/>
                  <a:pt x="1547871" y="149463"/>
                </a:cubicBezTo>
                <a:lnTo>
                  <a:pt x="1563990" y="149463"/>
                </a:lnTo>
                <a:cubicBezTo>
                  <a:pt x="1562292" y="147836"/>
                  <a:pt x="1560555" y="146262"/>
                  <a:pt x="1558834" y="144666"/>
                </a:cubicBezTo>
                <a:lnTo>
                  <a:pt x="1542584" y="144666"/>
                </a:lnTo>
                <a:close/>
                <a:moveTo>
                  <a:pt x="99519" y="154279"/>
                </a:moveTo>
                <a:cubicBezTo>
                  <a:pt x="97913" y="155868"/>
                  <a:pt x="96315" y="157457"/>
                  <a:pt x="94733" y="159075"/>
                </a:cubicBezTo>
                <a:lnTo>
                  <a:pt x="109276" y="159075"/>
                </a:lnTo>
                <a:cubicBezTo>
                  <a:pt x="110907" y="157483"/>
                  <a:pt x="112500" y="155842"/>
                  <a:pt x="114154" y="154279"/>
                </a:cubicBezTo>
                <a:lnTo>
                  <a:pt x="99519" y="154279"/>
                </a:lnTo>
                <a:close/>
                <a:moveTo>
                  <a:pt x="211169" y="154279"/>
                </a:moveTo>
                <a:cubicBezTo>
                  <a:pt x="209399" y="155855"/>
                  <a:pt x="207669" y="157475"/>
                  <a:pt x="205919" y="159075"/>
                </a:cubicBezTo>
                <a:lnTo>
                  <a:pt x="222818" y="159075"/>
                </a:lnTo>
                <a:cubicBezTo>
                  <a:pt x="224649" y="157476"/>
                  <a:pt x="226458" y="155852"/>
                  <a:pt x="228308" y="154279"/>
                </a:cubicBezTo>
                <a:lnTo>
                  <a:pt x="211169" y="154279"/>
                </a:lnTo>
                <a:close/>
                <a:moveTo>
                  <a:pt x="320333" y="154279"/>
                </a:moveTo>
                <a:cubicBezTo>
                  <a:pt x="318683" y="155859"/>
                  <a:pt x="317067" y="157470"/>
                  <a:pt x="315436" y="159075"/>
                </a:cubicBezTo>
                <a:lnTo>
                  <a:pt x="331630" y="159075"/>
                </a:lnTo>
                <a:cubicBezTo>
                  <a:pt x="333385" y="157417"/>
                  <a:pt x="335169" y="155901"/>
                  <a:pt x="336935" y="154279"/>
                </a:cubicBezTo>
                <a:lnTo>
                  <a:pt x="320333" y="154279"/>
                </a:lnTo>
                <a:close/>
                <a:moveTo>
                  <a:pt x="342277" y="154279"/>
                </a:moveTo>
                <a:cubicBezTo>
                  <a:pt x="341273" y="155936"/>
                  <a:pt x="340276" y="157640"/>
                  <a:pt x="339161" y="159075"/>
                </a:cubicBezTo>
                <a:lnTo>
                  <a:pt x="556525" y="159075"/>
                </a:lnTo>
                <a:cubicBezTo>
                  <a:pt x="556833" y="158665"/>
                  <a:pt x="557128" y="158242"/>
                  <a:pt x="557341" y="157779"/>
                </a:cubicBezTo>
                <a:cubicBezTo>
                  <a:pt x="557872" y="156661"/>
                  <a:pt x="557913" y="155457"/>
                  <a:pt x="557731" y="154279"/>
                </a:cubicBezTo>
                <a:lnTo>
                  <a:pt x="342277" y="154279"/>
                </a:lnTo>
                <a:close/>
                <a:moveTo>
                  <a:pt x="627811" y="154279"/>
                </a:moveTo>
                <a:cubicBezTo>
                  <a:pt x="627159" y="155872"/>
                  <a:pt x="626505" y="157451"/>
                  <a:pt x="625863" y="159075"/>
                </a:cubicBezTo>
                <a:lnTo>
                  <a:pt x="639813" y="159075"/>
                </a:lnTo>
                <a:cubicBezTo>
                  <a:pt x="640482" y="157444"/>
                  <a:pt x="641158" y="155872"/>
                  <a:pt x="641834" y="154279"/>
                </a:cubicBezTo>
                <a:lnTo>
                  <a:pt x="627811" y="154279"/>
                </a:lnTo>
                <a:close/>
                <a:moveTo>
                  <a:pt x="772090" y="154279"/>
                </a:moveTo>
                <a:cubicBezTo>
                  <a:pt x="772481" y="155999"/>
                  <a:pt x="772912" y="157702"/>
                  <a:pt x="772943" y="159075"/>
                </a:cubicBezTo>
                <a:lnTo>
                  <a:pt x="827701" y="159075"/>
                </a:lnTo>
                <a:cubicBezTo>
                  <a:pt x="827734" y="159022"/>
                  <a:pt x="827781" y="158982"/>
                  <a:pt x="827813" y="158927"/>
                </a:cubicBezTo>
                <a:lnTo>
                  <a:pt x="827813" y="159075"/>
                </a:lnTo>
                <a:lnTo>
                  <a:pt x="1303536" y="159075"/>
                </a:lnTo>
                <a:cubicBezTo>
                  <a:pt x="1303562" y="158458"/>
                  <a:pt x="1303647" y="157811"/>
                  <a:pt x="1303647" y="157223"/>
                </a:cubicBezTo>
                <a:cubicBezTo>
                  <a:pt x="1304692" y="157223"/>
                  <a:pt x="1305916" y="157216"/>
                  <a:pt x="1307245" y="156742"/>
                </a:cubicBezTo>
                <a:cubicBezTo>
                  <a:pt x="1308547" y="156309"/>
                  <a:pt x="1310403" y="155711"/>
                  <a:pt x="1311716" y="154279"/>
                </a:cubicBezTo>
                <a:lnTo>
                  <a:pt x="772090" y="154279"/>
                </a:lnTo>
                <a:close/>
                <a:moveTo>
                  <a:pt x="1323829" y="154279"/>
                </a:moveTo>
                <a:cubicBezTo>
                  <a:pt x="1324932" y="156501"/>
                  <a:pt x="1326507" y="158116"/>
                  <a:pt x="1327465" y="159075"/>
                </a:cubicBezTo>
                <a:lnTo>
                  <a:pt x="1349409" y="159075"/>
                </a:lnTo>
                <a:cubicBezTo>
                  <a:pt x="1349728" y="158314"/>
                  <a:pt x="1349714" y="157272"/>
                  <a:pt x="1349798" y="156260"/>
                </a:cubicBezTo>
                <a:cubicBezTo>
                  <a:pt x="1350697" y="157170"/>
                  <a:pt x="1351541" y="158155"/>
                  <a:pt x="1352432" y="159075"/>
                </a:cubicBezTo>
                <a:lnTo>
                  <a:pt x="1368051" y="159075"/>
                </a:lnTo>
                <a:cubicBezTo>
                  <a:pt x="1366564" y="157453"/>
                  <a:pt x="1365052" y="155871"/>
                  <a:pt x="1363544" y="154279"/>
                </a:cubicBezTo>
                <a:lnTo>
                  <a:pt x="1323829" y="154279"/>
                </a:lnTo>
                <a:close/>
                <a:moveTo>
                  <a:pt x="1457516" y="154279"/>
                </a:moveTo>
                <a:cubicBezTo>
                  <a:pt x="1459198" y="155844"/>
                  <a:pt x="1460827" y="157479"/>
                  <a:pt x="1462487" y="159075"/>
                </a:cubicBezTo>
                <a:lnTo>
                  <a:pt x="1480146" y="159075"/>
                </a:lnTo>
                <a:cubicBezTo>
                  <a:pt x="1478580" y="157481"/>
                  <a:pt x="1477042" y="155844"/>
                  <a:pt x="1475453" y="154279"/>
                </a:cubicBezTo>
                <a:lnTo>
                  <a:pt x="1457516" y="154279"/>
                </a:lnTo>
                <a:close/>
                <a:moveTo>
                  <a:pt x="1553176" y="154279"/>
                </a:moveTo>
                <a:cubicBezTo>
                  <a:pt x="1554829" y="155841"/>
                  <a:pt x="1556424" y="157483"/>
                  <a:pt x="1558055" y="159075"/>
                </a:cubicBezTo>
                <a:lnTo>
                  <a:pt x="1573636" y="159075"/>
                </a:lnTo>
                <a:cubicBezTo>
                  <a:pt x="1572065" y="157470"/>
                  <a:pt x="1570501" y="155856"/>
                  <a:pt x="1568906" y="154279"/>
                </a:cubicBezTo>
                <a:lnTo>
                  <a:pt x="1553176" y="154279"/>
                </a:lnTo>
                <a:close/>
                <a:moveTo>
                  <a:pt x="90058" y="163872"/>
                </a:moveTo>
                <a:cubicBezTo>
                  <a:pt x="88577" y="165439"/>
                  <a:pt x="87157" y="167076"/>
                  <a:pt x="85699" y="168669"/>
                </a:cubicBezTo>
                <a:lnTo>
                  <a:pt x="99704" y="168669"/>
                </a:lnTo>
                <a:cubicBezTo>
                  <a:pt x="101257" y="167048"/>
                  <a:pt x="102839" y="165465"/>
                  <a:pt x="104416" y="163872"/>
                </a:cubicBezTo>
                <a:lnTo>
                  <a:pt x="90058" y="163872"/>
                </a:lnTo>
                <a:close/>
                <a:moveTo>
                  <a:pt x="200744" y="163872"/>
                </a:moveTo>
                <a:cubicBezTo>
                  <a:pt x="199039" y="165475"/>
                  <a:pt x="197307" y="167042"/>
                  <a:pt x="195624" y="168669"/>
                </a:cubicBezTo>
                <a:lnTo>
                  <a:pt x="212040" y="168669"/>
                </a:lnTo>
                <a:cubicBezTo>
                  <a:pt x="213804" y="167041"/>
                  <a:pt x="215616" y="165475"/>
                  <a:pt x="217401" y="163872"/>
                </a:cubicBezTo>
                <a:lnTo>
                  <a:pt x="200744" y="163872"/>
                </a:lnTo>
                <a:close/>
                <a:moveTo>
                  <a:pt x="310631" y="163872"/>
                </a:moveTo>
                <a:cubicBezTo>
                  <a:pt x="309044" y="165478"/>
                  <a:pt x="307431" y="167040"/>
                  <a:pt x="305864" y="168669"/>
                </a:cubicBezTo>
                <a:lnTo>
                  <a:pt x="321965" y="168669"/>
                </a:lnTo>
                <a:cubicBezTo>
                  <a:pt x="323563" y="167076"/>
                  <a:pt x="325141" y="165435"/>
                  <a:pt x="326751" y="163872"/>
                </a:cubicBezTo>
                <a:lnTo>
                  <a:pt x="310631" y="163872"/>
                </a:lnTo>
                <a:close/>
                <a:moveTo>
                  <a:pt x="337677" y="163872"/>
                </a:moveTo>
                <a:cubicBezTo>
                  <a:pt x="337435" y="165437"/>
                  <a:pt x="337222" y="167020"/>
                  <a:pt x="337083" y="168669"/>
                </a:cubicBezTo>
                <a:lnTo>
                  <a:pt x="536306" y="168669"/>
                </a:lnTo>
                <a:cubicBezTo>
                  <a:pt x="536971" y="167871"/>
                  <a:pt x="537632" y="167232"/>
                  <a:pt x="538254" y="167076"/>
                </a:cubicBezTo>
                <a:cubicBezTo>
                  <a:pt x="540533" y="166413"/>
                  <a:pt x="542619" y="165561"/>
                  <a:pt x="544709" y="164613"/>
                </a:cubicBezTo>
                <a:cubicBezTo>
                  <a:pt x="545422" y="164317"/>
                  <a:pt x="546090" y="164154"/>
                  <a:pt x="546786" y="163872"/>
                </a:cubicBezTo>
                <a:lnTo>
                  <a:pt x="337677" y="163872"/>
                </a:lnTo>
                <a:close/>
                <a:moveTo>
                  <a:pt x="623916" y="163872"/>
                </a:moveTo>
                <a:cubicBezTo>
                  <a:pt x="623300" y="165485"/>
                  <a:pt x="622666" y="167027"/>
                  <a:pt x="622061" y="168669"/>
                </a:cubicBezTo>
                <a:lnTo>
                  <a:pt x="635899" y="168669"/>
                </a:lnTo>
                <a:cubicBezTo>
                  <a:pt x="636526" y="167031"/>
                  <a:pt x="637156" y="165475"/>
                  <a:pt x="637791" y="163872"/>
                </a:cubicBezTo>
                <a:lnTo>
                  <a:pt x="623916" y="163872"/>
                </a:lnTo>
                <a:close/>
                <a:moveTo>
                  <a:pt x="771663" y="163872"/>
                </a:moveTo>
                <a:cubicBezTo>
                  <a:pt x="771629" y="163927"/>
                  <a:pt x="771625" y="163984"/>
                  <a:pt x="771589" y="164039"/>
                </a:cubicBezTo>
                <a:cubicBezTo>
                  <a:pt x="770616" y="165537"/>
                  <a:pt x="770114" y="167118"/>
                  <a:pt x="769919" y="168669"/>
                </a:cubicBezTo>
                <a:lnTo>
                  <a:pt x="816275" y="168669"/>
                </a:lnTo>
                <a:lnTo>
                  <a:pt x="816330" y="168595"/>
                </a:lnTo>
                <a:cubicBezTo>
                  <a:pt x="818420" y="165656"/>
                  <a:pt x="819365" y="164421"/>
                  <a:pt x="821265" y="163946"/>
                </a:cubicBezTo>
                <a:cubicBezTo>
                  <a:pt x="821314" y="163933"/>
                  <a:pt x="821364" y="163887"/>
                  <a:pt x="821413" y="163872"/>
                </a:cubicBezTo>
                <a:lnTo>
                  <a:pt x="771663" y="163872"/>
                </a:lnTo>
                <a:close/>
                <a:moveTo>
                  <a:pt x="827813" y="163872"/>
                </a:moveTo>
                <a:lnTo>
                  <a:pt x="827813" y="168669"/>
                </a:lnTo>
                <a:lnTo>
                  <a:pt x="854561" y="168669"/>
                </a:lnTo>
                <a:cubicBezTo>
                  <a:pt x="854919" y="167233"/>
                  <a:pt x="855083" y="165633"/>
                  <a:pt x="855025" y="163872"/>
                </a:cubicBezTo>
                <a:lnTo>
                  <a:pt x="827813" y="163872"/>
                </a:lnTo>
                <a:close/>
                <a:moveTo>
                  <a:pt x="858271" y="163872"/>
                </a:moveTo>
                <a:cubicBezTo>
                  <a:pt x="858314" y="163897"/>
                  <a:pt x="858358" y="163921"/>
                  <a:pt x="858401" y="163946"/>
                </a:cubicBezTo>
                <a:lnTo>
                  <a:pt x="858308" y="163946"/>
                </a:lnTo>
                <a:cubicBezTo>
                  <a:pt x="860303" y="165084"/>
                  <a:pt x="862015" y="166230"/>
                  <a:pt x="863725" y="167558"/>
                </a:cubicBezTo>
                <a:lnTo>
                  <a:pt x="861165" y="167558"/>
                </a:lnTo>
                <a:lnTo>
                  <a:pt x="860683" y="167558"/>
                </a:lnTo>
                <a:cubicBezTo>
                  <a:pt x="858973" y="167084"/>
                  <a:pt x="857171" y="167369"/>
                  <a:pt x="855841" y="168317"/>
                </a:cubicBezTo>
                <a:cubicBezTo>
                  <a:pt x="855718" y="168405"/>
                  <a:pt x="855660" y="168569"/>
                  <a:pt x="855544" y="168669"/>
                </a:cubicBezTo>
                <a:lnTo>
                  <a:pt x="1004256" y="168669"/>
                </a:lnTo>
                <a:cubicBezTo>
                  <a:pt x="1004259" y="168662"/>
                  <a:pt x="1004272" y="168601"/>
                  <a:pt x="1004275" y="168595"/>
                </a:cubicBezTo>
                <a:lnTo>
                  <a:pt x="1004386" y="168595"/>
                </a:lnTo>
                <a:cubicBezTo>
                  <a:pt x="1004386" y="168595"/>
                  <a:pt x="1004751" y="168405"/>
                  <a:pt x="1005796" y="168595"/>
                </a:cubicBezTo>
                <a:cubicBezTo>
                  <a:pt x="1005812" y="168623"/>
                  <a:pt x="1005835" y="168641"/>
                  <a:pt x="1005852" y="168669"/>
                </a:cubicBezTo>
                <a:lnTo>
                  <a:pt x="1305669" y="168669"/>
                </a:lnTo>
                <a:cubicBezTo>
                  <a:pt x="1304434" y="167657"/>
                  <a:pt x="1303179" y="166679"/>
                  <a:pt x="1301922" y="165743"/>
                </a:cubicBezTo>
                <a:cubicBezTo>
                  <a:pt x="1302270" y="165129"/>
                  <a:pt x="1302330" y="164497"/>
                  <a:pt x="1302552" y="163872"/>
                </a:cubicBezTo>
                <a:lnTo>
                  <a:pt x="858271" y="163872"/>
                </a:lnTo>
                <a:close/>
                <a:moveTo>
                  <a:pt x="1331008" y="163872"/>
                </a:moveTo>
                <a:cubicBezTo>
                  <a:pt x="1331159" y="164123"/>
                  <a:pt x="1331320" y="164362"/>
                  <a:pt x="1331471" y="164613"/>
                </a:cubicBezTo>
                <a:cubicBezTo>
                  <a:pt x="1332251" y="165975"/>
                  <a:pt x="1333134" y="167342"/>
                  <a:pt x="1334124" y="168669"/>
                </a:cubicBezTo>
                <a:lnTo>
                  <a:pt x="1354287" y="168669"/>
                </a:lnTo>
                <a:cubicBezTo>
                  <a:pt x="1353920" y="166976"/>
                  <a:pt x="1353311" y="165383"/>
                  <a:pt x="1352506" y="163872"/>
                </a:cubicBezTo>
                <a:lnTo>
                  <a:pt x="1331008" y="163872"/>
                </a:lnTo>
                <a:close/>
                <a:moveTo>
                  <a:pt x="1356903" y="163872"/>
                </a:moveTo>
                <a:cubicBezTo>
                  <a:pt x="1358399" y="165471"/>
                  <a:pt x="1359918" y="167040"/>
                  <a:pt x="1361392" y="168669"/>
                </a:cubicBezTo>
                <a:lnTo>
                  <a:pt x="1376584" y="168669"/>
                </a:lnTo>
                <a:cubicBezTo>
                  <a:pt x="1375186" y="167040"/>
                  <a:pt x="1373738" y="165473"/>
                  <a:pt x="1372317" y="163872"/>
                </a:cubicBezTo>
                <a:lnTo>
                  <a:pt x="1356903" y="163872"/>
                </a:lnTo>
                <a:close/>
                <a:moveTo>
                  <a:pt x="1467384" y="163872"/>
                </a:moveTo>
                <a:cubicBezTo>
                  <a:pt x="1468989" y="165469"/>
                  <a:pt x="1470608" y="167042"/>
                  <a:pt x="1472188" y="168669"/>
                </a:cubicBezTo>
                <a:lnTo>
                  <a:pt x="1489328" y="168669"/>
                </a:lnTo>
                <a:cubicBezTo>
                  <a:pt x="1487835" y="167045"/>
                  <a:pt x="1486301" y="165469"/>
                  <a:pt x="1484784" y="163872"/>
                </a:cubicBezTo>
                <a:lnTo>
                  <a:pt x="1467384" y="163872"/>
                </a:lnTo>
                <a:close/>
                <a:moveTo>
                  <a:pt x="1562896" y="163872"/>
                </a:moveTo>
                <a:cubicBezTo>
                  <a:pt x="1564472" y="165465"/>
                  <a:pt x="1566056" y="167048"/>
                  <a:pt x="1567608" y="168669"/>
                </a:cubicBezTo>
                <a:lnTo>
                  <a:pt x="1582744" y="168669"/>
                </a:lnTo>
                <a:cubicBezTo>
                  <a:pt x="1581282" y="167073"/>
                  <a:pt x="1579852" y="165442"/>
                  <a:pt x="1578366" y="163872"/>
                </a:cubicBezTo>
                <a:lnTo>
                  <a:pt x="1562896" y="163872"/>
                </a:lnTo>
                <a:close/>
                <a:moveTo>
                  <a:pt x="81321" y="173485"/>
                </a:moveTo>
                <a:cubicBezTo>
                  <a:pt x="79912" y="175078"/>
                  <a:pt x="78496" y="176662"/>
                  <a:pt x="77111" y="178282"/>
                </a:cubicBezTo>
                <a:lnTo>
                  <a:pt x="90800" y="178282"/>
                </a:lnTo>
                <a:cubicBezTo>
                  <a:pt x="92256" y="176653"/>
                  <a:pt x="93770" y="175085"/>
                  <a:pt x="95252" y="173485"/>
                </a:cubicBezTo>
                <a:lnTo>
                  <a:pt x="81321" y="173485"/>
                </a:lnTo>
                <a:close/>
                <a:moveTo>
                  <a:pt x="190801" y="173485"/>
                </a:moveTo>
                <a:cubicBezTo>
                  <a:pt x="189200" y="175077"/>
                  <a:pt x="187594" y="176667"/>
                  <a:pt x="186015" y="178282"/>
                </a:cubicBezTo>
                <a:lnTo>
                  <a:pt x="201968" y="178282"/>
                </a:lnTo>
                <a:cubicBezTo>
                  <a:pt x="203626" y="176662"/>
                  <a:pt x="205314" y="175080"/>
                  <a:pt x="206995" y="173485"/>
                </a:cubicBezTo>
                <a:lnTo>
                  <a:pt x="190801" y="173485"/>
                </a:lnTo>
                <a:close/>
                <a:moveTo>
                  <a:pt x="301412" y="173485"/>
                </a:moveTo>
                <a:cubicBezTo>
                  <a:pt x="299923" y="175077"/>
                  <a:pt x="298429" y="176667"/>
                  <a:pt x="296960" y="178282"/>
                </a:cubicBezTo>
                <a:lnTo>
                  <a:pt x="312412" y="178282"/>
                </a:lnTo>
                <a:cubicBezTo>
                  <a:pt x="313975" y="176631"/>
                  <a:pt x="315600" y="175105"/>
                  <a:pt x="317179" y="173485"/>
                </a:cubicBezTo>
                <a:lnTo>
                  <a:pt x="301412" y="173485"/>
                </a:lnTo>
                <a:close/>
                <a:moveTo>
                  <a:pt x="336898" y="173485"/>
                </a:moveTo>
                <a:cubicBezTo>
                  <a:pt x="336876" y="174546"/>
                  <a:pt x="336784" y="175549"/>
                  <a:pt x="336805" y="176652"/>
                </a:cubicBezTo>
                <a:cubicBezTo>
                  <a:pt x="336805" y="177194"/>
                  <a:pt x="336855" y="177738"/>
                  <a:pt x="336861" y="178282"/>
                </a:cubicBezTo>
                <a:lnTo>
                  <a:pt x="528051" y="178282"/>
                </a:lnTo>
                <a:cubicBezTo>
                  <a:pt x="528126" y="178051"/>
                  <a:pt x="528199" y="177829"/>
                  <a:pt x="528274" y="177596"/>
                </a:cubicBezTo>
                <a:cubicBezTo>
                  <a:pt x="530363" y="176932"/>
                  <a:pt x="531305" y="175320"/>
                  <a:pt x="531780" y="174466"/>
                </a:cubicBezTo>
                <a:cubicBezTo>
                  <a:pt x="532065" y="174181"/>
                  <a:pt x="532287" y="173803"/>
                  <a:pt x="532559" y="173485"/>
                </a:cubicBezTo>
                <a:lnTo>
                  <a:pt x="336898" y="173485"/>
                </a:lnTo>
                <a:close/>
                <a:moveTo>
                  <a:pt x="620428" y="173485"/>
                </a:moveTo>
                <a:cubicBezTo>
                  <a:pt x="619872" y="175044"/>
                  <a:pt x="619343" y="176696"/>
                  <a:pt x="618796" y="178282"/>
                </a:cubicBezTo>
                <a:lnTo>
                  <a:pt x="632504" y="178282"/>
                </a:lnTo>
                <a:cubicBezTo>
                  <a:pt x="633071" y="176697"/>
                  <a:pt x="633617" y="175038"/>
                  <a:pt x="634192" y="173485"/>
                </a:cubicBezTo>
                <a:lnTo>
                  <a:pt x="620428" y="173485"/>
                </a:lnTo>
                <a:close/>
                <a:moveTo>
                  <a:pt x="770736" y="173485"/>
                </a:moveTo>
                <a:cubicBezTo>
                  <a:pt x="770904" y="173810"/>
                  <a:pt x="771001" y="174161"/>
                  <a:pt x="771218" y="174466"/>
                </a:cubicBezTo>
                <a:cubicBezTo>
                  <a:pt x="772304" y="176058"/>
                  <a:pt x="772377" y="177190"/>
                  <a:pt x="772201" y="178282"/>
                </a:cubicBezTo>
                <a:lnTo>
                  <a:pt x="877526" y="178282"/>
                </a:lnTo>
                <a:cubicBezTo>
                  <a:pt x="878019" y="177364"/>
                  <a:pt x="878466" y="176401"/>
                  <a:pt x="879102" y="175615"/>
                </a:cubicBezTo>
                <a:cubicBezTo>
                  <a:pt x="879659" y="174920"/>
                  <a:pt x="880503" y="174192"/>
                  <a:pt x="881198" y="173485"/>
                </a:cubicBezTo>
                <a:lnTo>
                  <a:pt x="827813" y="173485"/>
                </a:lnTo>
                <a:lnTo>
                  <a:pt x="827813" y="173911"/>
                </a:lnTo>
                <a:cubicBezTo>
                  <a:pt x="826103" y="174195"/>
                  <a:pt x="824403" y="174376"/>
                  <a:pt x="822693" y="174281"/>
                </a:cubicBezTo>
                <a:cubicBezTo>
                  <a:pt x="820319" y="174376"/>
                  <a:pt x="818140" y="174751"/>
                  <a:pt x="816145" y="175226"/>
                </a:cubicBezTo>
                <a:lnTo>
                  <a:pt x="815180" y="175429"/>
                </a:lnTo>
                <a:cubicBezTo>
                  <a:pt x="815180" y="175429"/>
                  <a:pt x="815477" y="174665"/>
                  <a:pt x="815477" y="174096"/>
                </a:cubicBezTo>
                <a:lnTo>
                  <a:pt x="815477" y="173485"/>
                </a:lnTo>
                <a:lnTo>
                  <a:pt x="770736" y="173485"/>
                </a:lnTo>
                <a:close/>
                <a:moveTo>
                  <a:pt x="884890" y="173485"/>
                </a:moveTo>
                <a:cubicBezTo>
                  <a:pt x="885931" y="175031"/>
                  <a:pt x="886803" y="176628"/>
                  <a:pt x="887487" y="178282"/>
                </a:cubicBezTo>
                <a:lnTo>
                  <a:pt x="1314591" y="178282"/>
                </a:lnTo>
                <a:cubicBezTo>
                  <a:pt x="1313435" y="176557"/>
                  <a:pt x="1312185" y="174951"/>
                  <a:pt x="1310807" y="173485"/>
                </a:cubicBezTo>
                <a:lnTo>
                  <a:pt x="1010007" y="173485"/>
                </a:lnTo>
                <a:cubicBezTo>
                  <a:pt x="1010209" y="173729"/>
                  <a:pt x="1010491" y="173973"/>
                  <a:pt x="1010545" y="174188"/>
                </a:cubicBezTo>
                <a:cubicBezTo>
                  <a:pt x="1010260" y="174094"/>
                  <a:pt x="1009888" y="173913"/>
                  <a:pt x="1009413" y="173818"/>
                </a:cubicBezTo>
                <a:cubicBezTo>
                  <a:pt x="1009201" y="173724"/>
                  <a:pt x="1009012" y="173590"/>
                  <a:pt x="1008801" y="173485"/>
                </a:cubicBezTo>
                <a:lnTo>
                  <a:pt x="884890" y="173485"/>
                </a:lnTo>
                <a:close/>
                <a:moveTo>
                  <a:pt x="1328800" y="173485"/>
                </a:moveTo>
                <a:lnTo>
                  <a:pt x="1328800" y="174466"/>
                </a:lnTo>
                <a:cubicBezTo>
                  <a:pt x="1328661" y="175852"/>
                  <a:pt x="1328864" y="177069"/>
                  <a:pt x="1329023" y="178282"/>
                </a:cubicBezTo>
                <a:lnTo>
                  <a:pt x="1357496" y="178282"/>
                </a:lnTo>
                <a:cubicBezTo>
                  <a:pt x="1356551" y="176641"/>
                  <a:pt x="1355858" y="175040"/>
                  <a:pt x="1355363" y="173485"/>
                </a:cubicBezTo>
                <a:lnTo>
                  <a:pt x="1328800" y="173485"/>
                </a:lnTo>
                <a:close/>
                <a:moveTo>
                  <a:pt x="1365714" y="173485"/>
                </a:moveTo>
                <a:cubicBezTo>
                  <a:pt x="1367080" y="175048"/>
                  <a:pt x="1368377" y="176691"/>
                  <a:pt x="1369721" y="178282"/>
                </a:cubicBezTo>
                <a:lnTo>
                  <a:pt x="1384486" y="178282"/>
                </a:lnTo>
                <a:cubicBezTo>
                  <a:pt x="1383193" y="176670"/>
                  <a:pt x="1381888" y="175070"/>
                  <a:pt x="1380572" y="173485"/>
                </a:cubicBezTo>
                <a:lnTo>
                  <a:pt x="1365714" y="173485"/>
                </a:lnTo>
                <a:close/>
                <a:moveTo>
                  <a:pt x="1476696" y="173485"/>
                </a:moveTo>
                <a:cubicBezTo>
                  <a:pt x="1478196" y="175082"/>
                  <a:pt x="1479710" y="176656"/>
                  <a:pt x="1481185" y="178282"/>
                </a:cubicBezTo>
                <a:lnTo>
                  <a:pt x="1497843" y="178282"/>
                </a:lnTo>
                <a:cubicBezTo>
                  <a:pt x="1496446" y="176657"/>
                  <a:pt x="1495016" y="175082"/>
                  <a:pt x="1493595" y="173485"/>
                </a:cubicBezTo>
                <a:lnTo>
                  <a:pt x="1476696" y="173485"/>
                </a:lnTo>
                <a:close/>
                <a:moveTo>
                  <a:pt x="1572041" y="173485"/>
                </a:moveTo>
                <a:cubicBezTo>
                  <a:pt x="1573520" y="175083"/>
                  <a:pt x="1575021" y="176655"/>
                  <a:pt x="1576474" y="178282"/>
                </a:cubicBezTo>
                <a:lnTo>
                  <a:pt x="1591351" y="178282"/>
                </a:lnTo>
                <a:cubicBezTo>
                  <a:pt x="1589952" y="176647"/>
                  <a:pt x="1588472" y="175093"/>
                  <a:pt x="1587048" y="173485"/>
                </a:cubicBezTo>
                <a:lnTo>
                  <a:pt x="1572041" y="173485"/>
                </a:lnTo>
                <a:close/>
                <a:moveTo>
                  <a:pt x="73141" y="183097"/>
                </a:moveTo>
                <a:cubicBezTo>
                  <a:pt x="71824" y="184690"/>
                  <a:pt x="70501" y="186276"/>
                  <a:pt x="69209" y="187894"/>
                </a:cubicBezTo>
                <a:lnTo>
                  <a:pt x="82601" y="187894"/>
                </a:lnTo>
                <a:cubicBezTo>
                  <a:pt x="83936" y="186294"/>
                  <a:pt x="85248" y="184671"/>
                  <a:pt x="86608" y="183097"/>
                </a:cubicBezTo>
                <a:lnTo>
                  <a:pt x="73141" y="183097"/>
                </a:lnTo>
                <a:close/>
                <a:moveTo>
                  <a:pt x="181359" y="183097"/>
                </a:moveTo>
                <a:cubicBezTo>
                  <a:pt x="179862" y="184674"/>
                  <a:pt x="178419" y="186296"/>
                  <a:pt x="176945" y="187894"/>
                </a:cubicBezTo>
                <a:lnTo>
                  <a:pt x="192471" y="187894"/>
                </a:lnTo>
                <a:cubicBezTo>
                  <a:pt x="194015" y="186295"/>
                  <a:pt x="195540" y="184673"/>
                  <a:pt x="197108" y="183097"/>
                </a:cubicBezTo>
                <a:lnTo>
                  <a:pt x="181359" y="183097"/>
                </a:lnTo>
                <a:close/>
                <a:moveTo>
                  <a:pt x="292620" y="183097"/>
                </a:moveTo>
                <a:cubicBezTo>
                  <a:pt x="291226" y="184675"/>
                  <a:pt x="289874" y="186295"/>
                  <a:pt x="288502" y="187894"/>
                </a:cubicBezTo>
                <a:lnTo>
                  <a:pt x="303787" y="187894"/>
                </a:lnTo>
                <a:cubicBezTo>
                  <a:pt x="305206" y="186306"/>
                  <a:pt x="306579" y="184658"/>
                  <a:pt x="308016" y="183097"/>
                </a:cubicBezTo>
                <a:lnTo>
                  <a:pt x="292620" y="183097"/>
                </a:lnTo>
                <a:close/>
                <a:moveTo>
                  <a:pt x="336990" y="183097"/>
                </a:moveTo>
                <a:cubicBezTo>
                  <a:pt x="337059" y="184640"/>
                  <a:pt x="337058" y="186244"/>
                  <a:pt x="336990" y="187894"/>
                </a:cubicBezTo>
                <a:lnTo>
                  <a:pt x="524675" y="187894"/>
                </a:lnTo>
                <a:cubicBezTo>
                  <a:pt x="525197" y="186875"/>
                  <a:pt x="525736" y="185870"/>
                  <a:pt x="526085" y="184616"/>
                </a:cubicBezTo>
                <a:cubicBezTo>
                  <a:pt x="526229" y="184102"/>
                  <a:pt x="526415" y="183604"/>
                  <a:pt x="526567" y="183097"/>
                </a:cubicBezTo>
                <a:lnTo>
                  <a:pt x="336990" y="183097"/>
                </a:lnTo>
                <a:close/>
                <a:moveTo>
                  <a:pt x="617182" y="183097"/>
                </a:moveTo>
                <a:cubicBezTo>
                  <a:pt x="616645" y="184709"/>
                  <a:pt x="616076" y="186255"/>
                  <a:pt x="615550" y="187894"/>
                </a:cubicBezTo>
                <a:lnTo>
                  <a:pt x="629109" y="187894"/>
                </a:lnTo>
                <a:cubicBezTo>
                  <a:pt x="629659" y="186247"/>
                  <a:pt x="630239" y="184713"/>
                  <a:pt x="630797" y="183097"/>
                </a:cubicBezTo>
                <a:lnTo>
                  <a:pt x="617182" y="183097"/>
                </a:lnTo>
                <a:close/>
                <a:moveTo>
                  <a:pt x="771793" y="183097"/>
                </a:moveTo>
                <a:cubicBezTo>
                  <a:pt x="771994" y="183884"/>
                  <a:pt x="772343" y="184609"/>
                  <a:pt x="772924" y="185190"/>
                </a:cubicBezTo>
                <a:cubicBezTo>
                  <a:pt x="773494" y="185854"/>
                  <a:pt x="775306" y="187173"/>
                  <a:pt x="778155" y="186320"/>
                </a:cubicBezTo>
                <a:cubicBezTo>
                  <a:pt x="778535" y="186225"/>
                  <a:pt x="779288" y="186320"/>
                  <a:pt x="780047" y="186320"/>
                </a:cubicBezTo>
                <a:cubicBezTo>
                  <a:pt x="780712" y="186320"/>
                  <a:pt x="781565" y="186414"/>
                  <a:pt x="782515" y="186320"/>
                </a:cubicBezTo>
                <a:cubicBezTo>
                  <a:pt x="782289" y="186997"/>
                  <a:pt x="782019" y="187378"/>
                  <a:pt x="781773" y="187894"/>
                </a:cubicBezTo>
                <a:lnTo>
                  <a:pt x="859922" y="187894"/>
                </a:lnTo>
                <a:cubicBezTo>
                  <a:pt x="859896" y="187169"/>
                  <a:pt x="859890" y="186430"/>
                  <a:pt x="859829" y="185764"/>
                </a:cubicBezTo>
                <a:cubicBezTo>
                  <a:pt x="859734" y="184721"/>
                  <a:pt x="859829" y="183948"/>
                  <a:pt x="859829" y="183190"/>
                </a:cubicBezTo>
                <a:cubicBezTo>
                  <a:pt x="861729" y="184043"/>
                  <a:pt x="863622" y="184911"/>
                  <a:pt x="865617" y="185764"/>
                </a:cubicBezTo>
                <a:cubicBezTo>
                  <a:pt x="866282" y="186048"/>
                  <a:pt x="866863" y="186134"/>
                  <a:pt x="867527" y="186134"/>
                </a:cubicBezTo>
                <a:cubicBezTo>
                  <a:pt x="867717" y="186514"/>
                  <a:pt x="867892" y="186792"/>
                  <a:pt x="868177" y="187172"/>
                </a:cubicBezTo>
                <a:lnTo>
                  <a:pt x="868770" y="187894"/>
                </a:lnTo>
                <a:lnTo>
                  <a:pt x="874558" y="187894"/>
                </a:lnTo>
                <a:lnTo>
                  <a:pt x="875021" y="185560"/>
                </a:lnTo>
                <a:cubicBezTo>
                  <a:pt x="875204" y="184587"/>
                  <a:pt x="875487" y="183933"/>
                  <a:pt x="875708" y="183097"/>
                </a:cubicBezTo>
                <a:lnTo>
                  <a:pt x="771793" y="183097"/>
                </a:lnTo>
                <a:close/>
                <a:moveTo>
                  <a:pt x="889805" y="183097"/>
                </a:moveTo>
                <a:cubicBezTo>
                  <a:pt x="891381" y="185456"/>
                  <a:pt x="893628" y="187109"/>
                  <a:pt x="896483" y="187838"/>
                </a:cubicBezTo>
                <a:cubicBezTo>
                  <a:pt x="896482" y="187860"/>
                  <a:pt x="896484" y="187873"/>
                  <a:pt x="896483" y="187894"/>
                </a:cubicBezTo>
                <a:lnTo>
                  <a:pt x="919911" y="187894"/>
                </a:lnTo>
                <a:cubicBezTo>
                  <a:pt x="919917" y="187790"/>
                  <a:pt x="919945" y="187660"/>
                  <a:pt x="919949" y="187560"/>
                </a:cubicBezTo>
                <a:cubicBezTo>
                  <a:pt x="920408" y="187692"/>
                  <a:pt x="920861" y="187792"/>
                  <a:pt x="921321" y="187894"/>
                </a:cubicBezTo>
                <a:lnTo>
                  <a:pt x="1281443" y="187894"/>
                </a:lnTo>
                <a:lnTo>
                  <a:pt x="1280460" y="186986"/>
                </a:lnTo>
                <a:cubicBezTo>
                  <a:pt x="1280745" y="186323"/>
                  <a:pt x="1281329" y="186039"/>
                  <a:pt x="1283038" y="185375"/>
                </a:cubicBezTo>
                <a:cubicBezTo>
                  <a:pt x="1284083" y="184996"/>
                  <a:pt x="1285400" y="184432"/>
                  <a:pt x="1286730" y="183579"/>
                </a:cubicBezTo>
                <a:lnTo>
                  <a:pt x="1287397" y="183097"/>
                </a:lnTo>
                <a:lnTo>
                  <a:pt x="889805" y="183097"/>
                </a:lnTo>
                <a:close/>
                <a:moveTo>
                  <a:pt x="1289531" y="183097"/>
                </a:moveTo>
                <a:cubicBezTo>
                  <a:pt x="1289795" y="183410"/>
                  <a:pt x="1290155" y="183629"/>
                  <a:pt x="1290347" y="184060"/>
                </a:cubicBezTo>
                <a:cubicBezTo>
                  <a:pt x="1291030" y="185596"/>
                  <a:pt x="1291947" y="186766"/>
                  <a:pt x="1292814" y="187894"/>
                </a:cubicBezTo>
                <a:lnTo>
                  <a:pt x="1360538" y="187894"/>
                </a:lnTo>
                <a:cubicBezTo>
                  <a:pt x="1360645" y="186374"/>
                  <a:pt x="1360499" y="184781"/>
                  <a:pt x="1359908" y="183097"/>
                </a:cubicBezTo>
                <a:lnTo>
                  <a:pt x="1320805" y="183097"/>
                </a:lnTo>
                <a:cubicBezTo>
                  <a:pt x="1319882" y="183947"/>
                  <a:pt x="1319134" y="184920"/>
                  <a:pt x="1318746" y="186042"/>
                </a:cubicBezTo>
                <a:cubicBezTo>
                  <a:pt x="1318581" y="186455"/>
                  <a:pt x="1318467" y="186710"/>
                  <a:pt x="1318320" y="187023"/>
                </a:cubicBezTo>
                <a:cubicBezTo>
                  <a:pt x="1318174" y="185563"/>
                  <a:pt x="1317768" y="184265"/>
                  <a:pt x="1317299" y="183097"/>
                </a:cubicBezTo>
                <a:lnTo>
                  <a:pt x="1289531" y="183097"/>
                </a:lnTo>
                <a:close/>
                <a:moveTo>
                  <a:pt x="1373746" y="183097"/>
                </a:moveTo>
                <a:cubicBezTo>
                  <a:pt x="1375065" y="184715"/>
                  <a:pt x="1376457" y="186248"/>
                  <a:pt x="1377752" y="187894"/>
                </a:cubicBezTo>
                <a:lnTo>
                  <a:pt x="1391906" y="187894"/>
                </a:lnTo>
                <a:cubicBezTo>
                  <a:pt x="1390711" y="186299"/>
                  <a:pt x="1389561" y="184667"/>
                  <a:pt x="1388344" y="183097"/>
                </a:cubicBezTo>
                <a:lnTo>
                  <a:pt x="1373746" y="183097"/>
                </a:lnTo>
                <a:close/>
                <a:moveTo>
                  <a:pt x="1485451" y="183097"/>
                </a:moveTo>
                <a:cubicBezTo>
                  <a:pt x="1486833" y="184674"/>
                  <a:pt x="1488175" y="186291"/>
                  <a:pt x="1489532" y="187894"/>
                </a:cubicBezTo>
                <a:lnTo>
                  <a:pt x="1505763" y="187894"/>
                </a:lnTo>
                <a:cubicBezTo>
                  <a:pt x="1504476" y="186291"/>
                  <a:pt x="1503198" y="184675"/>
                  <a:pt x="1501886" y="183097"/>
                </a:cubicBezTo>
                <a:lnTo>
                  <a:pt x="1485451" y="183097"/>
                </a:lnTo>
                <a:close/>
                <a:moveTo>
                  <a:pt x="1580666" y="183097"/>
                </a:moveTo>
                <a:cubicBezTo>
                  <a:pt x="1582029" y="184676"/>
                  <a:pt x="1583355" y="186289"/>
                  <a:pt x="1584692" y="187894"/>
                </a:cubicBezTo>
                <a:lnTo>
                  <a:pt x="1599160" y="187894"/>
                </a:lnTo>
                <a:cubicBezTo>
                  <a:pt x="1597875" y="186286"/>
                  <a:pt x="1596594" y="184681"/>
                  <a:pt x="1595284" y="183097"/>
                </a:cubicBezTo>
                <a:lnTo>
                  <a:pt x="1580666" y="183097"/>
                </a:lnTo>
                <a:close/>
                <a:moveTo>
                  <a:pt x="65369" y="192709"/>
                </a:moveTo>
                <a:cubicBezTo>
                  <a:pt x="64160" y="194277"/>
                  <a:pt x="63028" y="195916"/>
                  <a:pt x="61844" y="197506"/>
                </a:cubicBezTo>
                <a:lnTo>
                  <a:pt x="74848" y="197506"/>
                </a:lnTo>
                <a:cubicBezTo>
                  <a:pt x="76088" y="195909"/>
                  <a:pt x="77292" y="194282"/>
                  <a:pt x="78558" y="192709"/>
                </a:cubicBezTo>
                <a:lnTo>
                  <a:pt x="65369" y="192709"/>
                </a:lnTo>
                <a:close/>
                <a:moveTo>
                  <a:pt x="172511" y="192709"/>
                </a:moveTo>
                <a:cubicBezTo>
                  <a:pt x="171094" y="194293"/>
                  <a:pt x="169712" y="195902"/>
                  <a:pt x="168319" y="197506"/>
                </a:cubicBezTo>
                <a:lnTo>
                  <a:pt x="183418" y="197506"/>
                </a:lnTo>
                <a:cubicBezTo>
                  <a:pt x="184878" y="195902"/>
                  <a:pt x="186330" y="194293"/>
                  <a:pt x="187815" y="192709"/>
                </a:cubicBezTo>
                <a:lnTo>
                  <a:pt x="172511" y="192709"/>
                </a:lnTo>
                <a:close/>
                <a:moveTo>
                  <a:pt x="284365" y="192709"/>
                </a:moveTo>
                <a:cubicBezTo>
                  <a:pt x="283044" y="194296"/>
                  <a:pt x="281750" y="195900"/>
                  <a:pt x="280451" y="197506"/>
                </a:cubicBezTo>
                <a:lnTo>
                  <a:pt x="295328" y="197506"/>
                </a:lnTo>
                <a:cubicBezTo>
                  <a:pt x="296707" y="195867"/>
                  <a:pt x="298158" y="194323"/>
                  <a:pt x="299557" y="192709"/>
                </a:cubicBezTo>
                <a:lnTo>
                  <a:pt x="284365" y="192709"/>
                </a:lnTo>
                <a:close/>
                <a:moveTo>
                  <a:pt x="337232" y="192709"/>
                </a:moveTo>
                <a:cubicBezTo>
                  <a:pt x="337528" y="194418"/>
                  <a:pt x="338233" y="196164"/>
                  <a:pt x="340422" y="197228"/>
                </a:cubicBezTo>
                <a:cubicBezTo>
                  <a:pt x="340581" y="197308"/>
                  <a:pt x="341005" y="197394"/>
                  <a:pt x="341294" y="197506"/>
                </a:cubicBezTo>
                <a:lnTo>
                  <a:pt x="513824" y="197506"/>
                </a:lnTo>
                <a:cubicBezTo>
                  <a:pt x="514494" y="197138"/>
                  <a:pt x="515153" y="196625"/>
                  <a:pt x="515827" y="196284"/>
                </a:cubicBezTo>
                <a:cubicBezTo>
                  <a:pt x="517460" y="195491"/>
                  <a:pt x="519372" y="194346"/>
                  <a:pt x="521151" y="192709"/>
                </a:cubicBezTo>
                <a:lnTo>
                  <a:pt x="337232" y="192709"/>
                </a:lnTo>
                <a:close/>
                <a:moveTo>
                  <a:pt x="613917" y="192709"/>
                </a:moveTo>
                <a:cubicBezTo>
                  <a:pt x="613435" y="194269"/>
                  <a:pt x="612999" y="195922"/>
                  <a:pt x="612526" y="197506"/>
                </a:cubicBezTo>
                <a:lnTo>
                  <a:pt x="625919" y="197506"/>
                </a:lnTo>
                <a:cubicBezTo>
                  <a:pt x="626419" y="195898"/>
                  <a:pt x="626913" y="194290"/>
                  <a:pt x="627421" y="192709"/>
                </a:cubicBezTo>
                <a:lnTo>
                  <a:pt x="613917" y="192709"/>
                </a:lnTo>
                <a:close/>
                <a:moveTo>
                  <a:pt x="776078" y="192709"/>
                </a:moveTo>
                <a:cubicBezTo>
                  <a:pt x="774157" y="194071"/>
                  <a:pt x="772819" y="195746"/>
                  <a:pt x="771700" y="197506"/>
                </a:cubicBezTo>
                <a:lnTo>
                  <a:pt x="873834" y="197506"/>
                </a:lnTo>
                <a:cubicBezTo>
                  <a:pt x="873259" y="197343"/>
                  <a:pt x="872683" y="197161"/>
                  <a:pt x="872072" y="197228"/>
                </a:cubicBezTo>
                <a:cubicBezTo>
                  <a:pt x="870268" y="195332"/>
                  <a:pt x="867232" y="194579"/>
                  <a:pt x="861629" y="193821"/>
                </a:cubicBezTo>
                <a:lnTo>
                  <a:pt x="861443" y="193913"/>
                </a:lnTo>
                <a:cubicBezTo>
                  <a:pt x="860683" y="193818"/>
                  <a:pt x="859822" y="193350"/>
                  <a:pt x="859347" y="192876"/>
                </a:cubicBezTo>
                <a:cubicBezTo>
                  <a:pt x="859366" y="192818"/>
                  <a:pt x="859348" y="192767"/>
                  <a:pt x="859366" y="192709"/>
                </a:cubicBezTo>
                <a:lnTo>
                  <a:pt x="776078" y="192709"/>
                </a:lnTo>
                <a:close/>
                <a:moveTo>
                  <a:pt x="872666" y="192709"/>
                </a:moveTo>
                <a:lnTo>
                  <a:pt x="873408" y="193635"/>
                </a:lnTo>
                <a:lnTo>
                  <a:pt x="873593" y="192709"/>
                </a:lnTo>
                <a:lnTo>
                  <a:pt x="872666" y="192709"/>
                </a:lnTo>
                <a:close/>
                <a:moveTo>
                  <a:pt x="898487" y="192709"/>
                </a:moveTo>
                <a:cubicBezTo>
                  <a:pt x="898981" y="193077"/>
                  <a:pt x="899500" y="193374"/>
                  <a:pt x="900008" y="193543"/>
                </a:cubicBezTo>
                <a:cubicBezTo>
                  <a:pt x="904282" y="195155"/>
                  <a:pt x="909030" y="196382"/>
                  <a:pt x="914254" y="195339"/>
                </a:cubicBezTo>
                <a:cubicBezTo>
                  <a:pt x="916343" y="194906"/>
                  <a:pt x="917536" y="193882"/>
                  <a:pt x="918372" y="192709"/>
                </a:cubicBezTo>
                <a:lnTo>
                  <a:pt x="898487" y="192709"/>
                </a:lnTo>
                <a:close/>
                <a:moveTo>
                  <a:pt x="931542" y="192709"/>
                </a:moveTo>
                <a:cubicBezTo>
                  <a:pt x="932432" y="193973"/>
                  <a:pt x="933588" y="195085"/>
                  <a:pt x="934955" y="195913"/>
                </a:cubicBezTo>
                <a:cubicBezTo>
                  <a:pt x="937234" y="197241"/>
                  <a:pt x="939708" y="197707"/>
                  <a:pt x="941893" y="197043"/>
                </a:cubicBezTo>
                <a:cubicBezTo>
                  <a:pt x="942368" y="196948"/>
                  <a:pt x="942825" y="196751"/>
                  <a:pt x="943395" y="196562"/>
                </a:cubicBezTo>
                <a:cubicBezTo>
                  <a:pt x="943395" y="196751"/>
                  <a:pt x="943397" y="196948"/>
                  <a:pt x="943302" y="197043"/>
                </a:cubicBezTo>
                <a:cubicBezTo>
                  <a:pt x="943264" y="197196"/>
                  <a:pt x="943230" y="197354"/>
                  <a:pt x="943191" y="197506"/>
                </a:cubicBezTo>
                <a:lnTo>
                  <a:pt x="1291311" y="197506"/>
                </a:lnTo>
                <a:cubicBezTo>
                  <a:pt x="1289739" y="195819"/>
                  <a:pt x="1288092" y="194281"/>
                  <a:pt x="1286451" y="192709"/>
                </a:cubicBezTo>
                <a:lnTo>
                  <a:pt x="931542" y="192709"/>
                </a:lnTo>
                <a:close/>
                <a:moveTo>
                  <a:pt x="1295689" y="192709"/>
                </a:moveTo>
                <a:cubicBezTo>
                  <a:pt x="1296168" y="194041"/>
                  <a:pt x="1297153" y="196047"/>
                  <a:pt x="1299399" y="197506"/>
                </a:cubicBezTo>
                <a:lnTo>
                  <a:pt x="1307283" y="197506"/>
                </a:lnTo>
                <a:cubicBezTo>
                  <a:pt x="1308264" y="197196"/>
                  <a:pt x="1309230" y="196978"/>
                  <a:pt x="1310195" y="196562"/>
                </a:cubicBezTo>
                <a:lnTo>
                  <a:pt x="1310195" y="196654"/>
                </a:lnTo>
                <a:cubicBezTo>
                  <a:pt x="1310127" y="196961"/>
                  <a:pt x="1310186" y="197223"/>
                  <a:pt x="1310176" y="197506"/>
                </a:cubicBezTo>
                <a:lnTo>
                  <a:pt x="1345142" y="197506"/>
                </a:lnTo>
                <a:lnTo>
                  <a:pt x="1344382" y="197228"/>
                </a:lnTo>
                <a:lnTo>
                  <a:pt x="1348129" y="197506"/>
                </a:lnTo>
                <a:lnTo>
                  <a:pt x="1348481" y="197506"/>
                </a:lnTo>
                <a:cubicBezTo>
                  <a:pt x="1348529" y="197483"/>
                  <a:pt x="1348833" y="197317"/>
                  <a:pt x="1350076" y="197228"/>
                </a:cubicBezTo>
                <a:cubicBezTo>
                  <a:pt x="1353870" y="197056"/>
                  <a:pt x="1356967" y="195412"/>
                  <a:pt x="1358869" y="192709"/>
                </a:cubicBezTo>
                <a:lnTo>
                  <a:pt x="1295689" y="192709"/>
                </a:lnTo>
                <a:close/>
                <a:moveTo>
                  <a:pt x="1381314" y="192709"/>
                </a:moveTo>
                <a:cubicBezTo>
                  <a:pt x="1382514" y="194287"/>
                  <a:pt x="1383681" y="195903"/>
                  <a:pt x="1384857" y="197506"/>
                </a:cubicBezTo>
                <a:lnTo>
                  <a:pt x="1398918" y="197506"/>
                </a:lnTo>
                <a:cubicBezTo>
                  <a:pt x="1397792" y="195893"/>
                  <a:pt x="1396654" y="194298"/>
                  <a:pt x="1395504" y="192709"/>
                </a:cubicBezTo>
                <a:lnTo>
                  <a:pt x="1381314" y="192709"/>
                </a:lnTo>
                <a:close/>
                <a:moveTo>
                  <a:pt x="1493632" y="192709"/>
                </a:moveTo>
                <a:cubicBezTo>
                  <a:pt x="1494919" y="194285"/>
                  <a:pt x="1496154" y="195906"/>
                  <a:pt x="1497416" y="197506"/>
                </a:cubicBezTo>
                <a:lnTo>
                  <a:pt x="1513257" y="197506"/>
                </a:lnTo>
                <a:cubicBezTo>
                  <a:pt x="1512059" y="195906"/>
                  <a:pt x="1510881" y="194286"/>
                  <a:pt x="1509659" y="192709"/>
                </a:cubicBezTo>
                <a:lnTo>
                  <a:pt x="1493632" y="192709"/>
                </a:lnTo>
                <a:close/>
                <a:moveTo>
                  <a:pt x="1588736" y="192709"/>
                </a:moveTo>
                <a:cubicBezTo>
                  <a:pt x="1590000" y="194282"/>
                  <a:pt x="1591207" y="195909"/>
                  <a:pt x="1592445" y="197506"/>
                </a:cubicBezTo>
                <a:lnTo>
                  <a:pt x="1606617" y="197506"/>
                </a:lnTo>
                <a:cubicBezTo>
                  <a:pt x="1605427" y="195909"/>
                  <a:pt x="1604271" y="194284"/>
                  <a:pt x="1603056" y="192709"/>
                </a:cubicBezTo>
                <a:lnTo>
                  <a:pt x="1588736" y="192709"/>
                </a:lnTo>
                <a:close/>
                <a:moveTo>
                  <a:pt x="898338" y="193895"/>
                </a:moveTo>
                <a:cubicBezTo>
                  <a:pt x="895680" y="193691"/>
                  <a:pt x="892977" y="194287"/>
                  <a:pt x="890603" y="195710"/>
                </a:cubicBezTo>
                <a:cubicBezTo>
                  <a:pt x="889630" y="196285"/>
                  <a:pt x="888861" y="196896"/>
                  <a:pt x="888136" y="197506"/>
                </a:cubicBezTo>
                <a:lnTo>
                  <a:pt x="906982" y="197506"/>
                </a:lnTo>
                <a:cubicBezTo>
                  <a:pt x="906595" y="197281"/>
                  <a:pt x="906148" y="197136"/>
                  <a:pt x="905795" y="196858"/>
                </a:cubicBezTo>
                <a:cubicBezTo>
                  <a:pt x="903611" y="195104"/>
                  <a:pt x="900997" y="194099"/>
                  <a:pt x="898338" y="193895"/>
                </a:cubicBezTo>
                <a:close/>
                <a:moveTo>
                  <a:pt x="58320" y="202303"/>
                </a:moveTo>
                <a:cubicBezTo>
                  <a:pt x="57159" y="203921"/>
                  <a:pt x="55931" y="205478"/>
                  <a:pt x="54795" y="207118"/>
                </a:cubicBezTo>
                <a:lnTo>
                  <a:pt x="67558" y="207118"/>
                </a:lnTo>
                <a:cubicBezTo>
                  <a:pt x="68739" y="205479"/>
                  <a:pt x="70003" y="203918"/>
                  <a:pt x="71212" y="202303"/>
                </a:cubicBezTo>
                <a:lnTo>
                  <a:pt x="58320" y="202303"/>
                </a:lnTo>
                <a:close/>
                <a:moveTo>
                  <a:pt x="164257" y="202303"/>
                </a:moveTo>
                <a:cubicBezTo>
                  <a:pt x="162902" y="203912"/>
                  <a:pt x="161504" y="205489"/>
                  <a:pt x="160176" y="207118"/>
                </a:cubicBezTo>
                <a:lnTo>
                  <a:pt x="174886" y="207118"/>
                </a:lnTo>
                <a:cubicBezTo>
                  <a:pt x="176281" y="205487"/>
                  <a:pt x="177749" y="203914"/>
                  <a:pt x="179171" y="202303"/>
                </a:cubicBezTo>
                <a:lnTo>
                  <a:pt x="164257" y="202303"/>
                </a:lnTo>
                <a:close/>
                <a:moveTo>
                  <a:pt x="276667" y="202303"/>
                </a:moveTo>
                <a:cubicBezTo>
                  <a:pt x="275406" y="203911"/>
                  <a:pt x="274120" y="205491"/>
                  <a:pt x="272883" y="207118"/>
                </a:cubicBezTo>
                <a:lnTo>
                  <a:pt x="287407" y="207118"/>
                </a:lnTo>
                <a:cubicBezTo>
                  <a:pt x="288681" y="205506"/>
                  <a:pt x="289952" y="203892"/>
                  <a:pt x="291247" y="202303"/>
                </a:cubicBezTo>
                <a:lnTo>
                  <a:pt x="276667" y="202303"/>
                </a:lnTo>
                <a:close/>
                <a:moveTo>
                  <a:pt x="345226" y="202303"/>
                </a:moveTo>
                <a:cubicBezTo>
                  <a:pt x="345219" y="203028"/>
                  <a:pt x="345281" y="203487"/>
                  <a:pt x="345171" y="204729"/>
                </a:cubicBezTo>
                <a:cubicBezTo>
                  <a:pt x="345123" y="205542"/>
                  <a:pt x="345170" y="206330"/>
                  <a:pt x="345171" y="207118"/>
                </a:cubicBezTo>
                <a:lnTo>
                  <a:pt x="500078" y="207118"/>
                </a:lnTo>
                <a:cubicBezTo>
                  <a:pt x="502049" y="205467"/>
                  <a:pt x="504019" y="203705"/>
                  <a:pt x="505977" y="202303"/>
                </a:cubicBezTo>
                <a:lnTo>
                  <a:pt x="345226" y="202303"/>
                </a:lnTo>
                <a:close/>
                <a:moveTo>
                  <a:pt x="611209" y="202303"/>
                </a:moveTo>
                <a:cubicBezTo>
                  <a:pt x="610755" y="203878"/>
                  <a:pt x="610336" y="205520"/>
                  <a:pt x="609892" y="207118"/>
                </a:cubicBezTo>
                <a:lnTo>
                  <a:pt x="623007" y="207118"/>
                </a:lnTo>
                <a:cubicBezTo>
                  <a:pt x="623481" y="205477"/>
                  <a:pt x="623988" y="203917"/>
                  <a:pt x="624472" y="202303"/>
                </a:cubicBezTo>
                <a:lnTo>
                  <a:pt x="611209" y="202303"/>
                </a:lnTo>
                <a:close/>
                <a:moveTo>
                  <a:pt x="769344" y="202303"/>
                </a:moveTo>
                <a:cubicBezTo>
                  <a:pt x="768768" y="203944"/>
                  <a:pt x="768295" y="205555"/>
                  <a:pt x="767916" y="207118"/>
                </a:cubicBezTo>
                <a:lnTo>
                  <a:pt x="1298453" y="207118"/>
                </a:lnTo>
                <a:cubicBezTo>
                  <a:pt x="1298329" y="206825"/>
                  <a:pt x="1298332" y="206539"/>
                  <a:pt x="1298138" y="206248"/>
                </a:cubicBezTo>
                <a:cubicBezTo>
                  <a:pt x="1297284" y="204860"/>
                  <a:pt x="1296325" y="203572"/>
                  <a:pt x="1295355" y="202303"/>
                </a:cubicBezTo>
                <a:lnTo>
                  <a:pt x="942097" y="202303"/>
                </a:lnTo>
                <a:cubicBezTo>
                  <a:pt x="942067" y="202480"/>
                  <a:pt x="942011" y="202643"/>
                  <a:pt x="941985" y="202822"/>
                </a:cubicBezTo>
                <a:cubicBezTo>
                  <a:pt x="941890" y="202822"/>
                  <a:pt x="941691" y="202731"/>
                  <a:pt x="941596" y="202636"/>
                </a:cubicBezTo>
                <a:cubicBezTo>
                  <a:pt x="941325" y="202520"/>
                  <a:pt x="941004" y="202420"/>
                  <a:pt x="940724" y="202303"/>
                </a:cubicBezTo>
                <a:lnTo>
                  <a:pt x="927368" y="202303"/>
                </a:lnTo>
                <a:lnTo>
                  <a:pt x="926589" y="203025"/>
                </a:lnTo>
                <a:cubicBezTo>
                  <a:pt x="926019" y="203500"/>
                  <a:pt x="925841" y="203689"/>
                  <a:pt x="924512" y="203025"/>
                </a:cubicBezTo>
                <a:cubicBezTo>
                  <a:pt x="923721" y="202703"/>
                  <a:pt x="922878" y="202557"/>
                  <a:pt x="922063" y="202303"/>
                </a:cubicBezTo>
                <a:lnTo>
                  <a:pt x="884537" y="202303"/>
                </a:lnTo>
                <a:cubicBezTo>
                  <a:pt x="884238" y="203095"/>
                  <a:pt x="884043" y="203871"/>
                  <a:pt x="883944" y="204637"/>
                </a:cubicBezTo>
                <a:cubicBezTo>
                  <a:pt x="883469" y="204447"/>
                  <a:pt x="882993" y="204345"/>
                  <a:pt x="882423" y="204155"/>
                </a:cubicBezTo>
                <a:cubicBezTo>
                  <a:pt x="880247" y="203516"/>
                  <a:pt x="879065" y="203062"/>
                  <a:pt x="878323" y="202303"/>
                </a:cubicBezTo>
                <a:lnTo>
                  <a:pt x="769344" y="202303"/>
                </a:lnTo>
                <a:close/>
                <a:moveTo>
                  <a:pt x="1312532" y="202303"/>
                </a:moveTo>
                <a:cubicBezTo>
                  <a:pt x="1312547" y="202319"/>
                  <a:pt x="1312555" y="202343"/>
                  <a:pt x="1312569" y="202359"/>
                </a:cubicBezTo>
                <a:cubicBezTo>
                  <a:pt x="1313709" y="203781"/>
                  <a:pt x="1314933" y="204911"/>
                  <a:pt x="1316168" y="205859"/>
                </a:cubicBezTo>
                <a:cubicBezTo>
                  <a:pt x="1316740" y="206345"/>
                  <a:pt x="1317095" y="206718"/>
                  <a:pt x="1317522" y="207118"/>
                </a:cubicBezTo>
                <a:lnTo>
                  <a:pt x="1337574" y="207118"/>
                </a:lnTo>
                <a:cubicBezTo>
                  <a:pt x="1338789" y="206211"/>
                  <a:pt x="1339712" y="204972"/>
                  <a:pt x="1340486" y="203877"/>
                </a:cubicBezTo>
                <a:lnTo>
                  <a:pt x="1340672" y="203674"/>
                </a:lnTo>
                <a:cubicBezTo>
                  <a:pt x="1341242" y="203768"/>
                  <a:pt x="1341637" y="203877"/>
                  <a:pt x="1342397" y="203877"/>
                </a:cubicBezTo>
                <a:cubicBezTo>
                  <a:pt x="1343621" y="203877"/>
                  <a:pt x="1344977" y="203451"/>
                  <a:pt x="1346107" y="202303"/>
                </a:cubicBezTo>
                <a:lnTo>
                  <a:pt x="1312532" y="202303"/>
                </a:lnTo>
                <a:close/>
                <a:moveTo>
                  <a:pt x="1388400" y="202303"/>
                </a:moveTo>
                <a:cubicBezTo>
                  <a:pt x="1389532" y="203903"/>
                  <a:pt x="1390668" y="205494"/>
                  <a:pt x="1391776" y="207118"/>
                </a:cubicBezTo>
                <a:lnTo>
                  <a:pt x="1405373" y="207118"/>
                </a:lnTo>
                <a:cubicBezTo>
                  <a:pt x="1404318" y="205493"/>
                  <a:pt x="1403224" y="203905"/>
                  <a:pt x="1402145" y="202303"/>
                </a:cubicBezTo>
                <a:lnTo>
                  <a:pt x="1388400" y="202303"/>
                </a:lnTo>
                <a:close/>
                <a:moveTo>
                  <a:pt x="1501107" y="202303"/>
                </a:moveTo>
                <a:cubicBezTo>
                  <a:pt x="1502330" y="203911"/>
                  <a:pt x="1503584" y="205486"/>
                  <a:pt x="1504780" y="207118"/>
                </a:cubicBezTo>
                <a:lnTo>
                  <a:pt x="1520269" y="207118"/>
                </a:lnTo>
                <a:cubicBezTo>
                  <a:pt x="1519129" y="205482"/>
                  <a:pt x="1517911" y="203917"/>
                  <a:pt x="1516745" y="202303"/>
                </a:cubicBezTo>
                <a:lnTo>
                  <a:pt x="1501107" y="202303"/>
                </a:lnTo>
                <a:close/>
                <a:moveTo>
                  <a:pt x="1596081" y="202303"/>
                </a:moveTo>
                <a:cubicBezTo>
                  <a:pt x="1597286" y="203915"/>
                  <a:pt x="1598539" y="205483"/>
                  <a:pt x="1599717" y="207118"/>
                </a:cubicBezTo>
                <a:lnTo>
                  <a:pt x="1613573" y="207118"/>
                </a:lnTo>
                <a:cubicBezTo>
                  <a:pt x="1612443" y="205486"/>
                  <a:pt x="1611243" y="203913"/>
                  <a:pt x="1610086" y="202303"/>
                </a:cubicBezTo>
                <a:lnTo>
                  <a:pt x="1596081" y="202303"/>
                </a:lnTo>
                <a:close/>
                <a:moveTo>
                  <a:pt x="51679" y="211915"/>
                </a:moveTo>
                <a:cubicBezTo>
                  <a:pt x="50620" y="213503"/>
                  <a:pt x="49597" y="215122"/>
                  <a:pt x="48563" y="216731"/>
                </a:cubicBezTo>
                <a:lnTo>
                  <a:pt x="61010" y="216731"/>
                </a:lnTo>
                <a:cubicBezTo>
                  <a:pt x="62086" y="215121"/>
                  <a:pt x="63154" y="213503"/>
                  <a:pt x="64256" y="211915"/>
                </a:cubicBezTo>
                <a:lnTo>
                  <a:pt x="51679" y="211915"/>
                </a:lnTo>
                <a:close/>
                <a:moveTo>
                  <a:pt x="156373" y="211915"/>
                </a:moveTo>
                <a:cubicBezTo>
                  <a:pt x="155119" y="213504"/>
                  <a:pt x="153910" y="215124"/>
                  <a:pt x="152682" y="216731"/>
                </a:cubicBezTo>
                <a:lnTo>
                  <a:pt x="167021" y="216731"/>
                </a:lnTo>
                <a:cubicBezTo>
                  <a:pt x="168312" y="215120"/>
                  <a:pt x="169597" y="213507"/>
                  <a:pt x="170916" y="211915"/>
                </a:cubicBezTo>
                <a:lnTo>
                  <a:pt x="156373" y="211915"/>
                </a:lnTo>
                <a:close/>
                <a:moveTo>
                  <a:pt x="269340" y="211915"/>
                </a:moveTo>
                <a:cubicBezTo>
                  <a:pt x="268170" y="213504"/>
                  <a:pt x="267035" y="215123"/>
                  <a:pt x="265890" y="216731"/>
                </a:cubicBezTo>
                <a:lnTo>
                  <a:pt x="280062" y="216731"/>
                </a:lnTo>
                <a:cubicBezTo>
                  <a:pt x="281246" y="215130"/>
                  <a:pt x="282398" y="213494"/>
                  <a:pt x="283605" y="211915"/>
                </a:cubicBezTo>
                <a:lnTo>
                  <a:pt x="269340" y="211915"/>
                </a:lnTo>
                <a:close/>
                <a:moveTo>
                  <a:pt x="345171" y="211915"/>
                </a:moveTo>
                <a:lnTo>
                  <a:pt x="345171" y="212027"/>
                </a:lnTo>
                <a:cubicBezTo>
                  <a:pt x="345171" y="213259"/>
                  <a:pt x="345345" y="214208"/>
                  <a:pt x="345820" y="215157"/>
                </a:cubicBezTo>
                <a:cubicBezTo>
                  <a:pt x="345576" y="215705"/>
                  <a:pt x="345487" y="216221"/>
                  <a:pt x="345431" y="216731"/>
                </a:cubicBezTo>
                <a:lnTo>
                  <a:pt x="494718" y="216731"/>
                </a:lnTo>
                <a:cubicBezTo>
                  <a:pt x="494571" y="216198"/>
                  <a:pt x="494491" y="215593"/>
                  <a:pt x="494272" y="215157"/>
                </a:cubicBezTo>
                <a:cubicBezTo>
                  <a:pt x="495002" y="214296"/>
                  <a:pt x="495516" y="213216"/>
                  <a:pt x="495905" y="211915"/>
                </a:cubicBezTo>
                <a:lnTo>
                  <a:pt x="345171" y="211915"/>
                </a:lnTo>
                <a:close/>
                <a:moveTo>
                  <a:pt x="608575" y="211915"/>
                </a:moveTo>
                <a:cubicBezTo>
                  <a:pt x="608141" y="213538"/>
                  <a:pt x="607662" y="215085"/>
                  <a:pt x="607239" y="216731"/>
                </a:cubicBezTo>
                <a:lnTo>
                  <a:pt x="620373" y="216731"/>
                </a:lnTo>
                <a:cubicBezTo>
                  <a:pt x="620804" y="215123"/>
                  <a:pt x="621230" y="213498"/>
                  <a:pt x="621671" y="211915"/>
                </a:cubicBezTo>
                <a:lnTo>
                  <a:pt x="608575" y="211915"/>
                </a:lnTo>
                <a:close/>
                <a:moveTo>
                  <a:pt x="767452" y="211915"/>
                </a:moveTo>
                <a:cubicBezTo>
                  <a:pt x="767560" y="212770"/>
                  <a:pt x="767741" y="213549"/>
                  <a:pt x="767990" y="214212"/>
                </a:cubicBezTo>
                <a:cubicBezTo>
                  <a:pt x="767610" y="214496"/>
                  <a:pt x="767331" y="214594"/>
                  <a:pt x="766951" y="214879"/>
                </a:cubicBezTo>
                <a:lnTo>
                  <a:pt x="765987" y="215731"/>
                </a:lnTo>
                <a:cubicBezTo>
                  <a:pt x="765579" y="216101"/>
                  <a:pt x="765205" y="216386"/>
                  <a:pt x="764818" y="216731"/>
                </a:cubicBezTo>
                <a:lnTo>
                  <a:pt x="1308433" y="216731"/>
                </a:lnTo>
                <a:lnTo>
                  <a:pt x="1300586" y="211915"/>
                </a:lnTo>
                <a:lnTo>
                  <a:pt x="767452" y="211915"/>
                </a:lnTo>
                <a:close/>
                <a:moveTo>
                  <a:pt x="1320694" y="211915"/>
                </a:moveTo>
                <a:cubicBezTo>
                  <a:pt x="1321655" y="213414"/>
                  <a:pt x="1322981" y="214819"/>
                  <a:pt x="1324719" y="215620"/>
                </a:cubicBezTo>
                <a:cubicBezTo>
                  <a:pt x="1325669" y="216094"/>
                  <a:pt x="1326719" y="216286"/>
                  <a:pt x="1327669" y="216286"/>
                </a:cubicBezTo>
                <a:cubicBezTo>
                  <a:pt x="1328618" y="216286"/>
                  <a:pt x="1329559" y="216094"/>
                  <a:pt x="1330414" y="215620"/>
                </a:cubicBezTo>
                <a:cubicBezTo>
                  <a:pt x="1331978" y="214839"/>
                  <a:pt x="1333353" y="213524"/>
                  <a:pt x="1334328" y="211915"/>
                </a:cubicBezTo>
                <a:lnTo>
                  <a:pt x="1320694" y="211915"/>
                </a:lnTo>
                <a:close/>
                <a:moveTo>
                  <a:pt x="1394874" y="211915"/>
                </a:moveTo>
                <a:cubicBezTo>
                  <a:pt x="1395921" y="213508"/>
                  <a:pt x="1396948" y="215116"/>
                  <a:pt x="1397972" y="216731"/>
                </a:cubicBezTo>
                <a:lnTo>
                  <a:pt x="1411327" y="216731"/>
                </a:lnTo>
                <a:cubicBezTo>
                  <a:pt x="1410359" y="215123"/>
                  <a:pt x="1409407" y="213501"/>
                  <a:pt x="1408415" y="211915"/>
                </a:cubicBezTo>
                <a:lnTo>
                  <a:pt x="1394874" y="211915"/>
                </a:lnTo>
                <a:close/>
                <a:moveTo>
                  <a:pt x="1508175" y="211915"/>
                </a:moveTo>
                <a:cubicBezTo>
                  <a:pt x="1509295" y="213502"/>
                  <a:pt x="1510382" y="215122"/>
                  <a:pt x="1511476" y="216731"/>
                </a:cubicBezTo>
                <a:lnTo>
                  <a:pt x="1526632" y="216731"/>
                </a:lnTo>
                <a:cubicBezTo>
                  <a:pt x="1525588" y="215119"/>
                  <a:pt x="1524546" y="213506"/>
                  <a:pt x="1523478" y="211915"/>
                </a:cubicBezTo>
                <a:lnTo>
                  <a:pt x="1508175" y="211915"/>
                </a:lnTo>
                <a:close/>
                <a:moveTo>
                  <a:pt x="1603037" y="211915"/>
                </a:moveTo>
                <a:cubicBezTo>
                  <a:pt x="1604140" y="213504"/>
                  <a:pt x="1605208" y="215120"/>
                  <a:pt x="1606283" y="216731"/>
                </a:cubicBezTo>
                <a:lnTo>
                  <a:pt x="1619899" y="216731"/>
                </a:lnTo>
                <a:cubicBezTo>
                  <a:pt x="1618869" y="215129"/>
                  <a:pt x="1617875" y="213496"/>
                  <a:pt x="1616820" y="211915"/>
                </a:cubicBezTo>
                <a:lnTo>
                  <a:pt x="1603037" y="211915"/>
                </a:lnTo>
                <a:close/>
                <a:moveTo>
                  <a:pt x="45447" y="221509"/>
                </a:moveTo>
                <a:cubicBezTo>
                  <a:pt x="44465" y="223098"/>
                  <a:pt x="43527" y="224716"/>
                  <a:pt x="42571" y="226325"/>
                </a:cubicBezTo>
                <a:lnTo>
                  <a:pt x="1625946" y="226325"/>
                </a:lnTo>
                <a:cubicBezTo>
                  <a:pt x="1624977" y="224694"/>
                  <a:pt x="1623937" y="223119"/>
                  <a:pt x="1622941" y="221509"/>
                </a:cubicBezTo>
                <a:lnTo>
                  <a:pt x="1609493" y="221509"/>
                </a:lnTo>
                <a:cubicBezTo>
                  <a:pt x="1609784" y="221963"/>
                  <a:pt x="1610112" y="222387"/>
                  <a:pt x="1610401" y="222843"/>
                </a:cubicBezTo>
                <a:lnTo>
                  <a:pt x="1530620" y="222843"/>
                </a:lnTo>
                <a:cubicBezTo>
                  <a:pt x="1530340" y="222389"/>
                  <a:pt x="1530029" y="221961"/>
                  <a:pt x="1529748" y="221509"/>
                </a:cubicBezTo>
                <a:lnTo>
                  <a:pt x="1514741" y="221509"/>
                </a:lnTo>
                <a:cubicBezTo>
                  <a:pt x="1515180" y="222180"/>
                  <a:pt x="1515661" y="222816"/>
                  <a:pt x="1516095" y="223491"/>
                </a:cubicBezTo>
                <a:lnTo>
                  <a:pt x="1415427" y="223491"/>
                </a:lnTo>
                <a:cubicBezTo>
                  <a:pt x="1415042" y="222816"/>
                  <a:pt x="1414610" y="222181"/>
                  <a:pt x="1414221" y="221509"/>
                </a:cubicBezTo>
                <a:lnTo>
                  <a:pt x="1401051" y="221509"/>
                </a:lnTo>
                <a:cubicBezTo>
                  <a:pt x="1401486" y="222222"/>
                  <a:pt x="1401975" y="222885"/>
                  <a:pt x="1402405" y="223602"/>
                </a:cubicBezTo>
                <a:lnTo>
                  <a:pt x="1304871" y="223602"/>
                </a:lnTo>
                <a:lnTo>
                  <a:pt x="1304296" y="223491"/>
                </a:lnTo>
                <a:cubicBezTo>
                  <a:pt x="1304296" y="222787"/>
                  <a:pt x="1304184" y="222141"/>
                  <a:pt x="1304074" y="221509"/>
                </a:cubicBezTo>
                <a:lnTo>
                  <a:pt x="757380" y="221509"/>
                </a:lnTo>
                <a:cubicBezTo>
                  <a:pt x="756438" y="222175"/>
                  <a:pt x="755541" y="222938"/>
                  <a:pt x="754690" y="223787"/>
                </a:cubicBezTo>
                <a:lnTo>
                  <a:pt x="753169" y="223787"/>
                </a:lnTo>
                <a:lnTo>
                  <a:pt x="753169" y="223028"/>
                </a:lnTo>
                <a:lnTo>
                  <a:pt x="752891" y="222935"/>
                </a:lnTo>
                <a:lnTo>
                  <a:pt x="752594" y="223695"/>
                </a:lnTo>
                <a:lnTo>
                  <a:pt x="618499" y="223695"/>
                </a:lnTo>
                <a:cubicBezTo>
                  <a:pt x="618689" y="222948"/>
                  <a:pt x="618901" y="222251"/>
                  <a:pt x="619093" y="221509"/>
                </a:cubicBezTo>
                <a:lnTo>
                  <a:pt x="605941" y="221509"/>
                </a:lnTo>
                <a:cubicBezTo>
                  <a:pt x="605803" y="222068"/>
                  <a:pt x="605632" y="222559"/>
                  <a:pt x="605496" y="223120"/>
                </a:cubicBezTo>
                <a:lnTo>
                  <a:pt x="498928" y="223120"/>
                </a:lnTo>
                <a:cubicBezTo>
                  <a:pt x="498264" y="222931"/>
                  <a:pt x="497687" y="222653"/>
                  <a:pt x="496832" y="222843"/>
                </a:cubicBezTo>
                <a:cubicBezTo>
                  <a:pt x="496547" y="222843"/>
                  <a:pt x="496357" y="223026"/>
                  <a:pt x="496072" y="223120"/>
                </a:cubicBezTo>
                <a:lnTo>
                  <a:pt x="495515" y="223120"/>
                </a:lnTo>
                <a:cubicBezTo>
                  <a:pt x="495515" y="222552"/>
                  <a:pt x="495429" y="222054"/>
                  <a:pt x="495367" y="221509"/>
                </a:cubicBezTo>
                <a:lnTo>
                  <a:pt x="469101" y="221509"/>
                </a:lnTo>
                <a:cubicBezTo>
                  <a:pt x="469960" y="222267"/>
                  <a:pt x="471060" y="222795"/>
                  <a:pt x="472421" y="222935"/>
                </a:cubicBezTo>
                <a:cubicBezTo>
                  <a:pt x="473181" y="223030"/>
                  <a:pt x="473852" y="222935"/>
                  <a:pt x="474517" y="222935"/>
                </a:cubicBezTo>
                <a:cubicBezTo>
                  <a:pt x="474517" y="223125"/>
                  <a:pt x="474519" y="223209"/>
                  <a:pt x="474424" y="223398"/>
                </a:cubicBezTo>
                <a:lnTo>
                  <a:pt x="474424" y="223491"/>
                </a:lnTo>
                <a:lnTo>
                  <a:pt x="460457" y="223491"/>
                </a:lnTo>
                <a:cubicBezTo>
                  <a:pt x="461303" y="222877"/>
                  <a:pt x="461814" y="222197"/>
                  <a:pt x="462182" y="221509"/>
                </a:cubicBezTo>
                <a:lnTo>
                  <a:pt x="346599" y="221509"/>
                </a:lnTo>
                <a:cubicBezTo>
                  <a:pt x="345718" y="222059"/>
                  <a:pt x="345100" y="222742"/>
                  <a:pt x="344689" y="223398"/>
                </a:cubicBezTo>
                <a:lnTo>
                  <a:pt x="275165" y="223398"/>
                </a:lnTo>
                <a:cubicBezTo>
                  <a:pt x="275616" y="222758"/>
                  <a:pt x="276101" y="222146"/>
                  <a:pt x="276556" y="221509"/>
                </a:cubicBezTo>
                <a:lnTo>
                  <a:pt x="262458" y="221509"/>
                </a:lnTo>
                <a:cubicBezTo>
                  <a:pt x="262084" y="222052"/>
                  <a:pt x="261680" y="222575"/>
                  <a:pt x="261308" y="223120"/>
                </a:cubicBezTo>
                <a:lnTo>
                  <a:pt x="161864" y="223120"/>
                </a:lnTo>
                <a:cubicBezTo>
                  <a:pt x="162283" y="222574"/>
                  <a:pt x="162740" y="222054"/>
                  <a:pt x="163162" y="221509"/>
                </a:cubicBezTo>
                <a:lnTo>
                  <a:pt x="148990" y="221509"/>
                </a:lnTo>
                <a:cubicBezTo>
                  <a:pt x="148635" y="221991"/>
                  <a:pt x="148249" y="222452"/>
                  <a:pt x="147896" y="222935"/>
                </a:cubicBezTo>
                <a:lnTo>
                  <a:pt x="56817" y="222935"/>
                </a:lnTo>
                <a:cubicBezTo>
                  <a:pt x="57126" y="222449"/>
                  <a:pt x="57471" y="221993"/>
                  <a:pt x="57782" y="221509"/>
                </a:cubicBezTo>
                <a:lnTo>
                  <a:pt x="45447" y="221509"/>
                </a:lnTo>
                <a:close/>
                <a:moveTo>
                  <a:pt x="441072" y="222954"/>
                </a:moveTo>
                <a:cubicBezTo>
                  <a:pt x="442081" y="222954"/>
                  <a:pt x="443133" y="223175"/>
                  <a:pt x="444226" y="223602"/>
                </a:cubicBezTo>
                <a:lnTo>
                  <a:pt x="438141" y="223602"/>
                </a:lnTo>
                <a:cubicBezTo>
                  <a:pt x="439091" y="223175"/>
                  <a:pt x="440063" y="222954"/>
                  <a:pt x="441072" y="222954"/>
                </a:cubicBezTo>
                <a:close/>
                <a:moveTo>
                  <a:pt x="39845" y="231121"/>
                </a:moveTo>
                <a:cubicBezTo>
                  <a:pt x="38930" y="232724"/>
                  <a:pt x="38007" y="234315"/>
                  <a:pt x="37118" y="235937"/>
                </a:cubicBezTo>
                <a:lnTo>
                  <a:pt x="49936" y="235937"/>
                </a:lnTo>
                <a:cubicBezTo>
                  <a:pt x="50082" y="235681"/>
                  <a:pt x="50215" y="235414"/>
                  <a:pt x="50362" y="235159"/>
                </a:cubicBezTo>
                <a:lnTo>
                  <a:pt x="140124" y="235159"/>
                </a:lnTo>
                <a:cubicBezTo>
                  <a:pt x="139951" y="235415"/>
                  <a:pt x="139795" y="235680"/>
                  <a:pt x="139623" y="235937"/>
                </a:cubicBezTo>
                <a:lnTo>
                  <a:pt x="153554" y="235937"/>
                </a:lnTo>
                <a:cubicBezTo>
                  <a:pt x="153733" y="235681"/>
                  <a:pt x="153893" y="235414"/>
                  <a:pt x="154073" y="235159"/>
                </a:cubicBezTo>
                <a:lnTo>
                  <a:pt x="254463" y="235159"/>
                </a:lnTo>
                <a:cubicBezTo>
                  <a:pt x="254303" y="235415"/>
                  <a:pt x="254159" y="235681"/>
                  <a:pt x="254000" y="235937"/>
                </a:cubicBezTo>
                <a:lnTo>
                  <a:pt x="267040" y="235937"/>
                </a:lnTo>
                <a:cubicBezTo>
                  <a:pt x="267225" y="235651"/>
                  <a:pt x="267392" y="235351"/>
                  <a:pt x="267578" y="235066"/>
                </a:cubicBezTo>
                <a:lnTo>
                  <a:pt x="346877" y="235066"/>
                </a:lnTo>
                <a:lnTo>
                  <a:pt x="346877" y="234974"/>
                </a:lnTo>
                <a:cubicBezTo>
                  <a:pt x="347132" y="235312"/>
                  <a:pt x="347427" y="235612"/>
                  <a:pt x="347694" y="235937"/>
                </a:cubicBezTo>
                <a:lnTo>
                  <a:pt x="425509" y="235937"/>
                </a:lnTo>
                <a:cubicBezTo>
                  <a:pt x="425591" y="235639"/>
                  <a:pt x="425710" y="235368"/>
                  <a:pt x="425787" y="235066"/>
                </a:cubicBezTo>
                <a:lnTo>
                  <a:pt x="474999" y="235066"/>
                </a:lnTo>
                <a:cubicBezTo>
                  <a:pt x="475084" y="235361"/>
                  <a:pt x="475190" y="235643"/>
                  <a:pt x="475278" y="235937"/>
                </a:cubicBezTo>
                <a:lnTo>
                  <a:pt x="506849" y="235937"/>
                </a:lnTo>
                <a:cubicBezTo>
                  <a:pt x="506908" y="235669"/>
                  <a:pt x="507054" y="235434"/>
                  <a:pt x="507090" y="235159"/>
                </a:cubicBezTo>
                <a:lnTo>
                  <a:pt x="603585" y="235159"/>
                </a:lnTo>
                <a:cubicBezTo>
                  <a:pt x="603529" y="235410"/>
                  <a:pt x="603492" y="235685"/>
                  <a:pt x="603437" y="235937"/>
                </a:cubicBezTo>
                <a:lnTo>
                  <a:pt x="614900" y="235937"/>
                </a:lnTo>
                <a:cubicBezTo>
                  <a:pt x="615000" y="235501"/>
                  <a:pt x="615079" y="235019"/>
                  <a:pt x="615179" y="234585"/>
                </a:cubicBezTo>
                <a:lnTo>
                  <a:pt x="746807" y="234585"/>
                </a:lnTo>
                <a:lnTo>
                  <a:pt x="746621" y="234974"/>
                </a:lnTo>
                <a:cubicBezTo>
                  <a:pt x="746444" y="235327"/>
                  <a:pt x="746409" y="235598"/>
                  <a:pt x="746269" y="235937"/>
                </a:cubicBezTo>
                <a:lnTo>
                  <a:pt x="1308544" y="235937"/>
                </a:lnTo>
                <a:cubicBezTo>
                  <a:pt x="1308064" y="235602"/>
                  <a:pt x="1307531" y="235103"/>
                  <a:pt x="1307153" y="234881"/>
                </a:cubicBezTo>
                <a:cubicBezTo>
                  <a:pt x="1307153" y="234881"/>
                  <a:pt x="1307062" y="234883"/>
                  <a:pt x="1306967" y="234789"/>
                </a:cubicBezTo>
                <a:lnTo>
                  <a:pt x="1408582" y="234789"/>
                </a:lnTo>
                <a:cubicBezTo>
                  <a:pt x="1408787" y="235165"/>
                  <a:pt x="1408972" y="235560"/>
                  <a:pt x="1409175" y="235937"/>
                </a:cubicBezTo>
                <a:lnTo>
                  <a:pt x="1422958" y="235937"/>
                </a:lnTo>
                <a:cubicBezTo>
                  <a:pt x="1422683" y="235401"/>
                  <a:pt x="1422437" y="234840"/>
                  <a:pt x="1422160" y="234307"/>
                </a:cubicBezTo>
                <a:lnTo>
                  <a:pt x="1523793" y="234307"/>
                </a:lnTo>
                <a:cubicBezTo>
                  <a:pt x="1524105" y="234839"/>
                  <a:pt x="1524375" y="235403"/>
                  <a:pt x="1524684" y="235937"/>
                </a:cubicBezTo>
                <a:lnTo>
                  <a:pt x="1538040" y="235937"/>
                </a:lnTo>
                <a:cubicBezTo>
                  <a:pt x="1537744" y="235402"/>
                  <a:pt x="1537485" y="234840"/>
                  <a:pt x="1537186" y="234307"/>
                </a:cubicBezTo>
                <a:lnTo>
                  <a:pt x="1617154" y="234307"/>
                </a:lnTo>
                <a:cubicBezTo>
                  <a:pt x="1617462" y="234841"/>
                  <a:pt x="1617738" y="235401"/>
                  <a:pt x="1618044" y="235937"/>
                </a:cubicBezTo>
                <a:lnTo>
                  <a:pt x="1631307" y="235937"/>
                </a:lnTo>
                <a:cubicBezTo>
                  <a:pt x="1630423" y="234326"/>
                  <a:pt x="1629545" y="232713"/>
                  <a:pt x="1628636" y="231121"/>
                </a:cubicBezTo>
                <a:lnTo>
                  <a:pt x="39845" y="231121"/>
                </a:lnTo>
                <a:close/>
                <a:moveTo>
                  <a:pt x="34409" y="240734"/>
                </a:moveTo>
                <a:cubicBezTo>
                  <a:pt x="33584" y="242305"/>
                  <a:pt x="32873" y="243960"/>
                  <a:pt x="32072" y="245549"/>
                </a:cubicBezTo>
                <a:lnTo>
                  <a:pt x="44723" y="245549"/>
                </a:lnTo>
                <a:cubicBezTo>
                  <a:pt x="45576" y="243930"/>
                  <a:pt x="46459" y="242334"/>
                  <a:pt x="47339" y="240734"/>
                </a:cubicBezTo>
                <a:lnTo>
                  <a:pt x="34409" y="240734"/>
                </a:lnTo>
                <a:close/>
                <a:moveTo>
                  <a:pt x="136581" y="240734"/>
                </a:moveTo>
                <a:cubicBezTo>
                  <a:pt x="135547" y="242334"/>
                  <a:pt x="134507" y="243932"/>
                  <a:pt x="133501" y="245549"/>
                </a:cubicBezTo>
                <a:lnTo>
                  <a:pt x="147135" y="245549"/>
                </a:lnTo>
                <a:cubicBezTo>
                  <a:pt x="148189" y="243931"/>
                  <a:pt x="149280" y="242335"/>
                  <a:pt x="150363" y="240734"/>
                </a:cubicBezTo>
                <a:lnTo>
                  <a:pt x="136581" y="240734"/>
                </a:lnTo>
                <a:close/>
                <a:moveTo>
                  <a:pt x="251161" y="240734"/>
                </a:moveTo>
                <a:cubicBezTo>
                  <a:pt x="250201" y="242333"/>
                  <a:pt x="249239" y="243934"/>
                  <a:pt x="248305" y="245549"/>
                </a:cubicBezTo>
                <a:lnTo>
                  <a:pt x="261104" y="245549"/>
                </a:lnTo>
                <a:cubicBezTo>
                  <a:pt x="262078" y="243933"/>
                  <a:pt x="263072" y="242331"/>
                  <a:pt x="264072" y="240734"/>
                </a:cubicBezTo>
                <a:lnTo>
                  <a:pt x="251161" y="240734"/>
                </a:lnTo>
                <a:close/>
                <a:moveTo>
                  <a:pt x="350439" y="240734"/>
                </a:moveTo>
                <a:cubicBezTo>
                  <a:pt x="349992" y="242636"/>
                  <a:pt x="350091" y="244310"/>
                  <a:pt x="350699" y="245549"/>
                </a:cubicBezTo>
                <a:lnTo>
                  <a:pt x="421929" y="245549"/>
                </a:lnTo>
                <a:cubicBezTo>
                  <a:pt x="421954" y="245499"/>
                  <a:pt x="421979" y="245452"/>
                  <a:pt x="422003" y="245401"/>
                </a:cubicBezTo>
                <a:cubicBezTo>
                  <a:pt x="422715" y="243890"/>
                  <a:pt x="423382" y="242337"/>
                  <a:pt x="423988" y="240734"/>
                </a:cubicBezTo>
                <a:lnTo>
                  <a:pt x="350439" y="240734"/>
                </a:lnTo>
                <a:close/>
                <a:moveTo>
                  <a:pt x="476817" y="240734"/>
                </a:moveTo>
                <a:cubicBezTo>
                  <a:pt x="476842" y="240806"/>
                  <a:pt x="476866" y="240884"/>
                  <a:pt x="476891" y="240956"/>
                </a:cubicBezTo>
                <a:lnTo>
                  <a:pt x="477745" y="243419"/>
                </a:lnTo>
                <a:cubicBezTo>
                  <a:pt x="478092" y="244461"/>
                  <a:pt x="478777" y="245084"/>
                  <a:pt x="479544" y="245549"/>
                </a:cubicBezTo>
                <a:lnTo>
                  <a:pt x="502972" y="245549"/>
                </a:lnTo>
                <a:cubicBezTo>
                  <a:pt x="502959" y="245101"/>
                  <a:pt x="503028" y="244531"/>
                  <a:pt x="503009" y="244179"/>
                </a:cubicBezTo>
                <a:lnTo>
                  <a:pt x="507554" y="245549"/>
                </a:lnTo>
                <a:lnTo>
                  <a:pt x="507925" y="245549"/>
                </a:lnTo>
                <a:lnTo>
                  <a:pt x="504438" y="240845"/>
                </a:lnTo>
                <a:cubicBezTo>
                  <a:pt x="504466" y="240812"/>
                  <a:pt x="504484" y="240767"/>
                  <a:pt x="504512" y="240734"/>
                </a:cubicBezTo>
                <a:lnTo>
                  <a:pt x="476817" y="240734"/>
                </a:lnTo>
                <a:close/>
                <a:moveTo>
                  <a:pt x="602472" y="240734"/>
                </a:moveTo>
                <a:cubicBezTo>
                  <a:pt x="602138" y="242311"/>
                  <a:pt x="601850" y="243953"/>
                  <a:pt x="601526" y="245549"/>
                </a:cubicBezTo>
                <a:lnTo>
                  <a:pt x="612934" y="245549"/>
                </a:lnTo>
                <a:cubicBezTo>
                  <a:pt x="613269" y="243955"/>
                  <a:pt x="613573" y="242307"/>
                  <a:pt x="613917" y="240734"/>
                </a:cubicBezTo>
                <a:lnTo>
                  <a:pt x="602472" y="240734"/>
                </a:lnTo>
                <a:close/>
                <a:moveTo>
                  <a:pt x="744432" y="240734"/>
                </a:moveTo>
                <a:cubicBezTo>
                  <a:pt x="744429" y="240739"/>
                  <a:pt x="744435" y="240747"/>
                  <a:pt x="744432" y="240752"/>
                </a:cubicBezTo>
                <a:cubicBezTo>
                  <a:pt x="743577" y="242270"/>
                  <a:pt x="742620" y="243791"/>
                  <a:pt x="741576" y="245308"/>
                </a:cubicBezTo>
                <a:cubicBezTo>
                  <a:pt x="741526" y="245384"/>
                  <a:pt x="741477" y="245474"/>
                  <a:pt x="741427" y="245549"/>
                </a:cubicBezTo>
                <a:lnTo>
                  <a:pt x="1076247" y="245549"/>
                </a:lnTo>
                <a:cubicBezTo>
                  <a:pt x="1076483" y="245525"/>
                  <a:pt x="1076697" y="245519"/>
                  <a:pt x="1076934" y="245494"/>
                </a:cubicBezTo>
                <a:cubicBezTo>
                  <a:pt x="1077124" y="245494"/>
                  <a:pt x="1077409" y="245496"/>
                  <a:pt x="1077694" y="245401"/>
                </a:cubicBezTo>
                <a:cubicBezTo>
                  <a:pt x="1077721" y="245456"/>
                  <a:pt x="1077760" y="245495"/>
                  <a:pt x="1077787" y="245549"/>
                </a:cubicBezTo>
                <a:lnTo>
                  <a:pt x="1312328" y="245549"/>
                </a:lnTo>
                <a:cubicBezTo>
                  <a:pt x="1312311" y="245313"/>
                  <a:pt x="1312307" y="245062"/>
                  <a:pt x="1312291" y="244827"/>
                </a:cubicBezTo>
                <a:lnTo>
                  <a:pt x="1312087" y="241808"/>
                </a:lnTo>
                <a:cubicBezTo>
                  <a:pt x="1312059" y="241394"/>
                  <a:pt x="1311906" y="241103"/>
                  <a:pt x="1311827" y="240734"/>
                </a:cubicBezTo>
                <a:lnTo>
                  <a:pt x="744432" y="240734"/>
                </a:lnTo>
                <a:close/>
                <a:moveTo>
                  <a:pt x="1411624" y="240734"/>
                </a:moveTo>
                <a:cubicBezTo>
                  <a:pt x="1412454" y="242336"/>
                  <a:pt x="1413304" y="243926"/>
                  <a:pt x="1414110" y="245549"/>
                </a:cubicBezTo>
                <a:lnTo>
                  <a:pt x="1427651" y="245549"/>
                </a:lnTo>
                <a:cubicBezTo>
                  <a:pt x="1426886" y="243928"/>
                  <a:pt x="1426083" y="242336"/>
                  <a:pt x="1425295" y="240734"/>
                </a:cubicBezTo>
                <a:lnTo>
                  <a:pt x="1411624" y="240734"/>
                </a:lnTo>
                <a:close/>
                <a:moveTo>
                  <a:pt x="1527336" y="240734"/>
                </a:moveTo>
                <a:cubicBezTo>
                  <a:pt x="1528226" y="242336"/>
                  <a:pt x="1529126" y="243926"/>
                  <a:pt x="1529989" y="245549"/>
                </a:cubicBezTo>
                <a:lnTo>
                  <a:pt x="1543104" y="245549"/>
                </a:lnTo>
                <a:cubicBezTo>
                  <a:pt x="1542279" y="243927"/>
                  <a:pt x="1541412" y="242336"/>
                  <a:pt x="1540562" y="240734"/>
                </a:cubicBezTo>
                <a:lnTo>
                  <a:pt x="1527336" y="240734"/>
                </a:lnTo>
                <a:close/>
                <a:moveTo>
                  <a:pt x="1620641" y="240734"/>
                </a:moveTo>
                <a:cubicBezTo>
                  <a:pt x="1621516" y="242336"/>
                  <a:pt x="1622409" y="243927"/>
                  <a:pt x="1623256" y="245549"/>
                </a:cubicBezTo>
                <a:lnTo>
                  <a:pt x="1636427" y="245549"/>
                </a:lnTo>
                <a:cubicBezTo>
                  <a:pt x="1635617" y="243943"/>
                  <a:pt x="1634831" y="242322"/>
                  <a:pt x="1633997" y="240734"/>
                </a:cubicBezTo>
                <a:lnTo>
                  <a:pt x="1620641" y="240734"/>
                </a:lnTo>
                <a:close/>
                <a:moveTo>
                  <a:pt x="29754" y="250346"/>
                </a:moveTo>
                <a:cubicBezTo>
                  <a:pt x="28979" y="251954"/>
                  <a:pt x="28165" y="253535"/>
                  <a:pt x="27416" y="255162"/>
                </a:cubicBezTo>
                <a:lnTo>
                  <a:pt x="39919" y="255162"/>
                </a:lnTo>
                <a:cubicBezTo>
                  <a:pt x="40687" y="253564"/>
                  <a:pt x="41387" y="251925"/>
                  <a:pt x="42182" y="250346"/>
                </a:cubicBezTo>
                <a:lnTo>
                  <a:pt x="29754" y="250346"/>
                </a:lnTo>
                <a:close/>
                <a:moveTo>
                  <a:pt x="130496" y="250346"/>
                </a:moveTo>
                <a:cubicBezTo>
                  <a:pt x="129548" y="251932"/>
                  <a:pt x="128690" y="253560"/>
                  <a:pt x="127770" y="255162"/>
                </a:cubicBezTo>
                <a:lnTo>
                  <a:pt x="141144" y="255162"/>
                </a:lnTo>
                <a:cubicBezTo>
                  <a:pt x="142107" y="253562"/>
                  <a:pt x="143008" y="251930"/>
                  <a:pt x="144000" y="250346"/>
                </a:cubicBezTo>
                <a:lnTo>
                  <a:pt x="130496" y="250346"/>
                </a:lnTo>
                <a:close/>
                <a:moveTo>
                  <a:pt x="156392" y="250346"/>
                </a:moveTo>
                <a:cubicBezTo>
                  <a:pt x="155390" y="250628"/>
                  <a:pt x="154402" y="251072"/>
                  <a:pt x="153498" y="251846"/>
                </a:cubicBezTo>
                <a:cubicBezTo>
                  <a:pt x="151859" y="252982"/>
                  <a:pt x="151156" y="254097"/>
                  <a:pt x="150753" y="255162"/>
                </a:cubicBezTo>
                <a:lnTo>
                  <a:pt x="168449" y="255162"/>
                </a:lnTo>
                <a:cubicBezTo>
                  <a:pt x="167958" y="254120"/>
                  <a:pt x="167099" y="253096"/>
                  <a:pt x="165184" y="252698"/>
                </a:cubicBezTo>
                <a:lnTo>
                  <a:pt x="165184" y="251939"/>
                </a:lnTo>
                <a:lnTo>
                  <a:pt x="162903" y="250809"/>
                </a:lnTo>
                <a:cubicBezTo>
                  <a:pt x="162587" y="250651"/>
                  <a:pt x="162070" y="250492"/>
                  <a:pt x="161530" y="250346"/>
                </a:cubicBezTo>
                <a:lnTo>
                  <a:pt x="156392" y="250346"/>
                </a:lnTo>
                <a:close/>
                <a:moveTo>
                  <a:pt x="245504" y="250346"/>
                </a:moveTo>
                <a:cubicBezTo>
                  <a:pt x="244623" y="251930"/>
                  <a:pt x="243836" y="253562"/>
                  <a:pt x="242981" y="255162"/>
                </a:cubicBezTo>
                <a:lnTo>
                  <a:pt x="255558" y="255162"/>
                </a:lnTo>
                <a:cubicBezTo>
                  <a:pt x="256447" y="253564"/>
                  <a:pt x="257276" y="251926"/>
                  <a:pt x="258192" y="250346"/>
                </a:cubicBezTo>
                <a:lnTo>
                  <a:pt x="245504" y="250346"/>
                </a:lnTo>
                <a:close/>
                <a:moveTo>
                  <a:pt x="354668" y="250346"/>
                </a:moveTo>
                <a:cubicBezTo>
                  <a:pt x="355298" y="251287"/>
                  <a:pt x="355646" y="252136"/>
                  <a:pt x="355707" y="252809"/>
                </a:cubicBezTo>
                <a:cubicBezTo>
                  <a:pt x="355730" y="253713"/>
                  <a:pt x="355886" y="254491"/>
                  <a:pt x="356097" y="255162"/>
                </a:cubicBezTo>
                <a:lnTo>
                  <a:pt x="369712" y="255162"/>
                </a:lnTo>
                <a:cubicBezTo>
                  <a:pt x="370313" y="254330"/>
                  <a:pt x="370786" y="253469"/>
                  <a:pt x="370992" y="252606"/>
                </a:cubicBezTo>
                <a:cubicBezTo>
                  <a:pt x="371473" y="253523"/>
                  <a:pt x="371861" y="254354"/>
                  <a:pt x="372160" y="255162"/>
                </a:cubicBezTo>
                <a:lnTo>
                  <a:pt x="418349" y="255162"/>
                </a:lnTo>
                <a:cubicBezTo>
                  <a:pt x="418377" y="255007"/>
                  <a:pt x="418354" y="254853"/>
                  <a:pt x="418386" y="254699"/>
                </a:cubicBezTo>
                <a:cubicBezTo>
                  <a:pt x="418697" y="253233"/>
                  <a:pt x="419199" y="251790"/>
                  <a:pt x="419777" y="250346"/>
                </a:cubicBezTo>
                <a:lnTo>
                  <a:pt x="354668" y="250346"/>
                </a:lnTo>
                <a:close/>
                <a:moveTo>
                  <a:pt x="464148" y="250346"/>
                </a:moveTo>
                <a:cubicBezTo>
                  <a:pt x="461985" y="251764"/>
                  <a:pt x="459926" y="253322"/>
                  <a:pt x="458082" y="255069"/>
                </a:cubicBezTo>
                <a:cubicBezTo>
                  <a:pt x="457227" y="254595"/>
                  <a:pt x="456189" y="254217"/>
                  <a:pt x="454669" y="254217"/>
                </a:cubicBezTo>
                <a:cubicBezTo>
                  <a:pt x="452865" y="254217"/>
                  <a:pt x="450872" y="254418"/>
                  <a:pt x="449067" y="254513"/>
                </a:cubicBezTo>
                <a:lnTo>
                  <a:pt x="446878" y="254699"/>
                </a:lnTo>
                <a:cubicBezTo>
                  <a:pt x="446171" y="254736"/>
                  <a:pt x="445446" y="254937"/>
                  <a:pt x="444726" y="255162"/>
                </a:cubicBezTo>
                <a:lnTo>
                  <a:pt x="499874" y="255162"/>
                </a:lnTo>
                <a:lnTo>
                  <a:pt x="498928" y="254032"/>
                </a:lnTo>
                <a:cubicBezTo>
                  <a:pt x="498928" y="254032"/>
                  <a:pt x="498636" y="253647"/>
                  <a:pt x="498446" y="253458"/>
                </a:cubicBezTo>
                <a:lnTo>
                  <a:pt x="499782" y="252143"/>
                </a:lnTo>
                <a:cubicBezTo>
                  <a:pt x="499972" y="251858"/>
                  <a:pt x="500260" y="251573"/>
                  <a:pt x="500449" y="251383"/>
                </a:cubicBezTo>
                <a:cubicBezTo>
                  <a:pt x="500899" y="251075"/>
                  <a:pt x="501139" y="250699"/>
                  <a:pt x="501451" y="250346"/>
                </a:cubicBezTo>
                <a:lnTo>
                  <a:pt x="464148" y="250346"/>
                </a:lnTo>
                <a:close/>
                <a:moveTo>
                  <a:pt x="600562" y="250346"/>
                </a:moveTo>
                <a:cubicBezTo>
                  <a:pt x="600248" y="251962"/>
                  <a:pt x="599900" y="253526"/>
                  <a:pt x="599597" y="255162"/>
                </a:cubicBezTo>
                <a:lnTo>
                  <a:pt x="610949" y="255162"/>
                </a:lnTo>
                <a:cubicBezTo>
                  <a:pt x="611265" y="253525"/>
                  <a:pt x="611626" y="251962"/>
                  <a:pt x="611951" y="250346"/>
                </a:cubicBezTo>
                <a:lnTo>
                  <a:pt x="600562" y="250346"/>
                </a:lnTo>
                <a:close/>
                <a:moveTo>
                  <a:pt x="738459" y="250346"/>
                </a:moveTo>
                <a:cubicBezTo>
                  <a:pt x="737624" y="251871"/>
                  <a:pt x="736943" y="253489"/>
                  <a:pt x="736419" y="255162"/>
                </a:cubicBezTo>
                <a:lnTo>
                  <a:pt x="1067882" y="255162"/>
                </a:lnTo>
                <a:cubicBezTo>
                  <a:pt x="1067590" y="253573"/>
                  <a:pt x="1067329" y="251917"/>
                  <a:pt x="1067028" y="250346"/>
                </a:cubicBezTo>
                <a:lnTo>
                  <a:pt x="738459" y="250346"/>
                </a:lnTo>
                <a:close/>
                <a:moveTo>
                  <a:pt x="1081460" y="250346"/>
                </a:moveTo>
                <a:cubicBezTo>
                  <a:pt x="1082916" y="251684"/>
                  <a:pt x="1084489" y="252754"/>
                  <a:pt x="1085967" y="253754"/>
                </a:cubicBezTo>
                <a:cubicBezTo>
                  <a:pt x="1086637" y="254199"/>
                  <a:pt x="1087303" y="254672"/>
                  <a:pt x="1087971" y="255162"/>
                </a:cubicBezTo>
                <a:lnTo>
                  <a:pt x="1291441" y="255162"/>
                </a:lnTo>
                <a:cubicBezTo>
                  <a:pt x="1291419" y="255102"/>
                  <a:pt x="1291408" y="255036"/>
                  <a:pt x="1291386" y="254976"/>
                </a:cubicBezTo>
                <a:cubicBezTo>
                  <a:pt x="1292905" y="253744"/>
                  <a:pt x="1294232" y="252419"/>
                  <a:pt x="1295466" y="250902"/>
                </a:cubicBezTo>
                <a:cubicBezTo>
                  <a:pt x="1295744" y="252470"/>
                  <a:pt x="1296130" y="253947"/>
                  <a:pt x="1297025" y="255162"/>
                </a:cubicBezTo>
                <a:lnTo>
                  <a:pt x="1312421" y="255162"/>
                </a:lnTo>
                <a:cubicBezTo>
                  <a:pt x="1312540" y="253541"/>
                  <a:pt x="1312661" y="251931"/>
                  <a:pt x="1312606" y="250346"/>
                </a:cubicBezTo>
                <a:lnTo>
                  <a:pt x="1081460" y="250346"/>
                </a:lnTo>
                <a:close/>
                <a:moveTo>
                  <a:pt x="1416484" y="250346"/>
                </a:moveTo>
                <a:cubicBezTo>
                  <a:pt x="1417234" y="251927"/>
                  <a:pt x="1417910" y="253562"/>
                  <a:pt x="1418636" y="255162"/>
                </a:cubicBezTo>
                <a:lnTo>
                  <a:pt x="1431954" y="255162"/>
                </a:lnTo>
                <a:cubicBezTo>
                  <a:pt x="1431263" y="253559"/>
                  <a:pt x="1430610" y="251930"/>
                  <a:pt x="1429895" y="250346"/>
                </a:cubicBezTo>
                <a:lnTo>
                  <a:pt x="1416484" y="250346"/>
                </a:lnTo>
                <a:close/>
                <a:moveTo>
                  <a:pt x="1532512" y="250346"/>
                </a:moveTo>
                <a:cubicBezTo>
                  <a:pt x="1533318" y="251930"/>
                  <a:pt x="1534069" y="253558"/>
                  <a:pt x="1534849" y="255162"/>
                </a:cubicBezTo>
                <a:lnTo>
                  <a:pt x="1547741" y="255162"/>
                </a:lnTo>
                <a:cubicBezTo>
                  <a:pt x="1546995" y="253558"/>
                  <a:pt x="1546286" y="251931"/>
                  <a:pt x="1545515" y="250346"/>
                </a:cubicBezTo>
                <a:lnTo>
                  <a:pt x="1532512" y="250346"/>
                </a:lnTo>
                <a:close/>
                <a:moveTo>
                  <a:pt x="1625742" y="250346"/>
                </a:moveTo>
                <a:cubicBezTo>
                  <a:pt x="1626532" y="251929"/>
                  <a:pt x="1627241" y="253560"/>
                  <a:pt x="1628005" y="255162"/>
                </a:cubicBezTo>
                <a:lnTo>
                  <a:pt x="1641008" y="255162"/>
                </a:lnTo>
                <a:cubicBezTo>
                  <a:pt x="1640262" y="253541"/>
                  <a:pt x="1639481" y="251948"/>
                  <a:pt x="1638708" y="250346"/>
                </a:cubicBezTo>
                <a:lnTo>
                  <a:pt x="1625742" y="250346"/>
                </a:lnTo>
                <a:close/>
                <a:moveTo>
                  <a:pt x="25209" y="259958"/>
                </a:moveTo>
                <a:cubicBezTo>
                  <a:pt x="24516" y="261535"/>
                  <a:pt x="23929" y="263180"/>
                  <a:pt x="23261" y="264774"/>
                </a:cubicBezTo>
                <a:lnTo>
                  <a:pt x="35393" y="264774"/>
                </a:lnTo>
                <a:cubicBezTo>
                  <a:pt x="36105" y="263144"/>
                  <a:pt x="36897" y="261570"/>
                  <a:pt x="37637" y="259958"/>
                </a:cubicBezTo>
                <a:lnTo>
                  <a:pt x="25209" y="259958"/>
                </a:lnTo>
                <a:close/>
                <a:moveTo>
                  <a:pt x="125061" y="259958"/>
                </a:moveTo>
                <a:cubicBezTo>
                  <a:pt x="124172" y="261572"/>
                  <a:pt x="123213" y="263145"/>
                  <a:pt x="122353" y="264774"/>
                </a:cubicBezTo>
                <a:lnTo>
                  <a:pt x="135449" y="264774"/>
                </a:lnTo>
                <a:cubicBezTo>
                  <a:pt x="136351" y="263144"/>
                  <a:pt x="137373" y="261573"/>
                  <a:pt x="138306" y="259958"/>
                </a:cubicBezTo>
                <a:lnTo>
                  <a:pt x="125061" y="259958"/>
                </a:lnTo>
                <a:close/>
                <a:moveTo>
                  <a:pt x="151550" y="259958"/>
                </a:moveTo>
                <a:cubicBezTo>
                  <a:pt x="152936" y="261808"/>
                  <a:pt x="154660" y="263021"/>
                  <a:pt x="156169" y="263996"/>
                </a:cubicBezTo>
                <a:cubicBezTo>
                  <a:pt x="156573" y="264275"/>
                  <a:pt x="156766" y="264522"/>
                  <a:pt x="157134" y="264774"/>
                </a:cubicBezTo>
                <a:lnTo>
                  <a:pt x="177149" y="264774"/>
                </a:lnTo>
                <a:cubicBezTo>
                  <a:pt x="176548" y="263139"/>
                  <a:pt x="175651" y="261490"/>
                  <a:pt x="174218" y="259958"/>
                </a:cubicBezTo>
                <a:lnTo>
                  <a:pt x="151550" y="259958"/>
                </a:lnTo>
                <a:close/>
                <a:moveTo>
                  <a:pt x="240458" y="259958"/>
                </a:moveTo>
                <a:cubicBezTo>
                  <a:pt x="239631" y="261573"/>
                  <a:pt x="238736" y="263144"/>
                  <a:pt x="237936" y="264774"/>
                </a:cubicBezTo>
                <a:lnTo>
                  <a:pt x="250308" y="264774"/>
                </a:lnTo>
                <a:cubicBezTo>
                  <a:pt x="251142" y="263144"/>
                  <a:pt x="252062" y="261570"/>
                  <a:pt x="252924" y="259958"/>
                </a:cubicBezTo>
                <a:lnTo>
                  <a:pt x="240458" y="259958"/>
                </a:lnTo>
                <a:close/>
                <a:moveTo>
                  <a:pt x="372439" y="259958"/>
                </a:moveTo>
                <a:cubicBezTo>
                  <a:pt x="372162" y="260817"/>
                  <a:pt x="371730" y="261675"/>
                  <a:pt x="370992" y="262570"/>
                </a:cubicBezTo>
                <a:cubicBezTo>
                  <a:pt x="370442" y="263256"/>
                  <a:pt x="370192" y="264008"/>
                  <a:pt x="370046" y="264774"/>
                </a:cubicBezTo>
                <a:lnTo>
                  <a:pt x="419072" y="264774"/>
                </a:lnTo>
                <a:cubicBezTo>
                  <a:pt x="418674" y="263167"/>
                  <a:pt x="418313" y="261555"/>
                  <a:pt x="418182" y="259958"/>
                </a:cubicBezTo>
                <a:lnTo>
                  <a:pt x="372439" y="259958"/>
                </a:lnTo>
                <a:close/>
                <a:moveTo>
                  <a:pt x="435878" y="259958"/>
                </a:moveTo>
                <a:cubicBezTo>
                  <a:pt x="434561" y="261541"/>
                  <a:pt x="433908" y="263369"/>
                  <a:pt x="433504" y="264774"/>
                </a:cubicBezTo>
                <a:lnTo>
                  <a:pt x="460902" y="264774"/>
                </a:lnTo>
                <a:cubicBezTo>
                  <a:pt x="460975" y="264481"/>
                  <a:pt x="461078" y="264182"/>
                  <a:pt x="461124" y="263903"/>
                </a:cubicBezTo>
                <a:cubicBezTo>
                  <a:pt x="465873" y="265421"/>
                  <a:pt x="467970" y="264940"/>
                  <a:pt x="473478" y="261811"/>
                </a:cubicBezTo>
                <a:cubicBezTo>
                  <a:pt x="475093" y="262759"/>
                  <a:pt x="476800" y="263133"/>
                  <a:pt x="478320" y="263607"/>
                </a:cubicBezTo>
                <a:cubicBezTo>
                  <a:pt x="479460" y="263892"/>
                  <a:pt x="480507" y="264189"/>
                  <a:pt x="481362" y="264663"/>
                </a:cubicBezTo>
                <a:cubicBezTo>
                  <a:pt x="481504" y="264736"/>
                  <a:pt x="481418" y="264704"/>
                  <a:pt x="481547" y="264774"/>
                </a:cubicBezTo>
                <a:lnTo>
                  <a:pt x="525213" y="264774"/>
                </a:lnTo>
                <a:cubicBezTo>
                  <a:pt x="522867" y="263869"/>
                  <a:pt x="520215" y="263341"/>
                  <a:pt x="517070" y="263422"/>
                </a:cubicBezTo>
                <a:cubicBezTo>
                  <a:pt x="512986" y="263517"/>
                  <a:pt x="510803" y="263429"/>
                  <a:pt x="509094" y="261533"/>
                </a:cubicBezTo>
                <a:cubicBezTo>
                  <a:pt x="508249" y="260690"/>
                  <a:pt x="507479" y="260262"/>
                  <a:pt x="506756" y="259958"/>
                </a:cubicBezTo>
                <a:lnTo>
                  <a:pt x="435878" y="259958"/>
                </a:lnTo>
                <a:close/>
                <a:moveTo>
                  <a:pt x="598651" y="259958"/>
                </a:moveTo>
                <a:cubicBezTo>
                  <a:pt x="598376" y="261516"/>
                  <a:pt x="598175" y="263199"/>
                  <a:pt x="597909" y="264774"/>
                </a:cubicBezTo>
                <a:lnTo>
                  <a:pt x="609150" y="264774"/>
                </a:lnTo>
                <a:cubicBezTo>
                  <a:pt x="609430" y="263176"/>
                  <a:pt x="609676" y="261537"/>
                  <a:pt x="609966" y="259958"/>
                </a:cubicBezTo>
                <a:lnTo>
                  <a:pt x="598651" y="259958"/>
                </a:lnTo>
                <a:close/>
                <a:moveTo>
                  <a:pt x="735621" y="259958"/>
                </a:moveTo>
                <a:cubicBezTo>
                  <a:pt x="735599" y="261516"/>
                  <a:pt x="735786" y="263111"/>
                  <a:pt x="736326" y="264774"/>
                </a:cubicBezTo>
                <a:lnTo>
                  <a:pt x="1069570" y="264774"/>
                </a:lnTo>
                <a:cubicBezTo>
                  <a:pt x="1069298" y="263148"/>
                  <a:pt x="1068998" y="261566"/>
                  <a:pt x="1068716" y="259958"/>
                </a:cubicBezTo>
                <a:lnTo>
                  <a:pt x="735621" y="259958"/>
                </a:lnTo>
                <a:close/>
                <a:moveTo>
                  <a:pt x="1089455" y="259958"/>
                </a:moveTo>
                <a:cubicBezTo>
                  <a:pt x="1089826" y="260501"/>
                  <a:pt x="1090308" y="261056"/>
                  <a:pt x="1090902" y="261625"/>
                </a:cubicBezTo>
                <a:lnTo>
                  <a:pt x="1091940" y="262662"/>
                </a:lnTo>
                <a:cubicBezTo>
                  <a:pt x="1092629" y="263350"/>
                  <a:pt x="1093354" y="264062"/>
                  <a:pt x="1094055" y="264774"/>
                </a:cubicBezTo>
                <a:lnTo>
                  <a:pt x="1175989" y="264774"/>
                </a:lnTo>
                <a:cubicBezTo>
                  <a:pt x="1177754" y="264735"/>
                  <a:pt x="1179277" y="264603"/>
                  <a:pt x="1180459" y="264181"/>
                </a:cubicBezTo>
                <a:cubicBezTo>
                  <a:pt x="1180554" y="264181"/>
                  <a:pt x="1180735" y="264272"/>
                  <a:pt x="1180830" y="264366"/>
                </a:cubicBezTo>
                <a:lnTo>
                  <a:pt x="1182407" y="264774"/>
                </a:lnTo>
                <a:lnTo>
                  <a:pt x="1183872" y="264774"/>
                </a:lnTo>
                <a:lnTo>
                  <a:pt x="1184262" y="264552"/>
                </a:lnTo>
                <a:cubicBezTo>
                  <a:pt x="1184306" y="264631"/>
                  <a:pt x="1184365" y="264695"/>
                  <a:pt x="1184410" y="264774"/>
                </a:cubicBezTo>
                <a:lnTo>
                  <a:pt x="1273522" y="264774"/>
                </a:lnTo>
                <a:cubicBezTo>
                  <a:pt x="1273449" y="264670"/>
                  <a:pt x="1273416" y="264563"/>
                  <a:pt x="1273337" y="264459"/>
                </a:cubicBezTo>
                <a:cubicBezTo>
                  <a:pt x="1275046" y="263606"/>
                  <a:pt x="1276858" y="262849"/>
                  <a:pt x="1278568" y="261996"/>
                </a:cubicBezTo>
                <a:cubicBezTo>
                  <a:pt x="1279423" y="261616"/>
                  <a:pt x="1280180" y="261245"/>
                  <a:pt x="1281035" y="260866"/>
                </a:cubicBezTo>
                <a:cubicBezTo>
                  <a:pt x="1281493" y="262141"/>
                  <a:pt x="1281869" y="263487"/>
                  <a:pt x="1282315" y="264774"/>
                </a:cubicBezTo>
                <a:lnTo>
                  <a:pt x="1294762" y="264774"/>
                </a:lnTo>
                <a:cubicBezTo>
                  <a:pt x="1294220" y="263158"/>
                  <a:pt x="1293653" y="261556"/>
                  <a:pt x="1293092" y="259958"/>
                </a:cubicBezTo>
                <a:lnTo>
                  <a:pt x="1089455" y="259958"/>
                </a:lnTo>
                <a:close/>
                <a:moveTo>
                  <a:pt x="1300308" y="259958"/>
                </a:moveTo>
                <a:cubicBezTo>
                  <a:pt x="1301392" y="261566"/>
                  <a:pt x="1302712" y="263187"/>
                  <a:pt x="1304370" y="264774"/>
                </a:cubicBezTo>
                <a:lnTo>
                  <a:pt x="1311586" y="264774"/>
                </a:lnTo>
                <a:lnTo>
                  <a:pt x="1311901" y="261422"/>
                </a:lnTo>
                <a:cubicBezTo>
                  <a:pt x="1311937" y="260884"/>
                  <a:pt x="1312007" y="260449"/>
                  <a:pt x="1312050" y="259958"/>
                </a:cubicBezTo>
                <a:lnTo>
                  <a:pt x="1300308" y="259958"/>
                </a:lnTo>
                <a:close/>
                <a:moveTo>
                  <a:pt x="1420788" y="259958"/>
                </a:moveTo>
                <a:cubicBezTo>
                  <a:pt x="1421484" y="261566"/>
                  <a:pt x="1422213" y="263147"/>
                  <a:pt x="1422884" y="264774"/>
                </a:cubicBezTo>
                <a:lnTo>
                  <a:pt x="1435980" y="264774"/>
                </a:lnTo>
                <a:cubicBezTo>
                  <a:pt x="1435342" y="263152"/>
                  <a:pt x="1434674" y="261562"/>
                  <a:pt x="1434013" y="259958"/>
                </a:cubicBezTo>
                <a:lnTo>
                  <a:pt x="1420788" y="259958"/>
                </a:lnTo>
                <a:close/>
                <a:moveTo>
                  <a:pt x="1537168" y="259958"/>
                </a:moveTo>
                <a:cubicBezTo>
                  <a:pt x="1537912" y="261562"/>
                  <a:pt x="1538676" y="263152"/>
                  <a:pt x="1539394" y="264774"/>
                </a:cubicBezTo>
                <a:lnTo>
                  <a:pt x="1552082" y="264774"/>
                </a:lnTo>
                <a:cubicBezTo>
                  <a:pt x="1551395" y="263150"/>
                  <a:pt x="1550661" y="261564"/>
                  <a:pt x="1549948" y="259958"/>
                </a:cubicBezTo>
                <a:lnTo>
                  <a:pt x="1537168" y="259958"/>
                </a:lnTo>
                <a:close/>
                <a:moveTo>
                  <a:pt x="1630287" y="259958"/>
                </a:moveTo>
                <a:cubicBezTo>
                  <a:pt x="1631016" y="261562"/>
                  <a:pt x="1631755" y="263152"/>
                  <a:pt x="1632457" y="264774"/>
                </a:cubicBezTo>
                <a:lnTo>
                  <a:pt x="1645238" y="264774"/>
                </a:lnTo>
                <a:cubicBezTo>
                  <a:pt x="1644572" y="263185"/>
                  <a:pt x="1643999" y="261530"/>
                  <a:pt x="1643308" y="259958"/>
                </a:cubicBezTo>
                <a:lnTo>
                  <a:pt x="1630287" y="259958"/>
                </a:lnTo>
                <a:close/>
                <a:moveTo>
                  <a:pt x="21295" y="269571"/>
                </a:moveTo>
                <a:cubicBezTo>
                  <a:pt x="20653" y="271182"/>
                  <a:pt x="19964" y="272758"/>
                  <a:pt x="19347" y="274386"/>
                </a:cubicBezTo>
                <a:lnTo>
                  <a:pt x="31497" y="274386"/>
                </a:lnTo>
                <a:cubicBezTo>
                  <a:pt x="32135" y="272771"/>
                  <a:pt x="32799" y="271168"/>
                  <a:pt x="33463" y="269571"/>
                </a:cubicBezTo>
                <a:lnTo>
                  <a:pt x="21295" y="269571"/>
                </a:lnTo>
                <a:close/>
                <a:moveTo>
                  <a:pt x="119997" y="269571"/>
                </a:moveTo>
                <a:cubicBezTo>
                  <a:pt x="119192" y="271165"/>
                  <a:pt x="118418" y="272777"/>
                  <a:pt x="117642" y="274386"/>
                </a:cubicBezTo>
                <a:lnTo>
                  <a:pt x="130496" y="274386"/>
                </a:lnTo>
                <a:cubicBezTo>
                  <a:pt x="131312" y="272774"/>
                  <a:pt x="132136" y="271168"/>
                  <a:pt x="132982" y="269571"/>
                </a:cubicBezTo>
                <a:lnTo>
                  <a:pt x="119997" y="269571"/>
                </a:lnTo>
                <a:close/>
                <a:moveTo>
                  <a:pt x="161437" y="269571"/>
                </a:moveTo>
                <a:lnTo>
                  <a:pt x="161010" y="271775"/>
                </a:lnTo>
                <a:cubicBezTo>
                  <a:pt x="160757" y="272643"/>
                  <a:pt x="160759" y="273527"/>
                  <a:pt x="160899" y="274386"/>
                </a:cubicBezTo>
                <a:lnTo>
                  <a:pt x="177594" y="274386"/>
                </a:lnTo>
                <a:cubicBezTo>
                  <a:pt x="178253" y="273291"/>
                  <a:pt x="178717" y="272040"/>
                  <a:pt x="178484" y="270349"/>
                </a:cubicBezTo>
                <a:cubicBezTo>
                  <a:pt x="178453" y="270130"/>
                  <a:pt x="178390" y="269814"/>
                  <a:pt x="178354" y="269571"/>
                </a:cubicBezTo>
                <a:lnTo>
                  <a:pt x="161437" y="269571"/>
                </a:lnTo>
                <a:close/>
                <a:moveTo>
                  <a:pt x="235747" y="269571"/>
                </a:moveTo>
                <a:cubicBezTo>
                  <a:pt x="234997" y="271167"/>
                  <a:pt x="234262" y="272775"/>
                  <a:pt x="233539" y="274386"/>
                </a:cubicBezTo>
                <a:lnTo>
                  <a:pt x="245708" y="274386"/>
                </a:lnTo>
                <a:cubicBezTo>
                  <a:pt x="246463" y="272771"/>
                  <a:pt x="247244" y="271170"/>
                  <a:pt x="248027" y="269571"/>
                </a:cubicBezTo>
                <a:lnTo>
                  <a:pt x="235747" y="269571"/>
                </a:lnTo>
                <a:close/>
                <a:moveTo>
                  <a:pt x="370380" y="269571"/>
                </a:moveTo>
                <a:cubicBezTo>
                  <a:pt x="370398" y="269639"/>
                  <a:pt x="370435" y="269700"/>
                  <a:pt x="370435" y="269774"/>
                </a:cubicBezTo>
                <a:cubicBezTo>
                  <a:pt x="369956" y="271276"/>
                  <a:pt x="369580" y="272870"/>
                  <a:pt x="369118" y="274386"/>
                </a:cubicBezTo>
                <a:lnTo>
                  <a:pt x="456023" y="274386"/>
                </a:lnTo>
                <a:cubicBezTo>
                  <a:pt x="456681" y="272667"/>
                  <a:pt x="457527" y="271082"/>
                  <a:pt x="458435" y="269571"/>
                </a:cubicBezTo>
                <a:lnTo>
                  <a:pt x="429423" y="269571"/>
                </a:lnTo>
                <a:cubicBezTo>
                  <a:pt x="427226" y="271095"/>
                  <a:pt x="424686" y="272072"/>
                  <a:pt x="422949" y="271664"/>
                </a:cubicBezTo>
                <a:cubicBezTo>
                  <a:pt x="422094" y="271474"/>
                  <a:pt x="421143" y="271096"/>
                  <a:pt x="420668" y="270812"/>
                </a:cubicBezTo>
                <a:lnTo>
                  <a:pt x="420389" y="269774"/>
                </a:lnTo>
                <a:cubicBezTo>
                  <a:pt x="420368" y="269705"/>
                  <a:pt x="420355" y="269640"/>
                  <a:pt x="420334" y="269571"/>
                </a:cubicBezTo>
                <a:lnTo>
                  <a:pt x="370380" y="269571"/>
                </a:lnTo>
                <a:close/>
                <a:moveTo>
                  <a:pt x="482178" y="269571"/>
                </a:moveTo>
                <a:cubicBezTo>
                  <a:pt x="482068" y="269695"/>
                  <a:pt x="482151" y="269641"/>
                  <a:pt x="482030" y="269774"/>
                </a:cubicBezTo>
                <a:lnTo>
                  <a:pt x="477652" y="274386"/>
                </a:lnTo>
                <a:lnTo>
                  <a:pt x="544839" y="274386"/>
                </a:lnTo>
                <a:cubicBezTo>
                  <a:pt x="544667" y="274039"/>
                  <a:pt x="544512" y="273634"/>
                  <a:pt x="544319" y="273386"/>
                </a:cubicBezTo>
                <a:cubicBezTo>
                  <a:pt x="542705" y="271395"/>
                  <a:pt x="540331" y="271094"/>
                  <a:pt x="537957" y="270904"/>
                </a:cubicBezTo>
                <a:cubicBezTo>
                  <a:pt x="537482" y="270904"/>
                  <a:pt x="536913" y="270719"/>
                  <a:pt x="536343" y="270719"/>
                </a:cubicBezTo>
                <a:lnTo>
                  <a:pt x="536566" y="269571"/>
                </a:lnTo>
                <a:lnTo>
                  <a:pt x="535731" y="269571"/>
                </a:lnTo>
                <a:lnTo>
                  <a:pt x="534358" y="270719"/>
                </a:lnTo>
                <a:cubicBezTo>
                  <a:pt x="533788" y="270719"/>
                  <a:pt x="533314" y="270826"/>
                  <a:pt x="532744" y="271015"/>
                </a:cubicBezTo>
                <a:cubicBezTo>
                  <a:pt x="532413" y="270464"/>
                  <a:pt x="531971" y="270063"/>
                  <a:pt x="531594" y="269571"/>
                </a:cubicBezTo>
                <a:lnTo>
                  <a:pt x="482178" y="269571"/>
                </a:lnTo>
                <a:close/>
                <a:moveTo>
                  <a:pt x="597167" y="269571"/>
                </a:moveTo>
                <a:cubicBezTo>
                  <a:pt x="596911" y="271164"/>
                  <a:pt x="596652" y="272776"/>
                  <a:pt x="596407" y="274386"/>
                </a:cubicBezTo>
                <a:lnTo>
                  <a:pt x="607629" y="274386"/>
                </a:lnTo>
                <a:cubicBezTo>
                  <a:pt x="607883" y="272787"/>
                  <a:pt x="608125" y="271151"/>
                  <a:pt x="608390" y="269571"/>
                </a:cubicBezTo>
                <a:lnTo>
                  <a:pt x="597167" y="269571"/>
                </a:lnTo>
                <a:close/>
                <a:moveTo>
                  <a:pt x="738014" y="269571"/>
                </a:moveTo>
                <a:cubicBezTo>
                  <a:pt x="738127" y="271213"/>
                  <a:pt x="738205" y="272829"/>
                  <a:pt x="738200" y="274386"/>
                </a:cubicBezTo>
                <a:lnTo>
                  <a:pt x="974744" y="274386"/>
                </a:lnTo>
                <a:cubicBezTo>
                  <a:pt x="974518" y="274177"/>
                  <a:pt x="974321" y="273966"/>
                  <a:pt x="974076" y="273756"/>
                </a:cubicBezTo>
                <a:cubicBezTo>
                  <a:pt x="972937" y="272903"/>
                  <a:pt x="972179" y="271954"/>
                  <a:pt x="971609" y="270626"/>
                </a:cubicBezTo>
                <a:cubicBezTo>
                  <a:pt x="972369" y="271385"/>
                  <a:pt x="973221" y="272056"/>
                  <a:pt x="974076" y="272719"/>
                </a:cubicBezTo>
                <a:cubicBezTo>
                  <a:pt x="974595" y="273043"/>
                  <a:pt x="975018" y="273654"/>
                  <a:pt x="975393" y="274386"/>
                </a:cubicBezTo>
                <a:lnTo>
                  <a:pt x="1056344" y="274386"/>
                </a:lnTo>
                <a:lnTo>
                  <a:pt x="1056715" y="273182"/>
                </a:lnTo>
                <a:lnTo>
                  <a:pt x="1055954" y="271664"/>
                </a:lnTo>
                <a:cubicBezTo>
                  <a:pt x="1055682" y="271120"/>
                  <a:pt x="1055848" y="270569"/>
                  <a:pt x="1056418" y="269571"/>
                </a:cubicBezTo>
                <a:lnTo>
                  <a:pt x="738014" y="269571"/>
                </a:lnTo>
                <a:close/>
                <a:moveTo>
                  <a:pt x="1058570" y="269571"/>
                </a:moveTo>
                <a:cubicBezTo>
                  <a:pt x="1058830" y="271142"/>
                  <a:pt x="1059042" y="272796"/>
                  <a:pt x="1059293" y="274386"/>
                </a:cubicBezTo>
                <a:lnTo>
                  <a:pt x="1071183" y="274386"/>
                </a:lnTo>
                <a:cubicBezTo>
                  <a:pt x="1070937" y="272755"/>
                  <a:pt x="1070661" y="271184"/>
                  <a:pt x="1070404" y="269571"/>
                </a:cubicBezTo>
                <a:lnTo>
                  <a:pt x="1058570" y="269571"/>
                </a:lnTo>
                <a:close/>
                <a:moveTo>
                  <a:pt x="1100529" y="269571"/>
                </a:moveTo>
                <a:cubicBezTo>
                  <a:pt x="1102211" y="270132"/>
                  <a:pt x="1103954" y="270216"/>
                  <a:pt x="1105723" y="269774"/>
                </a:cubicBezTo>
                <a:cubicBezTo>
                  <a:pt x="1105985" y="271344"/>
                  <a:pt x="1106392" y="272861"/>
                  <a:pt x="1106780" y="274386"/>
                </a:cubicBezTo>
                <a:lnTo>
                  <a:pt x="1168847" y="274386"/>
                </a:lnTo>
                <a:cubicBezTo>
                  <a:pt x="1169482" y="273795"/>
                  <a:pt x="1170075" y="273158"/>
                  <a:pt x="1170776" y="272627"/>
                </a:cubicBezTo>
                <a:cubicBezTo>
                  <a:pt x="1171936" y="271758"/>
                  <a:pt x="1172811" y="270690"/>
                  <a:pt x="1173559" y="269571"/>
                </a:cubicBezTo>
                <a:lnTo>
                  <a:pt x="1100529" y="269571"/>
                </a:lnTo>
                <a:close/>
                <a:moveTo>
                  <a:pt x="1187786" y="269571"/>
                </a:moveTo>
                <a:cubicBezTo>
                  <a:pt x="1188731" y="270727"/>
                  <a:pt x="1189689" y="271849"/>
                  <a:pt x="1190624" y="272904"/>
                </a:cubicBezTo>
                <a:cubicBezTo>
                  <a:pt x="1191053" y="273380"/>
                  <a:pt x="1191476" y="273897"/>
                  <a:pt x="1191904" y="274386"/>
                </a:cubicBezTo>
                <a:lnTo>
                  <a:pt x="1274190" y="274386"/>
                </a:lnTo>
                <a:cubicBezTo>
                  <a:pt x="1274787" y="272949"/>
                  <a:pt x="1275118" y="271309"/>
                  <a:pt x="1275062" y="269571"/>
                </a:cubicBezTo>
                <a:lnTo>
                  <a:pt x="1187786" y="269571"/>
                </a:lnTo>
                <a:close/>
                <a:moveTo>
                  <a:pt x="1283892" y="269571"/>
                </a:moveTo>
                <a:cubicBezTo>
                  <a:pt x="1284421" y="271176"/>
                  <a:pt x="1284977" y="272763"/>
                  <a:pt x="1285487" y="274386"/>
                </a:cubicBezTo>
                <a:lnTo>
                  <a:pt x="1297822" y="274386"/>
                </a:lnTo>
                <a:cubicBezTo>
                  <a:pt x="1297337" y="272789"/>
                  <a:pt x="1296898" y="271150"/>
                  <a:pt x="1296394" y="269571"/>
                </a:cubicBezTo>
                <a:lnTo>
                  <a:pt x="1283892" y="269571"/>
                </a:lnTo>
                <a:close/>
                <a:moveTo>
                  <a:pt x="1310065" y="269571"/>
                </a:moveTo>
                <a:lnTo>
                  <a:pt x="1311048" y="270349"/>
                </a:lnTo>
                <a:cubicBezTo>
                  <a:pt x="1309339" y="270349"/>
                  <a:pt x="1308005" y="270724"/>
                  <a:pt x="1307245" y="271293"/>
                </a:cubicBezTo>
                <a:lnTo>
                  <a:pt x="1307338" y="271386"/>
                </a:lnTo>
                <a:cubicBezTo>
                  <a:pt x="1306381" y="272129"/>
                  <a:pt x="1305757" y="273166"/>
                  <a:pt x="1305353" y="274386"/>
                </a:cubicBezTo>
                <a:lnTo>
                  <a:pt x="1323235" y="274386"/>
                </a:lnTo>
                <a:cubicBezTo>
                  <a:pt x="1322596" y="272983"/>
                  <a:pt x="1321778" y="271552"/>
                  <a:pt x="1320546" y="270145"/>
                </a:cubicBezTo>
                <a:lnTo>
                  <a:pt x="1319785" y="269571"/>
                </a:lnTo>
                <a:lnTo>
                  <a:pt x="1314220" y="269571"/>
                </a:lnTo>
                <a:lnTo>
                  <a:pt x="1313330" y="270812"/>
                </a:lnTo>
                <a:cubicBezTo>
                  <a:pt x="1312380" y="270527"/>
                  <a:pt x="1311808" y="270626"/>
                  <a:pt x="1311048" y="270626"/>
                </a:cubicBezTo>
                <a:lnTo>
                  <a:pt x="1311141" y="269571"/>
                </a:lnTo>
                <a:lnTo>
                  <a:pt x="1310065" y="269571"/>
                </a:lnTo>
                <a:close/>
                <a:moveTo>
                  <a:pt x="1424739" y="269571"/>
                </a:moveTo>
                <a:cubicBezTo>
                  <a:pt x="1425366" y="271169"/>
                  <a:pt x="1425990" y="272770"/>
                  <a:pt x="1426594" y="274386"/>
                </a:cubicBezTo>
                <a:lnTo>
                  <a:pt x="1439541" y="274386"/>
                </a:lnTo>
                <a:cubicBezTo>
                  <a:pt x="1438965" y="272768"/>
                  <a:pt x="1438360" y="271172"/>
                  <a:pt x="1437760" y="269571"/>
                </a:cubicBezTo>
                <a:lnTo>
                  <a:pt x="1424739" y="269571"/>
                </a:lnTo>
                <a:close/>
                <a:moveTo>
                  <a:pt x="1541378" y="269571"/>
                </a:moveTo>
                <a:cubicBezTo>
                  <a:pt x="1542052" y="271169"/>
                  <a:pt x="1542716" y="272769"/>
                  <a:pt x="1543363" y="274386"/>
                </a:cubicBezTo>
                <a:lnTo>
                  <a:pt x="1555884" y="274386"/>
                </a:lnTo>
                <a:cubicBezTo>
                  <a:pt x="1555265" y="272768"/>
                  <a:pt x="1554618" y="271171"/>
                  <a:pt x="1553974" y="269571"/>
                </a:cubicBezTo>
                <a:lnTo>
                  <a:pt x="1541378" y="269571"/>
                </a:lnTo>
                <a:close/>
                <a:moveTo>
                  <a:pt x="1634405" y="269571"/>
                </a:moveTo>
                <a:cubicBezTo>
                  <a:pt x="1635064" y="271172"/>
                  <a:pt x="1635739" y="272767"/>
                  <a:pt x="1636371" y="274386"/>
                </a:cubicBezTo>
                <a:lnTo>
                  <a:pt x="1649096" y="274386"/>
                </a:lnTo>
                <a:cubicBezTo>
                  <a:pt x="1648481" y="272763"/>
                  <a:pt x="1647807" y="271177"/>
                  <a:pt x="1647167" y="269571"/>
                </a:cubicBezTo>
                <a:lnTo>
                  <a:pt x="1634405" y="269571"/>
                </a:lnTo>
                <a:close/>
                <a:moveTo>
                  <a:pt x="17566" y="279183"/>
                </a:moveTo>
                <a:cubicBezTo>
                  <a:pt x="17004" y="280751"/>
                  <a:pt x="16528" y="282377"/>
                  <a:pt x="15990" y="283961"/>
                </a:cubicBezTo>
                <a:lnTo>
                  <a:pt x="27899" y="283961"/>
                </a:lnTo>
                <a:cubicBezTo>
                  <a:pt x="28460" y="282377"/>
                  <a:pt x="28963" y="280751"/>
                  <a:pt x="29550" y="279183"/>
                </a:cubicBezTo>
                <a:lnTo>
                  <a:pt x="17566" y="279183"/>
                </a:lnTo>
                <a:close/>
                <a:moveTo>
                  <a:pt x="115286" y="279183"/>
                </a:moveTo>
                <a:cubicBezTo>
                  <a:pt x="114560" y="280762"/>
                  <a:pt x="113905" y="282369"/>
                  <a:pt x="113208" y="283961"/>
                </a:cubicBezTo>
                <a:lnTo>
                  <a:pt x="125878" y="283961"/>
                </a:lnTo>
                <a:cubicBezTo>
                  <a:pt x="126606" y="282373"/>
                  <a:pt x="127271" y="280757"/>
                  <a:pt x="128029" y="279183"/>
                </a:cubicBezTo>
                <a:lnTo>
                  <a:pt x="115286" y="279183"/>
                </a:lnTo>
                <a:close/>
                <a:moveTo>
                  <a:pt x="164071" y="279183"/>
                </a:moveTo>
                <a:cubicBezTo>
                  <a:pt x="164825" y="279915"/>
                  <a:pt x="165788" y="280646"/>
                  <a:pt x="167280" y="280776"/>
                </a:cubicBezTo>
                <a:lnTo>
                  <a:pt x="169655" y="280591"/>
                </a:lnTo>
                <a:lnTo>
                  <a:pt x="170879" y="279442"/>
                </a:lnTo>
                <a:cubicBezTo>
                  <a:pt x="170879" y="279442"/>
                  <a:pt x="171240" y="279259"/>
                  <a:pt x="171361" y="279183"/>
                </a:cubicBezTo>
                <a:lnTo>
                  <a:pt x="164071" y="279183"/>
                </a:lnTo>
                <a:close/>
                <a:moveTo>
                  <a:pt x="231351" y="279183"/>
                </a:moveTo>
                <a:cubicBezTo>
                  <a:pt x="230676" y="280761"/>
                  <a:pt x="230069" y="282370"/>
                  <a:pt x="229421" y="283961"/>
                </a:cubicBezTo>
                <a:lnTo>
                  <a:pt x="241442" y="283961"/>
                </a:lnTo>
                <a:cubicBezTo>
                  <a:pt x="242115" y="282374"/>
                  <a:pt x="242726" y="280756"/>
                  <a:pt x="243426" y="279183"/>
                </a:cubicBezTo>
                <a:lnTo>
                  <a:pt x="231351" y="279183"/>
                </a:lnTo>
                <a:close/>
                <a:moveTo>
                  <a:pt x="367764" y="279183"/>
                </a:moveTo>
                <a:cubicBezTo>
                  <a:pt x="367305" y="280770"/>
                  <a:pt x="366850" y="282358"/>
                  <a:pt x="366410" y="283961"/>
                </a:cubicBezTo>
                <a:lnTo>
                  <a:pt x="377670" y="283961"/>
                </a:lnTo>
                <a:cubicBezTo>
                  <a:pt x="377893" y="283165"/>
                  <a:pt x="378072" y="282328"/>
                  <a:pt x="378300" y="281535"/>
                </a:cubicBezTo>
                <a:lnTo>
                  <a:pt x="378412" y="281628"/>
                </a:lnTo>
                <a:cubicBezTo>
                  <a:pt x="378982" y="282007"/>
                  <a:pt x="379551" y="282473"/>
                  <a:pt x="380026" y="282758"/>
                </a:cubicBezTo>
                <a:cubicBezTo>
                  <a:pt x="380628" y="283138"/>
                  <a:pt x="381186" y="283562"/>
                  <a:pt x="381769" y="283961"/>
                </a:cubicBezTo>
                <a:lnTo>
                  <a:pt x="452350" y="283961"/>
                </a:lnTo>
                <a:cubicBezTo>
                  <a:pt x="453038" y="282380"/>
                  <a:pt x="453631" y="280770"/>
                  <a:pt x="454205" y="279183"/>
                </a:cubicBezTo>
                <a:lnTo>
                  <a:pt x="367764" y="279183"/>
                </a:lnTo>
                <a:close/>
                <a:moveTo>
                  <a:pt x="480898" y="279183"/>
                </a:moveTo>
                <a:cubicBezTo>
                  <a:pt x="481023" y="280414"/>
                  <a:pt x="481632" y="281787"/>
                  <a:pt x="483347" y="283147"/>
                </a:cubicBezTo>
                <a:cubicBezTo>
                  <a:pt x="483601" y="283479"/>
                  <a:pt x="483881" y="283680"/>
                  <a:pt x="484144" y="283961"/>
                </a:cubicBezTo>
                <a:lnTo>
                  <a:pt x="522060" y="283961"/>
                </a:lnTo>
                <a:cubicBezTo>
                  <a:pt x="522541" y="283719"/>
                  <a:pt x="523027" y="283611"/>
                  <a:pt x="523247" y="283721"/>
                </a:cubicBezTo>
                <a:cubicBezTo>
                  <a:pt x="523516" y="283861"/>
                  <a:pt x="523731" y="283852"/>
                  <a:pt x="523989" y="283961"/>
                </a:cubicBezTo>
                <a:lnTo>
                  <a:pt x="543355" y="283961"/>
                </a:lnTo>
                <a:cubicBezTo>
                  <a:pt x="544512" y="282574"/>
                  <a:pt x="544903" y="280870"/>
                  <a:pt x="545135" y="279183"/>
                </a:cubicBezTo>
                <a:lnTo>
                  <a:pt x="480898" y="279183"/>
                </a:lnTo>
                <a:close/>
                <a:moveTo>
                  <a:pt x="595665" y="279183"/>
                </a:moveTo>
                <a:cubicBezTo>
                  <a:pt x="595431" y="280797"/>
                  <a:pt x="595146" y="282330"/>
                  <a:pt x="594923" y="283961"/>
                </a:cubicBezTo>
                <a:lnTo>
                  <a:pt x="606145" y="283961"/>
                </a:lnTo>
                <a:cubicBezTo>
                  <a:pt x="606377" y="282338"/>
                  <a:pt x="606645" y="280787"/>
                  <a:pt x="606887" y="279183"/>
                </a:cubicBezTo>
                <a:lnTo>
                  <a:pt x="595665" y="279183"/>
                </a:lnTo>
                <a:close/>
                <a:moveTo>
                  <a:pt x="737940" y="279183"/>
                </a:moveTo>
                <a:cubicBezTo>
                  <a:pt x="737795" y="280819"/>
                  <a:pt x="737565" y="282411"/>
                  <a:pt x="737272" y="283961"/>
                </a:cubicBezTo>
                <a:lnTo>
                  <a:pt x="979604" y="283961"/>
                </a:lnTo>
                <a:cubicBezTo>
                  <a:pt x="979507" y="283597"/>
                  <a:pt x="979381" y="283238"/>
                  <a:pt x="979307" y="282869"/>
                </a:cubicBezTo>
                <a:lnTo>
                  <a:pt x="979307" y="282758"/>
                </a:lnTo>
                <a:cubicBezTo>
                  <a:pt x="979569" y="283123"/>
                  <a:pt x="979864" y="283553"/>
                  <a:pt x="980142" y="283961"/>
                </a:cubicBezTo>
                <a:lnTo>
                  <a:pt x="1048609" y="283961"/>
                </a:lnTo>
                <a:cubicBezTo>
                  <a:pt x="1050020" y="282796"/>
                  <a:pt x="1050986" y="281415"/>
                  <a:pt x="1051669" y="280202"/>
                </a:cubicBezTo>
                <a:cubicBezTo>
                  <a:pt x="1051924" y="279757"/>
                  <a:pt x="1052104" y="279486"/>
                  <a:pt x="1052300" y="279183"/>
                </a:cubicBezTo>
                <a:lnTo>
                  <a:pt x="737940" y="279183"/>
                </a:lnTo>
                <a:close/>
                <a:moveTo>
                  <a:pt x="1060035" y="279183"/>
                </a:moveTo>
                <a:cubicBezTo>
                  <a:pt x="1060274" y="280781"/>
                  <a:pt x="1060529" y="282345"/>
                  <a:pt x="1060759" y="283961"/>
                </a:cubicBezTo>
                <a:lnTo>
                  <a:pt x="1072445" y="283961"/>
                </a:lnTo>
                <a:cubicBezTo>
                  <a:pt x="1072229" y="282379"/>
                  <a:pt x="1072039" y="280749"/>
                  <a:pt x="1071814" y="279183"/>
                </a:cubicBezTo>
                <a:lnTo>
                  <a:pt x="1060035" y="279183"/>
                </a:lnTo>
                <a:close/>
                <a:moveTo>
                  <a:pt x="1108097" y="279183"/>
                </a:moveTo>
                <a:cubicBezTo>
                  <a:pt x="1108476" y="280415"/>
                  <a:pt x="1108846" y="281669"/>
                  <a:pt x="1109229" y="282869"/>
                </a:cubicBezTo>
                <a:cubicBezTo>
                  <a:pt x="1109355" y="283233"/>
                  <a:pt x="1109440" y="283597"/>
                  <a:pt x="1109562" y="283961"/>
                </a:cubicBezTo>
                <a:lnTo>
                  <a:pt x="1161705" y="283961"/>
                </a:lnTo>
                <a:cubicBezTo>
                  <a:pt x="1162628" y="282236"/>
                  <a:pt x="1163600" y="280665"/>
                  <a:pt x="1164636" y="279183"/>
                </a:cubicBezTo>
                <a:lnTo>
                  <a:pt x="1108097" y="279183"/>
                </a:lnTo>
                <a:close/>
                <a:moveTo>
                  <a:pt x="1195614" y="279183"/>
                </a:moveTo>
                <a:cubicBezTo>
                  <a:pt x="1196628" y="280829"/>
                  <a:pt x="1197181" y="282394"/>
                  <a:pt x="1197506" y="283961"/>
                </a:cubicBezTo>
                <a:lnTo>
                  <a:pt x="1264934" y="283961"/>
                </a:lnTo>
                <a:cubicBezTo>
                  <a:pt x="1264889" y="283914"/>
                  <a:pt x="1264849" y="283861"/>
                  <a:pt x="1264804" y="283813"/>
                </a:cubicBezTo>
                <a:cubicBezTo>
                  <a:pt x="1267938" y="283624"/>
                  <a:pt x="1270488" y="281910"/>
                  <a:pt x="1271723" y="279350"/>
                </a:cubicBezTo>
                <a:cubicBezTo>
                  <a:pt x="1271749" y="279299"/>
                  <a:pt x="1271789" y="279236"/>
                  <a:pt x="1271816" y="279183"/>
                </a:cubicBezTo>
                <a:lnTo>
                  <a:pt x="1195614" y="279183"/>
                </a:lnTo>
                <a:close/>
                <a:moveTo>
                  <a:pt x="1287045" y="279183"/>
                </a:moveTo>
                <a:cubicBezTo>
                  <a:pt x="1287510" y="280743"/>
                  <a:pt x="1287879" y="282385"/>
                  <a:pt x="1288325" y="283961"/>
                </a:cubicBezTo>
                <a:lnTo>
                  <a:pt x="1300660" y="283961"/>
                </a:lnTo>
                <a:cubicBezTo>
                  <a:pt x="1300218" y="282342"/>
                  <a:pt x="1299694" y="280785"/>
                  <a:pt x="1299232" y="279183"/>
                </a:cubicBezTo>
                <a:lnTo>
                  <a:pt x="1287045" y="279183"/>
                </a:lnTo>
                <a:close/>
                <a:moveTo>
                  <a:pt x="1301903" y="279183"/>
                </a:moveTo>
                <a:lnTo>
                  <a:pt x="1303035" y="283961"/>
                </a:lnTo>
                <a:lnTo>
                  <a:pt x="1326500" y="283961"/>
                </a:lnTo>
                <a:cubicBezTo>
                  <a:pt x="1326363" y="283407"/>
                  <a:pt x="1326299" y="282860"/>
                  <a:pt x="1326055" y="282295"/>
                </a:cubicBezTo>
                <a:cubicBezTo>
                  <a:pt x="1325596" y="281287"/>
                  <a:pt x="1325321" y="280196"/>
                  <a:pt x="1324960" y="279183"/>
                </a:cubicBezTo>
                <a:lnTo>
                  <a:pt x="1301903" y="279183"/>
                </a:lnTo>
                <a:close/>
                <a:moveTo>
                  <a:pt x="1428430" y="279183"/>
                </a:moveTo>
                <a:cubicBezTo>
                  <a:pt x="1428984" y="280747"/>
                  <a:pt x="1429439" y="282381"/>
                  <a:pt x="1429970" y="283961"/>
                </a:cubicBezTo>
                <a:lnTo>
                  <a:pt x="1442750" y="283961"/>
                </a:lnTo>
                <a:cubicBezTo>
                  <a:pt x="1442244" y="282378"/>
                  <a:pt x="1441795" y="280751"/>
                  <a:pt x="1441266" y="279183"/>
                </a:cubicBezTo>
                <a:lnTo>
                  <a:pt x="1428430" y="279183"/>
                </a:lnTo>
                <a:close/>
                <a:moveTo>
                  <a:pt x="1545311" y="279183"/>
                </a:moveTo>
                <a:cubicBezTo>
                  <a:pt x="1545906" y="280749"/>
                  <a:pt x="1546411" y="282378"/>
                  <a:pt x="1546980" y="283961"/>
                </a:cubicBezTo>
                <a:lnTo>
                  <a:pt x="1559353" y="283961"/>
                </a:lnTo>
                <a:cubicBezTo>
                  <a:pt x="1558808" y="282378"/>
                  <a:pt x="1558327" y="280751"/>
                  <a:pt x="1557758" y="279183"/>
                </a:cubicBezTo>
                <a:lnTo>
                  <a:pt x="1545311" y="279183"/>
                </a:lnTo>
                <a:close/>
                <a:moveTo>
                  <a:pt x="1638263" y="279183"/>
                </a:moveTo>
                <a:cubicBezTo>
                  <a:pt x="1638843" y="280751"/>
                  <a:pt x="1639341" y="282377"/>
                  <a:pt x="1639895" y="283961"/>
                </a:cubicBezTo>
                <a:lnTo>
                  <a:pt x="1652491" y="283961"/>
                </a:lnTo>
                <a:cubicBezTo>
                  <a:pt x="1651954" y="282383"/>
                  <a:pt x="1651512" y="280746"/>
                  <a:pt x="1650951" y="279183"/>
                </a:cubicBezTo>
                <a:lnTo>
                  <a:pt x="1638263" y="279183"/>
                </a:lnTo>
                <a:close/>
                <a:moveTo>
                  <a:pt x="14394" y="288777"/>
                </a:moveTo>
                <a:cubicBezTo>
                  <a:pt x="13879" y="290383"/>
                  <a:pt x="13308" y="291952"/>
                  <a:pt x="12818" y="293574"/>
                </a:cubicBezTo>
                <a:lnTo>
                  <a:pt x="24634" y="293574"/>
                </a:lnTo>
                <a:cubicBezTo>
                  <a:pt x="25143" y="291954"/>
                  <a:pt x="25730" y="290380"/>
                  <a:pt x="26266" y="288777"/>
                </a:cubicBezTo>
                <a:lnTo>
                  <a:pt x="14394" y="288777"/>
                </a:lnTo>
                <a:close/>
                <a:moveTo>
                  <a:pt x="111186" y="288777"/>
                </a:moveTo>
                <a:cubicBezTo>
                  <a:pt x="110521" y="290378"/>
                  <a:pt x="109818" y="291959"/>
                  <a:pt x="109183" y="293574"/>
                </a:cubicBezTo>
                <a:lnTo>
                  <a:pt x="121667" y="293574"/>
                </a:lnTo>
                <a:cubicBezTo>
                  <a:pt x="122332" y="291960"/>
                  <a:pt x="123067" y="290377"/>
                  <a:pt x="123763" y="288777"/>
                </a:cubicBezTo>
                <a:lnTo>
                  <a:pt x="111186" y="288777"/>
                </a:lnTo>
                <a:close/>
                <a:moveTo>
                  <a:pt x="227548" y="288777"/>
                </a:moveTo>
                <a:cubicBezTo>
                  <a:pt x="226929" y="290379"/>
                  <a:pt x="226265" y="291958"/>
                  <a:pt x="225674" y="293574"/>
                </a:cubicBezTo>
                <a:lnTo>
                  <a:pt x="237509" y="293574"/>
                </a:lnTo>
                <a:cubicBezTo>
                  <a:pt x="238126" y="291954"/>
                  <a:pt x="238830" y="290381"/>
                  <a:pt x="239475" y="288777"/>
                </a:cubicBezTo>
                <a:lnTo>
                  <a:pt x="227548" y="288777"/>
                </a:lnTo>
                <a:close/>
                <a:moveTo>
                  <a:pt x="365037" y="288777"/>
                </a:moveTo>
                <a:cubicBezTo>
                  <a:pt x="364623" y="290375"/>
                  <a:pt x="364189" y="291959"/>
                  <a:pt x="363795" y="293574"/>
                </a:cubicBezTo>
                <a:lnTo>
                  <a:pt x="375184" y="293574"/>
                </a:lnTo>
                <a:cubicBezTo>
                  <a:pt x="375588" y="291966"/>
                  <a:pt x="376004" y="290368"/>
                  <a:pt x="376427" y="288777"/>
                </a:cubicBezTo>
                <a:lnTo>
                  <a:pt x="365037" y="288777"/>
                </a:lnTo>
                <a:close/>
                <a:moveTo>
                  <a:pt x="388855" y="288777"/>
                </a:moveTo>
                <a:cubicBezTo>
                  <a:pt x="391550" y="290585"/>
                  <a:pt x="394335" y="292285"/>
                  <a:pt x="397425" y="293574"/>
                </a:cubicBezTo>
                <a:lnTo>
                  <a:pt x="469435" y="293574"/>
                </a:lnTo>
                <a:cubicBezTo>
                  <a:pt x="469295" y="292362"/>
                  <a:pt x="468855" y="291143"/>
                  <a:pt x="467580" y="289870"/>
                </a:cubicBezTo>
                <a:cubicBezTo>
                  <a:pt x="467181" y="289437"/>
                  <a:pt x="466748" y="289159"/>
                  <a:pt x="466337" y="288777"/>
                </a:cubicBezTo>
                <a:lnTo>
                  <a:pt x="388855" y="288777"/>
                </a:lnTo>
                <a:close/>
                <a:moveTo>
                  <a:pt x="594292" y="288777"/>
                </a:moveTo>
                <a:cubicBezTo>
                  <a:pt x="594090" y="290339"/>
                  <a:pt x="593947" y="291996"/>
                  <a:pt x="593754" y="293574"/>
                </a:cubicBezTo>
                <a:lnTo>
                  <a:pt x="604791" y="293574"/>
                </a:lnTo>
                <a:cubicBezTo>
                  <a:pt x="604994" y="291980"/>
                  <a:pt x="605172" y="290354"/>
                  <a:pt x="605385" y="288777"/>
                </a:cubicBezTo>
                <a:lnTo>
                  <a:pt x="594292" y="288777"/>
                </a:lnTo>
                <a:close/>
                <a:moveTo>
                  <a:pt x="736085" y="288777"/>
                </a:moveTo>
                <a:cubicBezTo>
                  <a:pt x="735746" y="289878"/>
                  <a:pt x="735451" y="290992"/>
                  <a:pt x="735028" y="292055"/>
                </a:cubicBezTo>
                <a:cubicBezTo>
                  <a:pt x="733870" y="292259"/>
                  <a:pt x="732967" y="292813"/>
                  <a:pt x="732245" y="293574"/>
                </a:cubicBezTo>
                <a:lnTo>
                  <a:pt x="1034808" y="293574"/>
                </a:lnTo>
                <a:lnTo>
                  <a:pt x="1037052" y="291777"/>
                </a:lnTo>
                <a:lnTo>
                  <a:pt x="1035809" y="291777"/>
                </a:lnTo>
                <a:cubicBezTo>
                  <a:pt x="1035809" y="291777"/>
                  <a:pt x="1035916" y="291782"/>
                  <a:pt x="1036106" y="291592"/>
                </a:cubicBezTo>
                <a:cubicBezTo>
                  <a:pt x="1036581" y="291308"/>
                  <a:pt x="1037419" y="291207"/>
                  <a:pt x="1038369" y="291018"/>
                </a:cubicBezTo>
                <a:cubicBezTo>
                  <a:pt x="1040021" y="290743"/>
                  <a:pt x="1042264" y="290291"/>
                  <a:pt x="1044138" y="288777"/>
                </a:cubicBezTo>
                <a:lnTo>
                  <a:pt x="983444" y="288777"/>
                </a:lnTo>
                <a:cubicBezTo>
                  <a:pt x="983502" y="288944"/>
                  <a:pt x="983701" y="289210"/>
                  <a:pt x="983666" y="289314"/>
                </a:cubicBezTo>
                <a:cubicBezTo>
                  <a:pt x="983571" y="289598"/>
                  <a:pt x="983483" y="289879"/>
                  <a:pt x="983388" y="290259"/>
                </a:cubicBezTo>
                <a:cubicBezTo>
                  <a:pt x="982902" y="289798"/>
                  <a:pt x="982578" y="289271"/>
                  <a:pt x="982182" y="288777"/>
                </a:cubicBezTo>
                <a:lnTo>
                  <a:pt x="736085" y="288777"/>
                </a:lnTo>
                <a:close/>
                <a:moveTo>
                  <a:pt x="1061482" y="288777"/>
                </a:moveTo>
                <a:cubicBezTo>
                  <a:pt x="1061691" y="290337"/>
                  <a:pt x="1061858" y="291997"/>
                  <a:pt x="1062057" y="293574"/>
                </a:cubicBezTo>
                <a:lnTo>
                  <a:pt x="1073706" y="293574"/>
                </a:lnTo>
                <a:cubicBezTo>
                  <a:pt x="1073509" y="291952"/>
                  <a:pt x="1073282" y="290382"/>
                  <a:pt x="1073075" y="288777"/>
                </a:cubicBezTo>
                <a:lnTo>
                  <a:pt x="1061482" y="288777"/>
                </a:lnTo>
                <a:close/>
                <a:moveTo>
                  <a:pt x="1111046" y="288777"/>
                </a:moveTo>
                <a:cubicBezTo>
                  <a:pt x="1111188" y="289271"/>
                  <a:pt x="1111377" y="289764"/>
                  <a:pt x="1111510" y="290259"/>
                </a:cubicBezTo>
                <a:cubicBezTo>
                  <a:pt x="1111787" y="291362"/>
                  <a:pt x="1112424" y="292451"/>
                  <a:pt x="1113031" y="293574"/>
                </a:cubicBezTo>
                <a:lnTo>
                  <a:pt x="1154286" y="293574"/>
                </a:lnTo>
                <a:cubicBezTo>
                  <a:pt x="1155105" y="292962"/>
                  <a:pt x="1155918" y="292314"/>
                  <a:pt x="1156808" y="291870"/>
                </a:cubicBezTo>
                <a:cubicBezTo>
                  <a:pt x="1158233" y="291111"/>
                  <a:pt x="1158898" y="289774"/>
                  <a:pt x="1159183" y="289110"/>
                </a:cubicBezTo>
                <a:cubicBezTo>
                  <a:pt x="1159236" y="288992"/>
                  <a:pt x="1159296" y="288894"/>
                  <a:pt x="1159350" y="288777"/>
                </a:cubicBezTo>
                <a:lnTo>
                  <a:pt x="1111046" y="288777"/>
                </a:lnTo>
                <a:close/>
                <a:moveTo>
                  <a:pt x="1197636" y="288777"/>
                </a:moveTo>
                <a:cubicBezTo>
                  <a:pt x="1197470" y="290019"/>
                  <a:pt x="1197611" y="291863"/>
                  <a:pt x="1198953" y="293574"/>
                </a:cubicBezTo>
                <a:lnTo>
                  <a:pt x="1271352" y="293574"/>
                </a:lnTo>
                <a:cubicBezTo>
                  <a:pt x="1271396" y="291396"/>
                  <a:pt x="1270045" y="289634"/>
                  <a:pt x="1269274" y="288777"/>
                </a:cubicBezTo>
                <a:lnTo>
                  <a:pt x="1197636" y="288777"/>
                </a:lnTo>
                <a:close/>
                <a:moveTo>
                  <a:pt x="1289623" y="288777"/>
                </a:moveTo>
                <a:cubicBezTo>
                  <a:pt x="1290051" y="290376"/>
                  <a:pt x="1290496" y="291958"/>
                  <a:pt x="1290903" y="293574"/>
                </a:cubicBezTo>
                <a:lnTo>
                  <a:pt x="1303053" y="293574"/>
                </a:lnTo>
                <a:cubicBezTo>
                  <a:pt x="1302663" y="291968"/>
                  <a:pt x="1302276" y="290366"/>
                  <a:pt x="1301866" y="288777"/>
                </a:cubicBezTo>
                <a:lnTo>
                  <a:pt x="1289623" y="288777"/>
                </a:lnTo>
                <a:close/>
                <a:moveTo>
                  <a:pt x="1304185" y="288777"/>
                </a:moveTo>
                <a:cubicBezTo>
                  <a:pt x="1304507" y="290125"/>
                  <a:pt x="1304818" y="291451"/>
                  <a:pt x="1305168" y="292907"/>
                </a:cubicBezTo>
                <a:cubicBezTo>
                  <a:pt x="1305168" y="293078"/>
                  <a:pt x="1305260" y="293363"/>
                  <a:pt x="1305279" y="293574"/>
                </a:cubicBezTo>
                <a:lnTo>
                  <a:pt x="1325350" y="293574"/>
                </a:lnTo>
                <a:cubicBezTo>
                  <a:pt x="1325265" y="293547"/>
                  <a:pt x="1325194" y="293508"/>
                  <a:pt x="1325109" y="293481"/>
                </a:cubicBezTo>
                <a:cubicBezTo>
                  <a:pt x="1325752" y="292067"/>
                  <a:pt x="1326306" y="290456"/>
                  <a:pt x="1326630" y="288777"/>
                </a:cubicBezTo>
                <a:lnTo>
                  <a:pt x="1304185" y="288777"/>
                </a:lnTo>
                <a:close/>
                <a:moveTo>
                  <a:pt x="1431528" y="288777"/>
                </a:moveTo>
                <a:cubicBezTo>
                  <a:pt x="1432036" y="290382"/>
                  <a:pt x="1432602" y="291952"/>
                  <a:pt x="1433086" y="293574"/>
                </a:cubicBezTo>
                <a:lnTo>
                  <a:pt x="1445737" y="293574"/>
                </a:lnTo>
                <a:cubicBezTo>
                  <a:pt x="1445275" y="291951"/>
                  <a:pt x="1444738" y="290383"/>
                  <a:pt x="1444253" y="288777"/>
                </a:cubicBezTo>
                <a:lnTo>
                  <a:pt x="1431528" y="288777"/>
                </a:lnTo>
                <a:close/>
                <a:moveTo>
                  <a:pt x="1548668" y="288777"/>
                </a:moveTo>
                <a:cubicBezTo>
                  <a:pt x="1549214" y="290382"/>
                  <a:pt x="1549819" y="291951"/>
                  <a:pt x="1550338" y="293574"/>
                </a:cubicBezTo>
                <a:lnTo>
                  <a:pt x="1562562" y="293574"/>
                </a:lnTo>
                <a:cubicBezTo>
                  <a:pt x="1562066" y="291952"/>
                  <a:pt x="1561489" y="290383"/>
                  <a:pt x="1560967" y="288777"/>
                </a:cubicBezTo>
                <a:lnTo>
                  <a:pt x="1548668" y="288777"/>
                </a:lnTo>
                <a:close/>
                <a:moveTo>
                  <a:pt x="1641509" y="288777"/>
                </a:moveTo>
                <a:cubicBezTo>
                  <a:pt x="1642039" y="290384"/>
                  <a:pt x="1642638" y="291950"/>
                  <a:pt x="1643142" y="293574"/>
                </a:cubicBezTo>
                <a:lnTo>
                  <a:pt x="1655607" y="293574"/>
                </a:lnTo>
                <a:cubicBezTo>
                  <a:pt x="1655118" y="291955"/>
                  <a:pt x="1654563" y="290379"/>
                  <a:pt x="1654049" y="288777"/>
                </a:cubicBezTo>
                <a:lnTo>
                  <a:pt x="1641509" y="288777"/>
                </a:lnTo>
                <a:close/>
                <a:moveTo>
                  <a:pt x="11389" y="298389"/>
                </a:moveTo>
                <a:cubicBezTo>
                  <a:pt x="10943" y="299964"/>
                  <a:pt x="10587" y="301596"/>
                  <a:pt x="10165" y="303186"/>
                </a:cubicBezTo>
                <a:lnTo>
                  <a:pt x="21889" y="303186"/>
                </a:lnTo>
                <a:cubicBezTo>
                  <a:pt x="22330" y="301589"/>
                  <a:pt x="22720" y="299970"/>
                  <a:pt x="23187" y="298389"/>
                </a:cubicBezTo>
                <a:lnTo>
                  <a:pt x="11389" y="298389"/>
                </a:lnTo>
                <a:close/>
                <a:moveTo>
                  <a:pt x="107346" y="298389"/>
                </a:moveTo>
                <a:cubicBezTo>
                  <a:pt x="106760" y="299971"/>
                  <a:pt x="106253" y="301592"/>
                  <a:pt x="105696" y="303186"/>
                </a:cubicBezTo>
                <a:lnTo>
                  <a:pt x="117994" y="303186"/>
                </a:lnTo>
                <a:cubicBezTo>
                  <a:pt x="118579" y="301589"/>
                  <a:pt x="119122" y="299973"/>
                  <a:pt x="119738" y="298389"/>
                </a:cubicBezTo>
                <a:lnTo>
                  <a:pt x="107346" y="298389"/>
                </a:lnTo>
                <a:close/>
                <a:moveTo>
                  <a:pt x="223968" y="298389"/>
                </a:moveTo>
                <a:cubicBezTo>
                  <a:pt x="223422" y="299972"/>
                  <a:pt x="222947" y="301591"/>
                  <a:pt x="222428" y="303186"/>
                </a:cubicBezTo>
                <a:lnTo>
                  <a:pt x="234152" y="303186"/>
                </a:lnTo>
                <a:cubicBezTo>
                  <a:pt x="234692" y="301590"/>
                  <a:pt x="235178" y="299971"/>
                  <a:pt x="235747" y="298389"/>
                </a:cubicBezTo>
                <a:lnTo>
                  <a:pt x="223968" y="298389"/>
                </a:lnTo>
                <a:close/>
                <a:moveTo>
                  <a:pt x="362756" y="298389"/>
                </a:moveTo>
                <a:cubicBezTo>
                  <a:pt x="362391" y="299974"/>
                  <a:pt x="362062" y="301586"/>
                  <a:pt x="361717" y="303186"/>
                </a:cubicBezTo>
                <a:lnTo>
                  <a:pt x="372847" y="303186"/>
                </a:lnTo>
                <a:cubicBezTo>
                  <a:pt x="373202" y="301580"/>
                  <a:pt x="373566" y="299979"/>
                  <a:pt x="373941" y="298389"/>
                </a:cubicBezTo>
                <a:lnTo>
                  <a:pt x="362756" y="298389"/>
                </a:lnTo>
                <a:close/>
                <a:moveTo>
                  <a:pt x="418813" y="298389"/>
                </a:moveTo>
                <a:cubicBezTo>
                  <a:pt x="419614" y="300250"/>
                  <a:pt x="420644" y="301819"/>
                  <a:pt x="421762" y="303186"/>
                </a:cubicBezTo>
                <a:lnTo>
                  <a:pt x="469026" y="303186"/>
                </a:lnTo>
                <a:cubicBezTo>
                  <a:pt x="469135" y="302963"/>
                  <a:pt x="469157" y="302697"/>
                  <a:pt x="469286" y="302482"/>
                </a:cubicBezTo>
                <a:cubicBezTo>
                  <a:pt x="469767" y="301702"/>
                  <a:pt x="470510" y="300135"/>
                  <a:pt x="470640" y="298389"/>
                </a:cubicBezTo>
                <a:lnTo>
                  <a:pt x="418813" y="298389"/>
                </a:lnTo>
                <a:close/>
                <a:moveTo>
                  <a:pt x="522449" y="298389"/>
                </a:moveTo>
                <a:lnTo>
                  <a:pt x="517830" y="303186"/>
                </a:lnTo>
                <a:lnTo>
                  <a:pt x="523340" y="303186"/>
                </a:lnTo>
                <a:lnTo>
                  <a:pt x="523340" y="298389"/>
                </a:lnTo>
                <a:lnTo>
                  <a:pt x="522449" y="298389"/>
                </a:lnTo>
                <a:close/>
                <a:moveTo>
                  <a:pt x="593216" y="298389"/>
                </a:moveTo>
                <a:cubicBezTo>
                  <a:pt x="593033" y="299982"/>
                  <a:pt x="592852" y="301577"/>
                  <a:pt x="592678" y="303186"/>
                </a:cubicBezTo>
                <a:lnTo>
                  <a:pt x="603752" y="303186"/>
                </a:lnTo>
                <a:cubicBezTo>
                  <a:pt x="603931" y="301597"/>
                  <a:pt x="604083" y="299962"/>
                  <a:pt x="604272" y="298389"/>
                </a:cubicBezTo>
                <a:lnTo>
                  <a:pt x="593216" y="298389"/>
                </a:lnTo>
                <a:close/>
                <a:moveTo>
                  <a:pt x="731318" y="298389"/>
                </a:moveTo>
                <a:cubicBezTo>
                  <a:pt x="731676" y="299305"/>
                  <a:pt x="732265" y="300261"/>
                  <a:pt x="733507" y="301260"/>
                </a:cubicBezTo>
                <a:cubicBezTo>
                  <a:pt x="734434" y="302186"/>
                  <a:pt x="734767" y="302747"/>
                  <a:pt x="734935" y="303186"/>
                </a:cubicBezTo>
                <a:lnTo>
                  <a:pt x="1021860" y="303186"/>
                </a:lnTo>
                <a:cubicBezTo>
                  <a:pt x="1024133" y="301733"/>
                  <a:pt x="1026326" y="300219"/>
                  <a:pt x="1028408" y="298593"/>
                </a:cubicBezTo>
                <a:lnTo>
                  <a:pt x="1028593" y="298408"/>
                </a:lnTo>
                <a:cubicBezTo>
                  <a:pt x="1028632" y="298408"/>
                  <a:pt x="1028666" y="298390"/>
                  <a:pt x="1028705" y="298389"/>
                </a:cubicBezTo>
                <a:lnTo>
                  <a:pt x="731318" y="298389"/>
                </a:lnTo>
                <a:close/>
                <a:moveTo>
                  <a:pt x="1062595" y="298389"/>
                </a:moveTo>
                <a:cubicBezTo>
                  <a:pt x="1062784" y="299980"/>
                  <a:pt x="1062972" y="301578"/>
                  <a:pt x="1063151" y="303186"/>
                </a:cubicBezTo>
                <a:lnTo>
                  <a:pt x="1074875" y="303186"/>
                </a:lnTo>
                <a:cubicBezTo>
                  <a:pt x="1074702" y="301570"/>
                  <a:pt x="1074519" y="299989"/>
                  <a:pt x="1074337" y="298389"/>
                </a:cubicBezTo>
                <a:lnTo>
                  <a:pt x="1062595" y="298389"/>
                </a:lnTo>
                <a:close/>
                <a:moveTo>
                  <a:pt x="1116185" y="298389"/>
                </a:moveTo>
                <a:cubicBezTo>
                  <a:pt x="1116365" y="298863"/>
                  <a:pt x="1116405" y="299298"/>
                  <a:pt x="1116834" y="299834"/>
                </a:cubicBezTo>
                <a:lnTo>
                  <a:pt x="1117780" y="303186"/>
                </a:lnTo>
                <a:lnTo>
                  <a:pt x="1153729" y="303186"/>
                </a:lnTo>
                <a:cubicBezTo>
                  <a:pt x="1153497" y="301605"/>
                  <a:pt x="1153164" y="300079"/>
                  <a:pt x="1152820" y="298704"/>
                </a:cubicBezTo>
                <a:lnTo>
                  <a:pt x="1152746" y="298389"/>
                </a:lnTo>
                <a:lnTo>
                  <a:pt x="1116185" y="298389"/>
                </a:lnTo>
                <a:close/>
                <a:moveTo>
                  <a:pt x="1213885" y="298389"/>
                </a:moveTo>
                <a:cubicBezTo>
                  <a:pt x="1213953" y="299839"/>
                  <a:pt x="1214626" y="301498"/>
                  <a:pt x="1215425" y="303186"/>
                </a:cubicBezTo>
                <a:lnTo>
                  <a:pt x="1275043" y="303186"/>
                </a:lnTo>
                <a:cubicBezTo>
                  <a:pt x="1274722" y="301583"/>
                  <a:pt x="1274279" y="299989"/>
                  <a:pt x="1273726" y="298389"/>
                </a:cubicBezTo>
                <a:lnTo>
                  <a:pt x="1213885" y="298389"/>
                </a:lnTo>
                <a:close/>
                <a:moveTo>
                  <a:pt x="1292165" y="298389"/>
                </a:moveTo>
                <a:cubicBezTo>
                  <a:pt x="1292536" y="299957"/>
                  <a:pt x="1292814" y="301603"/>
                  <a:pt x="1293166" y="303186"/>
                </a:cubicBezTo>
                <a:lnTo>
                  <a:pt x="1305279" y="303186"/>
                </a:lnTo>
                <a:cubicBezTo>
                  <a:pt x="1304938" y="301588"/>
                  <a:pt x="1304620" y="299971"/>
                  <a:pt x="1304259" y="298389"/>
                </a:cubicBezTo>
                <a:lnTo>
                  <a:pt x="1292165" y="298389"/>
                </a:lnTo>
                <a:close/>
                <a:moveTo>
                  <a:pt x="1309471" y="298389"/>
                </a:moveTo>
                <a:cubicBezTo>
                  <a:pt x="1309711" y="299442"/>
                  <a:pt x="1309829" y="300489"/>
                  <a:pt x="1309917" y="301630"/>
                </a:cubicBezTo>
                <a:cubicBezTo>
                  <a:pt x="1309965" y="302116"/>
                  <a:pt x="1310148" y="302678"/>
                  <a:pt x="1310213" y="303186"/>
                </a:cubicBezTo>
                <a:lnTo>
                  <a:pt x="1336814" y="303186"/>
                </a:lnTo>
                <a:cubicBezTo>
                  <a:pt x="1336757" y="303102"/>
                  <a:pt x="1336651" y="303029"/>
                  <a:pt x="1336498" y="302112"/>
                </a:cubicBezTo>
                <a:cubicBezTo>
                  <a:pt x="1336285" y="301187"/>
                  <a:pt x="1336012" y="299686"/>
                  <a:pt x="1334810" y="298389"/>
                </a:cubicBezTo>
                <a:lnTo>
                  <a:pt x="1309471" y="298389"/>
                </a:lnTo>
                <a:close/>
                <a:moveTo>
                  <a:pt x="1434421" y="298389"/>
                </a:moveTo>
                <a:cubicBezTo>
                  <a:pt x="1434866" y="299973"/>
                  <a:pt x="1435262" y="301586"/>
                  <a:pt x="1435683" y="303186"/>
                </a:cubicBezTo>
                <a:lnTo>
                  <a:pt x="1448222" y="303186"/>
                </a:lnTo>
                <a:cubicBezTo>
                  <a:pt x="1447821" y="301586"/>
                  <a:pt x="1447441" y="299974"/>
                  <a:pt x="1447017" y="298389"/>
                </a:cubicBezTo>
                <a:lnTo>
                  <a:pt x="1434421" y="298389"/>
                </a:lnTo>
                <a:close/>
                <a:moveTo>
                  <a:pt x="1551766" y="298389"/>
                </a:moveTo>
                <a:cubicBezTo>
                  <a:pt x="1552243" y="299975"/>
                  <a:pt x="1552687" y="301584"/>
                  <a:pt x="1553139" y="303186"/>
                </a:cubicBezTo>
                <a:lnTo>
                  <a:pt x="1565233" y="303186"/>
                </a:lnTo>
                <a:cubicBezTo>
                  <a:pt x="1564802" y="301586"/>
                  <a:pt x="1564391" y="299974"/>
                  <a:pt x="1563935" y="298389"/>
                </a:cubicBezTo>
                <a:lnTo>
                  <a:pt x="1551766" y="298389"/>
                </a:lnTo>
                <a:close/>
                <a:moveTo>
                  <a:pt x="1644514" y="298389"/>
                </a:moveTo>
                <a:cubicBezTo>
                  <a:pt x="1644975" y="299974"/>
                  <a:pt x="1645395" y="301585"/>
                  <a:pt x="1645831" y="303186"/>
                </a:cubicBezTo>
                <a:lnTo>
                  <a:pt x="1658297" y="303186"/>
                </a:lnTo>
                <a:cubicBezTo>
                  <a:pt x="1657876" y="301601"/>
                  <a:pt x="1657555" y="299959"/>
                  <a:pt x="1657109" y="298389"/>
                </a:cubicBezTo>
                <a:lnTo>
                  <a:pt x="1644514" y="298389"/>
                </a:lnTo>
                <a:close/>
                <a:moveTo>
                  <a:pt x="736270" y="298704"/>
                </a:moveTo>
                <a:cubicBezTo>
                  <a:pt x="736270" y="298704"/>
                  <a:pt x="736546" y="299072"/>
                  <a:pt x="736641" y="299167"/>
                </a:cubicBezTo>
                <a:cubicBezTo>
                  <a:pt x="736546" y="299167"/>
                  <a:pt x="736365" y="299260"/>
                  <a:pt x="736270" y="299260"/>
                </a:cubicBezTo>
                <a:lnTo>
                  <a:pt x="736270" y="298704"/>
                </a:lnTo>
                <a:close/>
                <a:moveTo>
                  <a:pt x="8959" y="308001"/>
                </a:moveTo>
                <a:cubicBezTo>
                  <a:pt x="8562" y="309607"/>
                  <a:pt x="8108" y="311178"/>
                  <a:pt x="7735" y="312798"/>
                </a:cubicBezTo>
                <a:lnTo>
                  <a:pt x="19310" y="312798"/>
                </a:lnTo>
                <a:cubicBezTo>
                  <a:pt x="19697" y="311179"/>
                  <a:pt x="20159" y="309605"/>
                  <a:pt x="20571" y="308001"/>
                </a:cubicBezTo>
                <a:lnTo>
                  <a:pt x="8959" y="308001"/>
                </a:lnTo>
                <a:close/>
                <a:moveTo>
                  <a:pt x="104026" y="308001"/>
                </a:moveTo>
                <a:cubicBezTo>
                  <a:pt x="103500" y="309606"/>
                  <a:pt x="102889" y="311181"/>
                  <a:pt x="102394" y="312798"/>
                </a:cubicBezTo>
                <a:lnTo>
                  <a:pt x="114544" y="312798"/>
                </a:lnTo>
                <a:cubicBezTo>
                  <a:pt x="115063" y="311180"/>
                  <a:pt x="115699" y="309607"/>
                  <a:pt x="116250" y="308001"/>
                </a:cubicBezTo>
                <a:lnTo>
                  <a:pt x="104026" y="308001"/>
                </a:lnTo>
                <a:close/>
                <a:moveTo>
                  <a:pt x="220889" y="308001"/>
                </a:moveTo>
                <a:cubicBezTo>
                  <a:pt x="220400" y="309605"/>
                  <a:pt x="219846" y="311182"/>
                  <a:pt x="219386" y="312798"/>
                </a:cubicBezTo>
                <a:lnTo>
                  <a:pt x="230980" y="312798"/>
                </a:lnTo>
                <a:cubicBezTo>
                  <a:pt x="231459" y="311183"/>
                  <a:pt x="232010" y="309603"/>
                  <a:pt x="232519" y="308001"/>
                </a:cubicBezTo>
                <a:lnTo>
                  <a:pt x="220889" y="308001"/>
                </a:lnTo>
                <a:close/>
                <a:moveTo>
                  <a:pt x="360697" y="308001"/>
                </a:moveTo>
                <a:cubicBezTo>
                  <a:pt x="360371" y="309617"/>
                  <a:pt x="359964" y="311168"/>
                  <a:pt x="359658" y="312798"/>
                </a:cubicBezTo>
                <a:lnTo>
                  <a:pt x="370936" y="312798"/>
                </a:lnTo>
                <a:cubicBezTo>
                  <a:pt x="371246" y="311192"/>
                  <a:pt x="371571" y="309592"/>
                  <a:pt x="371901" y="308001"/>
                </a:cubicBezTo>
                <a:lnTo>
                  <a:pt x="360697" y="308001"/>
                </a:lnTo>
                <a:close/>
                <a:moveTo>
                  <a:pt x="429757" y="308001"/>
                </a:moveTo>
                <a:cubicBezTo>
                  <a:pt x="430305" y="308084"/>
                  <a:pt x="430856" y="308187"/>
                  <a:pt x="431408" y="308187"/>
                </a:cubicBezTo>
                <a:cubicBezTo>
                  <a:pt x="431925" y="308187"/>
                  <a:pt x="432370" y="308089"/>
                  <a:pt x="432873" y="308001"/>
                </a:cubicBezTo>
                <a:lnTo>
                  <a:pt x="429757" y="308001"/>
                </a:lnTo>
                <a:close/>
                <a:moveTo>
                  <a:pt x="433040" y="308001"/>
                </a:moveTo>
                <a:cubicBezTo>
                  <a:pt x="434272" y="309416"/>
                  <a:pt x="435768" y="310654"/>
                  <a:pt x="437659" y="311409"/>
                </a:cubicBezTo>
                <a:cubicBezTo>
                  <a:pt x="438309" y="311635"/>
                  <a:pt x="438981" y="312163"/>
                  <a:pt x="439625" y="312798"/>
                </a:cubicBezTo>
                <a:lnTo>
                  <a:pt x="467097" y="312798"/>
                </a:lnTo>
                <a:cubicBezTo>
                  <a:pt x="467327" y="311589"/>
                  <a:pt x="467473" y="310391"/>
                  <a:pt x="467580" y="309224"/>
                </a:cubicBezTo>
                <a:cubicBezTo>
                  <a:pt x="467627" y="308779"/>
                  <a:pt x="467713" y="308421"/>
                  <a:pt x="467765" y="308001"/>
                </a:cubicBezTo>
                <a:lnTo>
                  <a:pt x="433040" y="308001"/>
                </a:lnTo>
                <a:close/>
                <a:moveTo>
                  <a:pt x="504308" y="308001"/>
                </a:moveTo>
                <a:cubicBezTo>
                  <a:pt x="503085" y="309490"/>
                  <a:pt x="502313" y="310333"/>
                  <a:pt x="501488" y="310168"/>
                </a:cubicBezTo>
                <a:lnTo>
                  <a:pt x="499967" y="310168"/>
                </a:lnTo>
                <a:lnTo>
                  <a:pt x="499967" y="309039"/>
                </a:lnTo>
                <a:lnTo>
                  <a:pt x="494087" y="312446"/>
                </a:lnTo>
                <a:cubicBezTo>
                  <a:pt x="493897" y="312557"/>
                  <a:pt x="493767" y="312685"/>
                  <a:pt x="493586" y="312798"/>
                </a:cubicBezTo>
                <a:lnTo>
                  <a:pt x="527643" y="312798"/>
                </a:lnTo>
                <a:cubicBezTo>
                  <a:pt x="527049" y="312234"/>
                  <a:pt x="526497" y="311560"/>
                  <a:pt x="525900" y="311113"/>
                </a:cubicBezTo>
                <a:cubicBezTo>
                  <a:pt x="524336" y="309849"/>
                  <a:pt x="523765" y="309059"/>
                  <a:pt x="523562" y="308001"/>
                </a:cubicBezTo>
                <a:lnTo>
                  <a:pt x="504308" y="308001"/>
                </a:lnTo>
                <a:close/>
                <a:moveTo>
                  <a:pt x="592140" y="308001"/>
                </a:moveTo>
                <a:cubicBezTo>
                  <a:pt x="591976" y="309626"/>
                  <a:pt x="591756" y="311158"/>
                  <a:pt x="591602" y="312798"/>
                </a:cubicBezTo>
                <a:lnTo>
                  <a:pt x="602713" y="312798"/>
                </a:lnTo>
                <a:cubicBezTo>
                  <a:pt x="602872" y="311175"/>
                  <a:pt x="603064" y="309608"/>
                  <a:pt x="603233" y="308001"/>
                </a:cubicBezTo>
                <a:lnTo>
                  <a:pt x="592140" y="308001"/>
                </a:lnTo>
                <a:close/>
                <a:moveTo>
                  <a:pt x="735176" y="308001"/>
                </a:moveTo>
                <a:cubicBezTo>
                  <a:pt x="735296" y="309712"/>
                  <a:pt x="735655" y="311304"/>
                  <a:pt x="736196" y="312798"/>
                </a:cubicBezTo>
                <a:lnTo>
                  <a:pt x="1002847" y="312798"/>
                </a:lnTo>
                <a:cubicBezTo>
                  <a:pt x="1006604" y="311265"/>
                  <a:pt x="1010048" y="309660"/>
                  <a:pt x="1013309" y="308001"/>
                </a:cubicBezTo>
                <a:lnTo>
                  <a:pt x="735176" y="308001"/>
                </a:lnTo>
                <a:close/>
                <a:moveTo>
                  <a:pt x="1018577" y="308001"/>
                </a:moveTo>
                <a:cubicBezTo>
                  <a:pt x="1015043" y="309616"/>
                  <a:pt x="1011321" y="310821"/>
                  <a:pt x="1007410" y="311872"/>
                </a:cubicBezTo>
                <a:cubicBezTo>
                  <a:pt x="1006302" y="312179"/>
                  <a:pt x="1005166" y="312490"/>
                  <a:pt x="1004034" y="312798"/>
                </a:cubicBezTo>
                <a:lnTo>
                  <a:pt x="1032211" y="312798"/>
                </a:lnTo>
                <a:cubicBezTo>
                  <a:pt x="1032044" y="310485"/>
                  <a:pt x="1031339" y="309042"/>
                  <a:pt x="1030486" y="308001"/>
                </a:cubicBezTo>
                <a:lnTo>
                  <a:pt x="1018577" y="308001"/>
                </a:lnTo>
                <a:close/>
                <a:moveTo>
                  <a:pt x="1063708" y="308001"/>
                </a:moveTo>
                <a:cubicBezTo>
                  <a:pt x="1063877" y="309621"/>
                  <a:pt x="1064087" y="311161"/>
                  <a:pt x="1064246" y="312798"/>
                </a:cubicBezTo>
                <a:lnTo>
                  <a:pt x="1075728" y="312798"/>
                </a:lnTo>
                <a:cubicBezTo>
                  <a:pt x="1075580" y="311210"/>
                  <a:pt x="1075459" y="309574"/>
                  <a:pt x="1075301" y="308001"/>
                </a:cubicBezTo>
                <a:lnTo>
                  <a:pt x="1063708" y="308001"/>
                </a:lnTo>
                <a:close/>
                <a:moveTo>
                  <a:pt x="1119227" y="308001"/>
                </a:moveTo>
                <a:cubicBezTo>
                  <a:pt x="1119594" y="309434"/>
                  <a:pt x="1120144" y="311108"/>
                  <a:pt x="1121267" y="312798"/>
                </a:cubicBezTo>
                <a:lnTo>
                  <a:pt x="1153377" y="312798"/>
                </a:lnTo>
                <a:cubicBezTo>
                  <a:pt x="1153454" y="311670"/>
                  <a:pt x="1153568" y="310511"/>
                  <a:pt x="1153766" y="309224"/>
                </a:cubicBezTo>
                <a:cubicBezTo>
                  <a:pt x="1153839" y="308798"/>
                  <a:pt x="1153746" y="308420"/>
                  <a:pt x="1153785" y="308001"/>
                </a:cubicBezTo>
                <a:lnTo>
                  <a:pt x="1119227" y="308001"/>
                </a:lnTo>
                <a:close/>
                <a:moveTo>
                  <a:pt x="1217707" y="308001"/>
                </a:moveTo>
                <a:cubicBezTo>
                  <a:pt x="1218369" y="309449"/>
                  <a:pt x="1218834" y="311047"/>
                  <a:pt x="1219135" y="312798"/>
                </a:cubicBezTo>
                <a:lnTo>
                  <a:pt x="1276268" y="312798"/>
                </a:lnTo>
                <a:cubicBezTo>
                  <a:pt x="1276262" y="312738"/>
                  <a:pt x="1276293" y="312693"/>
                  <a:pt x="1276286" y="312632"/>
                </a:cubicBezTo>
                <a:cubicBezTo>
                  <a:pt x="1276150" y="311109"/>
                  <a:pt x="1275927" y="309547"/>
                  <a:pt x="1275748" y="308001"/>
                </a:cubicBezTo>
                <a:lnTo>
                  <a:pt x="1217707" y="308001"/>
                </a:lnTo>
                <a:close/>
                <a:moveTo>
                  <a:pt x="1294168" y="308001"/>
                </a:moveTo>
                <a:cubicBezTo>
                  <a:pt x="1294500" y="309601"/>
                  <a:pt x="1294858" y="311183"/>
                  <a:pt x="1295170" y="312798"/>
                </a:cubicBezTo>
                <a:lnTo>
                  <a:pt x="1307190" y="312798"/>
                </a:lnTo>
                <a:cubicBezTo>
                  <a:pt x="1306892" y="311182"/>
                  <a:pt x="1306544" y="309601"/>
                  <a:pt x="1306225" y="308001"/>
                </a:cubicBezTo>
                <a:lnTo>
                  <a:pt x="1294168" y="308001"/>
                </a:lnTo>
                <a:close/>
                <a:moveTo>
                  <a:pt x="1310102" y="308001"/>
                </a:moveTo>
                <a:cubicBezTo>
                  <a:pt x="1309629" y="309738"/>
                  <a:pt x="1309101" y="311249"/>
                  <a:pt x="1308581" y="312798"/>
                </a:cubicBezTo>
                <a:lnTo>
                  <a:pt x="1345606" y="312798"/>
                </a:lnTo>
                <a:cubicBezTo>
                  <a:pt x="1344716" y="311140"/>
                  <a:pt x="1343626" y="309537"/>
                  <a:pt x="1342397" y="308001"/>
                </a:cubicBezTo>
                <a:lnTo>
                  <a:pt x="1310102" y="308001"/>
                </a:lnTo>
                <a:close/>
                <a:moveTo>
                  <a:pt x="1436963" y="308001"/>
                </a:moveTo>
                <a:cubicBezTo>
                  <a:pt x="1437355" y="309599"/>
                  <a:pt x="1437763" y="311185"/>
                  <a:pt x="1438131" y="312798"/>
                </a:cubicBezTo>
                <a:lnTo>
                  <a:pt x="1450541" y="312798"/>
                </a:lnTo>
                <a:cubicBezTo>
                  <a:pt x="1450190" y="311189"/>
                  <a:pt x="1449821" y="309595"/>
                  <a:pt x="1449447" y="308001"/>
                </a:cubicBezTo>
                <a:lnTo>
                  <a:pt x="1436963" y="308001"/>
                </a:lnTo>
                <a:close/>
                <a:moveTo>
                  <a:pt x="1554512" y="308001"/>
                </a:moveTo>
                <a:cubicBezTo>
                  <a:pt x="1554931" y="309594"/>
                  <a:pt x="1555342" y="311190"/>
                  <a:pt x="1555736" y="312798"/>
                </a:cubicBezTo>
                <a:lnTo>
                  <a:pt x="1567719" y="312798"/>
                </a:lnTo>
                <a:cubicBezTo>
                  <a:pt x="1567342" y="311190"/>
                  <a:pt x="1566951" y="309595"/>
                  <a:pt x="1566550" y="308001"/>
                </a:cubicBezTo>
                <a:lnTo>
                  <a:pt x="1554512" y="308001"/>
                </a:lnTo>
                <a:close/>
                <a:moveTo>
                  <a:pt x="1647148" y="308001"/>
                </a:moveTo>
                <a:cubicBezTo>
                  <a:pt x="1647552" y="309596"/>
                  <a:pt x="1647957" y="311188"/>
                  <a:pt x="1648335" y="312798"/>
                </a:cubicBezTo>
                <a:lnTo>
                  <a:pt x="1660708" y="312798"/>
                </a:lnTo>
                <a:cubicBezTo>
                  <a:pt x="1660336" y="311182"/>
                  <a:pt x="1659899" y="309603"/>
                  <a:pt x="1659502" y="308001"/>
                </a:cubicBezTo>
                <a:lnTo>
                  <a:pt x="1647148" y="308001"/>
                </a:lnTo>
                <a:close/>
                <a:moveTo>
                  <a:pt x="554985" y="312595"/>
                </a:moveTo>
                <a:cubicBezTo>
                  <a:pt x="554656" y="312614"/>
                  <a:pt x="554303" y="312747"/>
                  <a:pt x="553965" y="312798"/>
                </a:cubicBezTo>
                <a:lnTo>
                  <a:pt x="557193" y="312798"/>
                </a:lnTo>
                <a:cubicBezTo>
                  <a:pt x="556482" y="312667"/>
                  <a:pt x="555765" y="312550"/>
                  <a:pt x="554985" y="312595"/>
                </a:cubicBezTo>
                <a:close/>
                <a:moveTo>
                  <a:pt x="6604" y="317614"/>
                </a:moveTo>
                <a:cubicBezTo>
                  <a:pt x="6270" y="319186"/>
                  <a:pt x="6042" y="320825"/>
                  <a:pt x="5732" y="322411"/>
                </a:cubicBezTo>
                <a:lnTo>
                  <a:pt x="17288" y="322411"/>
                </a:lnTo>
                <a:cubicBezTo>
                  <a:pt x="17614" y="320805"/>
                  <a:pt x="17939" y="319204"/>
                  <a:pt x="18290" y="317614"/>
                </a:cubicBezTo>
                <a:lnTo>
                  <a:pt x="6604" y="317614"/>
                </a:lnTo>
                <a:close/>
                <a:moveTo>
                  <a:pt x="101095" y="317614"/>
                </a:moveTo>
                <a:cubicBezTo>
                  <a:pt x="100642" y="319206"/>
                  <a:pt x="100220" y="320806"/>
                  <a:pt x="99797" y="322411"/>
                </a:cubicBezTo>
                <a:lnTo>
                  <a:pt x="111817" y="322411"/>
                </a:lnTo>
                <a:cubicBezTo>
                  <a:pt x="112260" y="320805"/>
                  <a:pt x="112714" y="319207"/>
                  <a:pt x="113190" y="317614"/>
                </a:cubicBezTo>
                <a:lnTo>
                  <a:pt x="101095" y="317614"/>
                </a:lnTo>
                <a:close/>
                <a:moveTo>
                  <a:pt x="218180" y="317614"/>
                </a:moveTo>
                <a:cubicBezTo>
                  <a:pt x="217758" y="319206"/>
                  <a:pt x="217368" y="320806"/>
                  <a:pt x="216975" y="322411"/>
                </a:cubicBezTo>
                <a:lnTo>
                  <a:pt x="228438" y="322411"/>
                </a:lnTo>
                <a:cubicBezTo>
                  <a:pt x="228848" y="320806"/>
                  <a:pt x="229260" y="319205"/>
                  <a:pt x="229700" y="317614"/>
                </a:cubicBezTo>
                <a:lnTo>
                  <a:pt x="218180" y="317614"/>
                </a:lnTo>
                <a:close/>
                <a:moveTo>
                  <a:pt x="358805" y="317614"/>
                </a:moveTo>
                <a:cubicBezTo>
                  <a:pt x="358532" y="319185"/>
                  <a:pt x="358354" y="320825"/>
                  <a:pt x="358100" y="322411"/>
                </a:cubicBezTo>
                <a:lnTo>
                  <a:pt x="369137" y="322411"/>
                </a:lnTo>
                <a:cubicBezTo>
                  <a:pt x="369402" y="320797"/>
                  <a:pt x="369705" y="319212"/>
                  <a:pt x="369990" y="317614"/>
                </a:cubicBezTo>
                <a:lnTo>
                  <a:pt x="358805" y="317614"/>
                </a:lnTo>
                <a:close/>
                <a:moveTo>
                  <a:pt x="442352" y="317614"/>
                </a:moveTo>
                <a:cubicBezTo>
                  <a:pt x="442396" y="317844"/>
                  <a:pt x="442511" y="318103"/>
                  <a:pt x="442519" y="318318"/>
                </a:cubicBezTo>
                <a:cubicBezTo>
                  <a:pt x="442578" y="319837"/>
                  <a:pt x="442810" y="321145"/>
                  <a:pt x="443094" y="322411"/>
                </a:cubicBezTo>
                <a:lnTo>
                  <a:pt x="468841" y="322411"/>
                </a:lnTo>
                <a:cubicBezTo>
                  <a:pt x="467438" y="321131"/>
                  <a:pt x="466359" y="319411"/>
                  <a:pt x="466188" y="317614"/>
                </a:cubicBezTo>
                <a:lnTo>
                  <a:pt x="442352" y="317614"/>
                </a:lnTo>
                <a:close/>
                <a:moveTo>
                  <a:pt x="488856" y="317614"/>
                </a:moveTo>
                <a:cubicBezTo>
                  <a:pt x="488114" y="318958"/>
                  <a:pt x="487562" y="320413"/>
                  <a:pt x="487335" y="322114"/>
                </a:cubicBezTo>
                <a:cubicBezTo>
                  <a:pt x="487335" y="322183"/>
                  <a:pt x="487192" y="322329"/>
                  <a:pt x="487168" y="322411"/>
                </a:cubicBezTo>
                <a:lnTo>
                  <a:pt x="561849" y="322411"/>
                </a:lnTo>
                <a:cubicBezTo>
                  <a:pt x="562526" y="321019"/>
                  <a:pt x="562911" y="319345"/>
                  <a:pt x="562535" y="317614"/>
                </a:cubicBezTo>
                <a:lnTo>
                  <a:pt x="488856" y="317614"/>
                </a:lnTo>
                <a:close/>
                <a:moveTo>
                  <a:pt x="591213" y="317614"/>
                </a:moveTo>
                <a:cubicBezTo>
                  <a:pt x="591077" y="319179"/>
                  <a:pt x="590987" y="320831"/>
                  <a:pt x="590860" y="322411"/>
                </a:cubicBezTo>
                <a:lnTo>
                  <a:pt x="601730" y="322411"/>
                </a:lnTo>
                <a:cubicBezTo>
                  <a:pt x="601866" y="320776"/>
                  <a:pt x="602048" y="319232"/>
                  <a:pt x="602194" y="317614"/>
                </a:cubicBezTo>
                <a:lnTo>
                  <a:pt x="591213" y="317614"/>
                </a:lnTo>
                <a:close/>
                <a:moveTo>
                  <a:pt x="738960" y="317614"/>
                </a:moveTo>
                <a:cubicBezTo>
                  <a:pt x="740511" y="319458"/>
                  <a:pt x="742352" y="321130"/>
                  <a:pt x="744822" y="322411"/>
                </a:cubicBezTo>
                <a:lnTo>
                  <a:pt x="1031728" y="322411"/>
                </a:lnTo>
                <a:cubicBezTo>
                  <a:pt x="1031940" y="320832"/>
                  <a:pt x="1032033" y="319227"/>
                  <a:pt x="1032118" y="317614"/>
                </a:cubicBezTo>
                <a:lnTo>
                  <a:pt x="738960" y="317614"/>
                </a:lnTo>
                <a:close/>
                <a:moveTo>
                  <a:pt x="1064635" y="317614"/>
                </a:moveTo>
                <a:cubicBezTo>
                  <a:pt x="1064777" y="319189"/>
                  <a:pt x="1064874" y="320820"/>
                  <a:pt x="1065006" y="322411"/>
                </a:cubicBezTo>
                <a:lnTo>
                  <a:pt x="1076563" y="322411"/>
                </a:lnTo>
                <a:cubicBezTo>
                  <a:pt x="1076434" y="320793"/>
                  <a:pt x="1076293" y="319216"/>
                  <a:pt x="1076155" y="317614"/>
                </a:cubicBezTo>
                <a:lnTo>
                  <a:pt x="1064635" y="317614"/>
                </a:lnTo>
                <a:close/>
                <a:moveTo>
                  <a:pt x="1124254" y="317614"/>
                </a:moveTo>
                <a:cubicBezTo>
                  <a:pt x="1124625" y="319221"/>
                  <a:pt x="1125056" y="320815"/>
                  <a:pt x="1125571" y="322411"/>
                </a:cubicBezTo>
                <a:lnTo>
                  <a:pt x="1156029" y="322411"/>
                </a:lnTo>
                <a:cubicBezTo>
                  <a:pt x="1154808" y="320916"/>
                  <a:pt x="1154001" y="319354"/>
                  <a:pt x="1153636" y="317614"/>
                </a:cubicBezTo>
                <a:lnTo>
                  <a:pt x="1124254" y="317614"/>
                </a:lnTo>
                <a:close/>
                <a:moveTo>
                  <a:pt x="1219803" y="317614"/>
                </a:moveTo>
                <a:cubicBezTo>
                  <a:pt x="1219963" y="319217"/>
                  <a:pt x="1220025" y="320817"/>
                  <a:pt x="1220062" y="322411"/>
                </a:cubicBezTo>
                <a:lnTo>
                  <a:pt x="1235644" y="322411"/>
                </a:lnTo>
                <a:lnTo>
                  <a:pt x="1235644" y="321744"/>
                </a:lnTo>
                <a:lnTo>
                  <a:pt x="1235644" y="320799"/>
                </a:lnTo>
                <a:cubicBezTo>
                  <a:pt x="1235772" y="319716"/>
                  <a:pt x="1236006" y="318668"/>
                  <a:pt x="1236219" y="317614"/>
                </a:cubicBezTo>
                <a:lnTo>
                  <a:pt x="1219803" y="317614"/>
                </a:lnTo>
                <a:close/>
                <a:moveTo>
                  <a:pt x="1238130" y="317614"/>
                </a:moveTo>
                <a:cubicBezTo>
                  <a:pt x="1238681" y="318874"/>
                  <a:pt x="1239392" y="320360"/>
                  <a:pt x="1240764" y="321559"/>
                </a:cubicBezTo>
                <a:cubicBezTo>
                  <a:pt x="1241105" y="321857"/>
                  <a:pt x="1241443" y="322123"/>
                  <a:pt x="1241784" y="322411"/>
                </a:cubicBezTo>
                <a:lnTo>
                  <a:pt x="1270684" y="322411"/>
                </a:lnTo>
                <a:cubicBezTo>
                  <a:pt x="1271819" y="321166"/>
                  <a:pt x="1272944" y="319930"/>
                  <a:pt x="1274190" y="318799"/>
                </a:cubicBezTo>
                <a:cubicBezTo>
                  <a:pt x="1274547" y="318464"/>
                  <a:pt x="1274698" y="318004"/>
                  <a:pt x="1274969" y="317614"/>
                </a:cubicBezTo>
                <a:lnTo>
                  <a:pt x="1238130" y="317614"/>
                </a:lnTo>
                <a:close/>
                <a:moveTo>
                  <a:pt x="1296171" y="317614"/>
                </a:moveTo>
                <a:cubicBezTo>
                  <a:pt x="1296452" y="319183"/>
                  <a:pt x="1296634" y="320827"/>
                  <a:pt x="1296895" y="322411"/>
                </a:cubicBezTo>
                <a:lnTo>
                  <a:pt x="1347238" y="322411"/>
                </a:lnTo>
                <a:cubicBezTo>
                  <a:pt x="1347168" y="322347"/>
                  <a:pt x="1347105" y="322269"/>
                  <a:pt x="1347034" y="322207"/>
                </a:cubicBezTo>
                <a:cubicBezTo>
                  <a:pt x="1347682" y="321191"/>
                  <a:pt x="1348028" y="319703"/>
                  <a:pt x="1347609" y="317614"/>
                </a:cubicBezTo>
                <a:lnTo>
                  <a:pt x="1296171" y="317614"/>
                </a:lnTo>
                <a:close/>
                <a:moveTo>
                  <a:pt x="1439115" y="317614"/>
                </a:moveTo>
                <a:cubicBezTo>
                  <a:pt x="1439452" y="319206"/>
                  <a:pt x="1439784" y="320803"/>
                  <a:pt x="1440098" y="322411"/>
                </a:cubicBezTo>
                <a:lnTo>
                  <a:pt x="1452433" y="322411"/>
                </a:lnTo>
                <a:cubicBezTo>
                  <a:pt x="1452133" y="320801"/>
                  <a:pt x="1451810" y="319209"/>
                  <a:pt x="1451487" y="317614"/>
                </a:cubicBezTo>
                <a:lnTo>
                  <a:pt x="1439115" y="317614"/>
                </a:lnTo>
                <a:close/>
                <a:moveTo>
                  <a:pt x="1556793" y="317614"/>
                </a:moveTo>
                <a:cubicBezTo>
                  <a:pt x="1557154" y="319208"/>
                  <a:pt x="1557515" y="320802"/>
                  <a:pt x="1557850" y="322411"/>
                </a:cubicBezTo>
                <a:lnTo>
                  <a:pt x="1569759" y="322411"/>
                </a:lnTo>
                <a:cubicBezTo>
                  <a:pt x="1569438" y="320801"/>
                  <a:pt x="1569085" y="319209"/>
                  <a:pt x="1568739" y="317614"/>
                </a:cubicBezTo>
                <a:lnTo>
                  <a:pt x="1556793" y="317614"/>
                </a:lnTo>
                <a:close/>
                <a:moveTo>
                  <a:pt x="1649356" y="317614"/>
                </a:moveTo>
                <a:cubicBezTo>
                  <a:pt x="1649702" y="319208"/>
                  <a:pt x="1650055" y="320802"/>
                  <a:pt x="1650376" y="322411"/>
                </a:cubicBezTo>
                <a:lnTo>
                  <a:pt x="1662748" y="322411"/>
                </a:lnTo>
                <a:cubicBezTo>
                  <a:pt x="1662439" y="320827"/>
                  <a:pt x="1662228" y="319183"/>
                  <a:pt x="1661895" y="317614"/>
                </a:cubicBezTo>
                <a:lnTo>
                  <a:pt x="1649356" y="317614"/>
                </a:lnTo>
                <a:close/>
                <a:moveTo>
                  <a:pt x="478950" y="319947"/>
                </a:moveTo>
                <a:cubicBezTo>
                  <a:pt x="476621" y="319695"/>
                  <a:pt x="473942" y="320261"/>
                  <a:pt x="471030" y="322411"/>
                </a:cubicBezTo>
                <a:lnTo>
                  <a:pt x="485424" y="322411"/>
                </a:lnTo>
                <a:cubicBezTo>
                  <a:pt x="485316" y="322348"/>
                  <a:pt x="485266" y="322258"/>
                  <a:pt x="485146" y="322207"/>
                </a:cubicBezTo>
                <a:cubicBezTo>
                  <a:pt x="483579" y="321354"/>
                  <a:pt x="481464" y="320219"/>
                  <a:pt x="478950" y="319947"/>
                </a:cubicBezTo>
                <a:close/>
                <a:moveTo>
                  <a:pt x="4879" y="327226"/>
                </a:moveTo>
                <a:cubicBezTo>
                  <a:pt x="4593" y="328825"/>
                  <a:pt x="4286" y="330410"/>
                  <a:pt x="4025" y="332023"/>
                </a:cubicBezTo>
                <a:lnTo>
                  <a:pt x="15470" y="332023"/>
                </a:lnTo>
                <a:cubicBezTo>
                  <a:pt x="15738" y="330424"/>
                  <a:pt x="15975" y="328810"/>
                  <a:pt x="16268" y="327226"/>
                </a:cubicBezTo>
                <a:lnTo>
                  <a:pt x="4879" y="327226"/>
                </a:lnTo>
                <a:close/>
                <a:moveTo>
                  <a:pt x="98480" y="327226"/>
                </a:moveTo>
                <a:cubicBezTo>
                  <a:pt x="98094" y="328816"/>
                  <a:pt x="97759" y="330422"/>
                  <a:pt x="97404" y="332023"/>
                </a:cubicBezTo>
                <a:lnTo>
                  <a:pt x="109313" y="332023"/>
                </a:lnTo>
                <a:cubicBezTo>
                  <a:pt x="109684" y="330422"/>
                  <a:pt x="110041" y="328815"/>
                  <a:pt x="110444" y="327226"/>
                </a:cubicBezTo>
                <a:lnTo>
                  <a:pt x="98480" y="327226"/>
                </a:lnTo>
                <a:close/>
                <a:moveTo>
                  <a:pt x="215750" y="327226"/>
                </a:moveTo>
                <a:cubicBezTo>
                  <a:pt x="215392" y="328816"/>
                  <a:pt x="215079" y="330422"/>
                  <a:pt x="214749" y="332023"/>
                </a:cubicBezTo>
                <a:lnTo>
                  <a:pt x="226138" y="332023"/>
                </a:lnTo>
                <a:cubicBezTo>
                  <a:pt x="226482" y="330424"/>
                  <a:pt x="226786" y="328812"/>
                  <a:pt x="227158" y="327226"/>
                </a:cubicBezTo>
                <a:lnTo>
                  <a:pt x="215750" y="327226"/>
                </a:lnTo>
                <a:close/>
                <a:moveTo>
                  <a:pt x="357376" y="327226"/>
                </a:moveTo>
                <a:cubicBezTo>
                  <a:pt x="357141" y="328826"/>
                  <a:pt x="356888" y="330409"/>
                  <a:pt x="356672" y="332023"/>
                </a:cubicBezTo>
                <a:lnTo>
                  <a:pt x="367801" y="332023"/>
                </a:lnTo>
                <a:cubicBezTo>
                  <a:pt x="368021" y="330422"/>
                  <a:pt x="368230" y="328812"/>
                  <a:pt x="368469" y="327226"/>
                </a:cubicBezTo>
                <a:lnTo>
                  <a:pt x="357376" y="327226"/>
                </a:lnTo>
                <a:close/>
                <a:moveTo>
                  <a:pt x="445023" y="327226"/>
                </a:moveTo>
                <a:cubicBezTo>
                  <a:pt x="446516" y="329406"/>
                  <a:pt x="448667" y="330892"/>
                  <a:pt x="451534" y="331690"/>
                </a:cubicBezTo>
                <a:cubicBezTo>
                  <a:pt x="451560" y="331821"/>
                  <a:pt x="451651" y="331896"/>
                  <a:pt x="451683" y="332023"/>
                </a:cubicBezTo>
                <a:lnTo>
                  <a:pt x="567785" y="332023"/>
                </a:lnTo>
                <a:cubicBezTo>
                  <a:pt x="566972" y="330971"/>
                  <a:pt x="566082" y="329921"/>
                  <a:pt x="564742" y="328949"/>
                </a:cubicBezTo>
                <a:cubicBezTo>
                  <a:pt x="564314" y="328521"/>
                  <a:pt x="563459" y="327731"/>
                  <a:pt x="562331" y="327226"/>
                </a:cubicBezTo>
                <a:lnTo>
                  <a:pt x="445023" y="327226"/>
                </a:lnTo>
                <a:close/>
                <a:moveTo>
                  <a:pt x="590526" y="327226"/>
                </a:moveTo>
                <a:cubicBezTo>
                  <a:pt x="590409" y="328820"/>
                  <a:pt x="590282" y="330415"/>
                  <a:pt x="590174" y="332023"/>
                </a:cubicBezTo>
                <a:lnTo>
                  <a:pt x="601137" y="332023"/>
                </a:lnTo>
                <a:cubicBezTo>
                  <a:pt x="601246" y="330443"/>
                  <a:pt x="601314" y="328791"/>
                  <a:pt x="601433" y="327226"/>
                </a:cubicBezTo>
                <a:lnTo>
                  <a:pt x="590526" y="327226"/>
                </a:lnTo>
                <a:close/>
                <a:moveTo>
                  <a:pt x="746974" y="327226"/>
                </a:moveTo>
                <a:cubicBezTo>
                  <a:pt x="747333" y="327869"/>
                  <a:pt x="747704" y="328529"/>
                  <a:pt x="748049" y="329134"/>
                </a:cubicBezTo>
                <a:cubicBezTo>
                  <a:pt x="748602" y="330127"/>
                  <a:pt x="749098" y="331077"/>
                  <a:pt x="749571" y="332023"/>
                </a:cubicBezTo>
                <a:lnTo>
                  <a:pt x="1029762" y="332023"/>
                </a:lnTo>
                <a:cubicBezTo>
                  <a:pt x="1030186" y="330441"/>
                  <a:pt x="1030577" y="328849"/>
                  <a:pt x="1030912" y="327226"/>
                </a:cubicBezTo>
                <a:lnTo>
                  <a:pt x="746974" y="327226"/>
                </a:lnTo>
                <a:close/>
                <a:moveTo>
                  <a:pt x="1065396" y="327226"/>
                </a:moveTo>
                <a:cubicBezTo>
                  <a:pt x="1065518" y="328832"/>
                  <a:pt x="1065655" y="330401"/>
                  <a:pt x="1065767" y="332023"/>
                </a:cubicBezTo>
                <a:lnTo>
                  <a:pt x="1077397" y="332023"/>
                </a:lnTo>
                <a:cubicBezTo>
                  <a:pt x="1077289" y="330386"/>
                  <a:pt x="1077108" y="328848"/>
                  <a:pt x="1076989" y="327226"/>
                </a:cubicBezTo>
                <a:lnTo>
                  <a:pt x="1065396" y="327226"/>
                </a:lnTo>
                <a:close/>
                <a:moveTo>
                  <a:pt x="1127314" y="327226"/>
                </a:moveTo>
                <a:cubicBezTo>
                  <a:pt x="1128074" y="328925"/>
                  <a:pt x="1128944" y="330482"/>
                  <a:pt x="1129837" y="332023"/>
                </a:cubicBezTo>
                <a:lnTo>
                  <a:pt x="1162076" y="332023"/>
                </a:lnTo>
                <a:cubicBezTo>
                  <a:pt x="1161513" y="330359"/>
                  <a:pt x="1160793" y="328750"/>
                  <a:pt x="1159813" y="327226"/>
                </a:cubicBezTo>
                <a:lnTo>
                  <a:pt x="1127314" y="327226"/>
                </a:lnTo>
                <a:close/>
                <a:moveTo>
                  <a:pt x="1219951" y="327226"/>
                </a:moveTo>
                <a:cubicBezTo>
                  <a:pt x="1219892" y="328276"/>
                  <a:pt x="1219899" y="329344"/>
                  <a:pt x="1219784" y="330375"/>
                </a:cubicBezTo>
                <a:cubicBezTo>
                  <a:pt x="1219718" y="330945"/>
                  <a:pt x="1219763" y="331478"/>
                  <a:pt x="1219766" y="332023"/>
                </a:cubicBezTo>
                <a:lnTo>
                  <a:pt x="1240986" y="332023"/>
                </a:lnTo>
                <a:cubicBezTo>
                  <a:pt x="1240636" y="330452"/>
                  <a:pt x="1240250" y="328800"/>
                  <a:pt x="1239521" y="327226"/>
                </a:cubicBezTo>
                <a:lnTo>
                  <a:pt x="1219951" y="327226"/>
                </a:lnTo>
                <a:close/>
                <a:moveTo>
                  <a:pt x="1246922" y="327226"/>
                </a:moveTo>
                <a:cubicBezTo>
                  <a:pt x="1248009" y="328604"/>
                  <a:pt x="1248669" y="330108"/>
                  <a:pt x="1248684" y="332023"/>
                </a:cubicBezTo>
                <a:lnTo>
                  <a:pt x="1262430" y="332023"/>
                </a:lnTo>
                <a:cubicBezTo>
                  <a:pt x="1263457" y="330808"/>
                  <a:pt x="1264612" y="329563"/>
                  <a:pt x="1265565" y="328374"/>
                </a:cubicBezTo>
                <a:cubicBezTo>
                  <a:pt x="1265890" y="327974"/>
                  <a:pt x="1266208" y="327619"/>
                  <a:pt x="1266529" y="327226"/>
                </a:cubicBezTo>
                <a:lnTo>
                  <a:pt x="1246922" y="327226"/>
                </a:lnTo>
                <a:close/>
                <a:moveTo>
                  <a:pt x="1297600" y="327226"/>
                </a:moveTo>
                <a:cubicBezTo>
                  <a:pt x="1297840" y="328821"/>
                  <a:pt x="1298084" y="330412"/>
                  <a:pt x="1298305" y="332023"/>
                </a:cubicBezTo>
                <a:lnTo>
                  <a:pt x="1314906" y="332023"/>
                </a:lnTo>
                <a:cubicBezTo>
                  <a:pt x="1316079" y="330497"/>
                  <a:pt x="1317212" y="328957"/>
                  <a:pt x="1318097" y="327226"/>
                </a:cubicBezTo>
                <a:lnTo>
                  <a:pt x="1297600" y="327226"/>
                </a:lnTo>
                <a:close/>
                <a:moveTo>
                  <a:pt x="1321250" y="327226"/>
                </a:moveTo>
                <a:cubicBezTo>
                  <a:pt x="1321976" y="328556"/>
                  <a:pt x="1322760" y="329763"/>
                  <a:pt x="1323588" y="330745"/>
                </a:cubicBezTo>
                <a:cubicBezTo>
                  <a:pt x="1323277" y="331166"/>
                  <a:pt x="1323160" y="331598"/>
                  <a:pt x="1322901" y="332023"/>
                </a:cubicBezTo>
                <a:lnTo>
                  <a:pt x="1351282" y="332023"/>
                </a:lnTo>
                <a:cubicBezTo>
                  <a:pt x="1350848" y="330296"/>
                  <a:pt x="1350301" y="328775"/>
                  <a:pt x="1349761" y="327226"/>
                </a:cubicBezTo>
                <a:lnTo>
                  <a:pt x="1321250" y="327226"/>
                </a:lnTo>
                <a:close/>
                <a:moveTo>
                  <a:pt x="1441081" y="327226"/>
                </a:moveTo>
                <a:cubicBezTo>
                  <a:pt x="1441363" y="328806"/>
                  <a:pt x="1441582" y="330428"/>
                  <a:pt x="1441841" y="332023"/>
                </a:cubicBezTo>
                <a:lnTo>
                  <a:pt x="1454066" y="332023"/>
                </a:lnTo>
                <a:cubicBezTo>
                  <a:pt x="1453819" y="330433"/>
                  <a:pt x="1453648" y="328802"/>
                  <a:pt x="1453379" y="327226"/>
                </a:cubicBezTo>
                <a:lnTo>
                  <a:pt x="1441081" y="327226"/>
                </a:lnTo>
                <a:close/>
                <a:moveTo>
                  <a:pt x="1558908" y="327226"/>
                </a:moveTo>
                <a:cubicBezTo>
                  <a:pt x="1559208" y="328802"/>
                  <a:pt x="1559411" y="330433"/>
                  <a:pt x="1559687" y="332023"/>
                </a:cubicBezTo>
                <a:lnTo>
                  <a:pt x="1571522" y="332023"/>
                </a:lnTo>
                <a:cubicBezTo>
                  <a:pt x="1571257" y="330432"/>
                  <a:pt x="1571049" y="328803"/>
                  <a:pt x="1570761" y="327226"/>
                </a:cubicBezTo>
                <a:lnTo>
                  <a:pt x="1558908" y="327226"/>
                </a:lnTo>
                <a:close/>
                <a:moveTo>
                  <a:pt x="1651378" y="327226"/>
                </a:moveTo>
                <a:cubicBezTo>
                  <a:pt x="1651664" y="328805"/>
                  <a:pt x="1651876" y="330430"/>
                  <a:pt x="1652138" y="332023"/>
                </a:cubicBezTo>
                <a:lnTo>
                  <a:pt x="1664436" y="332023"/>
                </a:lnTo>
                <a:cubicBezTo>
                  <a:pt x="1664176" y="330411"/>
                  <a:pt x="1663868" y="328824"/>
                  <a:pt x="1663583" y="327226"/>
                </a:cubicBezTo>
                <a:lnTo>
                  <a:pt x="1651378" y="327226"/>
                </a:lnTo>
                <a:close/>
                <a:moveTo>
                  <a:pt x="3153" y="336838"/>
                </a:moveTo>
                <a:cubicBezTo>
                  <a:pt x="2925" y="338413"/>
                  <a:pt x="2802" y="340047"/>
                  <a:pt x="2597" y="341635"/>
                </a:cubicBezTo>
                <a:lnTo>
                  <a:pt x="14042" y="341635"/>
                </a:lnTo>
                <a:cubicBezTo>
                  <a:pt x="14257" y="340025"/>
                  <a:pt x="14507" y="338435"/>
                  <a:pt x="14747" y="336838"/>
                </a:cubicBezTo>
                <a:lnTo>
                  <a:pt x="3153" y="336838"/>
                </a:lnTo>
                <a:close/>
                <a:moveTo>
                  <a:pt x="96458" y="336838"/>
                </a:moveTo>
                <a:cubicBezTo>
                  <a:pt x="96137" y="338435"/>
                  <a:pt x="95802" y="340028"/>
                  <a:pt x="95512" y="341635"/>
                </a:cubicBezTo>
                <a:lnTo>
                  <a:pt x="107328" y="341635"/>
                </a:lnTo>
                <a:cubicBezTo>
                  <a:pt x="107631" y="340027"/>
                  <a:pt x="107994" y="338435"/>
                  <a:pt x="108330" y="336838"/>
                </a:cubicBezTo>
                <a:lnTo>
                  <a:pt x="96458" y="336838"/>
                </a:lnTo>
                <a:close/>
                <a:moveTo>
                  <a:pt x="213877" y="336838"/>
                </a:moveTo>
                <a:cubicBezTo>
                  <a:pt x="213578" y="338435"/>
                  <a:pt x="213256" y="340027"/>
                  <a:pt x="212986" y="341635"/>
                </a:cubicBezTo>
                <a:lnTo>
                  <a:pt x="224302" y="341635"/>
                </a:lnTo>
                <a:cubicBezTo>
                  <a:pt x="224583" y="340026"/>
                  <a:pt x="224900" y="338435"/>
                  <a:pt x="225211" y="336838"/>
                </a:cubicBezTo>
                <a:lnTo>
                  <a:pt x="213877" y="336838"/>
                </a:lnTo>
                <a:close/>
                <a:moveTo>
                  <a:pt x="355948" y="336838"/>
                </a:moveTo>
                <a:cubicBezTo>
                  <a:pt x="355757" y="338425"/>
                  <a:pt x="355601" y="340036"/>
                  <a:pt x="355429" y="341635"/>
                </a:cubicBezTo>
                <a:lnTo>
                  <a:pt x="366447" y="341635"/>
                </a:lnTo>
                <a:cubicBezTo>
                  <a:pt x="366626" y="340005"/>
                  <a:pt x="366916" y="338453"/>
                  <a:pt x="367115" y="336838"/>
                </a:cubicBezTo>
                <a:lnTo>
                  <a:pt x="355948" y="336838"/>
                </a:lnTo>
                <a:close/>
                <a:moveTo>
                  <a:pt x="454391" y="336838"/>
                </a:moveTo>
                <a:cubicBezTo>
                  <a:pt x="454712" y="337199"/>
                  <a:pt x="455035" y="337628"/>
                  <a:pt x="455337" y="337950"/>
                </a:cubicBezTo>
                <a:cubicBezTo>
                  <a:pt x="456719" y="339422"/>
                  <a:pt x="457457" y="340368"/>
                  <a:pt x="457674" y="341635"/>
                </a:cubicBezTo>
                <a:lnTo>
                  <a:pt x="585240" y="341635"/>
                </a:lnTo>
                <a:cubicBezTo>
                  <a:pt x="582237" y="340480"/>
                  <a:pt x="578807" y="339834"/>
                  <a:pt x="574815" y="340413"/>
                </a:cubicBezTo>
                <a:cubicBezTo>
                  <a:pt x="573675" y="340603"/>
                  <a:pt x="573392" y="340611"/>
                  <a:pt x="572348" y="339283"/>
                </a:cubicBezTo>
                <a:cubicBezTo>
                  <a:pt x="571755" y="338544"/>
                  <a:pt x="571318" y="337693"/>
                  <a:pt x="570864" y="336838"/>
                </a:cubicBezTo>
                <a:lnTo>
                  <a:pt x="454391" y="336838"/>
                </a:lnTo>
                <a:close/>
                <a:moveTo>
                  <a:pt x="589840" y="336838"/>
                </a:moveTo>
                <a:cubicBezTo>
                  <a:pt x="589741" y="338461"/>
                  <a:pt x="589577" y="339998"/>
                  <a:pt x="589488" y="341635"/>
                </a:cubicBezTo>
                <a:lnTo>
                  <a:pt x="600562" y="341635"/>
                </a:lnTo>
                <a:cubicBezTo>
                  <a:pt x="600651" y="340025"/>
                  <a:pt x="600759" y="338434"/>
                  <a:pt x="600858" y="336838"/>
                </a:cubicBezTo>
                <a:lnTo>
                  <a:pt x="589840" y="336838"/>
                </a:lnTo>
                <a:close/>
                <a:moveTo>
                  <a:pt x="751092" y="336838"/>
                </a:moveTo>
                <a:cubicBezTo>
                  <a:pt x="751360" y="338895"/>
                  <a:pt x="752501" y="340430"/>
                  <a:pt x="753689" y="341635"/>
                </a:cubicBezTo>
                <a:lnTo>
                  <a:pt x="1026794" y="341635"/>
                </a:lnTo>
                <a:cubicBezTo>
                  <a:pt x="1027350" y="340059"/>
                  <a:pt x="1027892" y="338465"/>
                  <a:pt x="1028408" y="336838"/>
                </a:cubicBezTo>
                <a:lnTo>
                  <a:pt x="751092" y="336838"/>
                </a:lnTo>
                <a:close/>
                <a:moveTo>
                  <a:pt x="1066156" y="336838"/>
                </a:moveTo>
                <a:cubicBezTo>
                  <a:pt x="1066254" y="338406"/>
                  <a:pt x="1066291" y="340054"/>
                  <a:pt x="1066379" y="341635"/>
                </a:cubicBezTo>
                <a:lnTo>
                  <a:pt x="1077843" y="341635"/>
                </a:lnTo>
                <a:cubicBezTo>
                  <a:pt x="1077757" y="340053"/>
                  <a:pt x="1077714" y="338407"/>
                  <a:pt x="1077620" y="336838"/>
                </a:cubicBezTo>
                <a:lnTo>
                  <a:pt x="1066156" y="336838"/>
                </a:lnTo>
                <a:close/>
                <a:moveTo>
                  <a:pt x="1133046" y="336838"/>
                </a:moveTo>
                <a:cubicBezTo>
                  <a:pt x="1133481" y="337422"/>
                  <a:pt x="1133843" y="338044"/>
                  <a:pt x="1134308" y="338616"/>
                </a:cubicBezTo>
                <a:cubicBezTo>
                  <a:pt x="1137727" y="342789"/>
                  <a:pt x="1141228" y="340808"/>
                  <a:pt x="1142748" y="339765"/>
                </a:cubicBezTo>
                <a:cubicBezTo>
                  <a:pt x="1142867" y="340398"/>
                  <a:pt x="1143091" y="341010"/>
                  <a:pt x="1143249" y="341635"/>
                </a:cubicBezTo>
                <a:lnTo>
                  <a:pt x="1162855" y="341635"/>
                </a:lnTo>
                <a:cubicBezTo>
                  <a:pt x="1162934" y="341182"/>
                  <a:pt x="1163134" y="340796"/>
                  <a:pt x="1163171" y="340320"/>
                </a:cubicBezTo>
                <a:cubicBezTo>
                  <a:pt x="1163260" y="339144"/>
                  <a:pt x="1163162" y="337988"/>
                  <a:pt x="1163060" y="336838"/>
                </a:cubicBezTo>
                <a:lnTo>
                  <a:pt x="1133046" y="336838"/>
                </a:lnTo>
                <a:close/>
                <a:moveTo>
                  <a:pt x="1220545" y="336838"/>
                </a:moveTo>
                <a:cubicBezTo>
                  <a:pt x="1220989" y="338277"/>
                  <a:pt x="1221508" y="339675"/>
                  <a:pt x="1222066" y="340987"/>
                </a:cubicBezTo>
                <a:cubicBezTo>
                  <a:pt x="1222162" y="341203"/>
                  <a:pt x="1222239" y="341420"/>
                  <a:pt x="1222325" y="341635"/>
                </a:cubicBezTo>
                <a:lnTo>
                  <a:pt x="1249983" y="341635"/>
                </a:lnTo>
                <a:cubicBezTo>
                  <a:pt x="1248187" y="339716"/>
                  <a:pt x="1246270" y="338122"/>
                  <a:pt x="1244437" y="336838"/>
                </a:cubicBezTo>
                <a:lnTo>
                  <a:pt x="1220545" y="336838"/>
                </a:lnTo>
                <a:close/>
                <a:moveTo>
                  <a:pt x="1248573" y="336838"/>
                </a:moveTo>
                <a:lnTo>
                  <a:pt x="1248462" y="339857"/>
                </a:lnTo>
                <a:lnTo>
                  <a:pt x="1251782" y="337764"/>
                </a:lnTo>
                <a:lnTo>
                  <a:pt x="1252283" y="341635"/>
                </a:lnTo>
                <a:lnTo>
                  <a:pt x="1253730" y="341635"/>
                </a:lnTo>
                <a:lnTo>
                  <a:pt x="1258052" y="337098"/>
                </a:lnTo>
                <a:cubicBezTo>
                  <a:pt x="1258134" y="337010"/>
                  <a:pt x="1258193" y="336926"/>
                  <a:pt x="1258275" y="336838"/>
                </a:cubicBezTo>
                <a:lnTo>
                  <a:pt x="1248573" y="336838"/>
                </a:lnTo>
                <a:close/>
                <a:moveTo>
                  <a:pt x="1299028" y="336838"/>
                </a:moveTo>
                <a:cubicBezTo>
                  <a:pt x="1299098" y="337409"/>
                  <a:pt x="1299201" y="337951"/>
                  <a:pt x="1299269" y="338524"/>
                </a:cubicBezTo>
                <a:cubicBezTo>
                  <a:pt x="1299079" y="338903"/>
                  <a:pt x="1298791" y="339087"/>
                  <a:pt x="1298601" y="339561"/>
                </a:cubicBezTo>
                <a:lnTo>
                  <a:pt x="1298694" y="339468"/>
                </a:lnTo>
                <a:cubicBezTo>
                  <a:pt x="1298383" y="340222"/>
                  <a:pt x="1298084" y="340960"/>
                  <a:pt x="1297748" y="341635"/>
                </a:cubicBezTo>
                <a:lnTo>
                  <a:pt x="1315315" y="341635"/>
                </a:lnTo>
                <a:cubicBezTo>
                  <a:pt x="1314747" y="341020"/>
                  <a:pt x="1314194" y="340411"/>
                  <a:pt x="1313608" y="339654"/>
                </a:cubicBezTo>
                <a:cubicBezTo>
                  <a:pt x="1312943" y="338895"/>
                  <a:pt x="1312381" y="338153"/>
                  <a:pt x="1311716" y="337394"/>
                </a:cubicBezTo>
                <a:cubicBezTo>
                  <a:pt x="1311480" y="337159"/>
                  <a:pt x="1311194" y="337029"/>
                  <a:pt x="1310937" y="336838"/>
                </a:cubicBezTo>
                <a:lnTo>
                  <a:pt x="1299028" y="336838"/>
                </a:lnTo>
                <a:close/>
                <a:moveTo>
                  <a:pt x="1321121" y="336838"/>
                </a:moveTo>
                <a:cubicBezTo>
                  <a:pt x="1320876" y="338441"/>
                  <a:pt x="1320962" y="340042"/>
                  <a:pt x="1321417" y="341635"/>
                </a:cubicBezTo>
                <a:lnTo>
                  <a:pt x="1352173" y="341635"/>
                </a:lnTo>
                <a:cubicBezTo>
                  <a:pt x="1352333" y="339996"/>
                  <a:pt x="1352305" y="338395"/>
                  <a:pt x="1352154" y="336838"/>
                </a:cubicBezTo>
                <a:lnTo>
                  <a:pt x="1321121" y="336838"/>
                </a:lnTo>
                <a:close/>
                <a:moveTo>
                  <a:pt x="1442546" y="336838"/>
                </a:moveTo>
                <a:cubicBezTo>
                  <a:pt x="1442781" y="338437"/>
                  <a:pt x="1443021" y="340022"/>
                  <a:pt x="1443233" y="341635"/>
                </a:cubicBezTo>
                <a:lnTo>
                  <a:pt x="1455438" y="341635"/>
                </a:lnTo>
                <a:cubicBezTo>
                  <a:pt x="1455236" y="340021"/>
                  <a:pt x="1454976" y="338439"/>
                  <a:pt x="1454752" y="336838"/>
                </a:cubicBezTo>
                <a:lnTo>
                  <a:pt x="1442546" y="336838"/>
                </a:lnTo>
                <a:close/>
                <a:moveTo>
                  <a:pt x="1560447" y="336838"/>
                </a:moveTo>
                <a:cubicBezTo>
                  <a:pt x="1560698" y="338440"/>
                  <a:pt x="1560983" y="340020"/>
                  <a:pt x="1561208" y="341635"/>
                </a:cubicBezTo>
                <a:lnTo>
                  <a:pt x="1572987" y="341635"/>
                </a:lnTo>
                <a:cubicBezTo>
                  <a:pt x="1572771" y="340021"/>
                  <a:pt x="1572485" y="338439"/>
                  <a:pt x="1572245" y="336838"/>
                </a:cubicBezTo>
                <a:lnTo>
                  <a:pt x="1560447" y="336838"/>
                </a:lnTo>
                <a:close/>
                <a:moveTo>
                  <a:pt x="1652843" y="336838"/>
                </a:moveTo>
                <a:cubicBezTo>
                  <a:pt x="1653079" y="338439"/>
                  <a:pt x="1653355" y="340021"/>
                  <a:pt x="1653566" y="341635"/>
                </a:cubicBezTo>
                <a:lnTo>
                  <a:pt x="1665883" y="341635"/>
                </a:lnTo>
                <a:cubicBezTo>
                  <a:pt x="1665678" y="340039"/>
                  <a:pt x="1665501" y="338421"/>
                  <a:pt x="1665271" y="336838"/>
                </a:cubicBezTo>
                <a:lnTo>
                  <a:pt x="1652843" y="336838"/>
                </a:lnTo>
                <a:close/>
                <a:moveTo>
                  <a:pt x="2096" y="346451"/>
                </a:moveTo>
                <a:cubicBezTo>
                  <a:pt x="1917" y="348038"/>
                  <a:pt x="1732" y="349629"/>
                  <a:pt x="1577" y="351229"/>
                </a:cubicBezTo>
                <a:lnTo>
                  <a:pt x="12929" y="351229"/>
                </a:lnTo>
                <a:cubicBezTo>
                  <a:pt x="13087" y="349648"/>
                  <a:pt x="13155" y="348018"/>
                  <a:pt x="13337" y="346451"/>
                </a:cubicBezTo>
                <a:lnTo>
                  <a:pt x="2096" y="346451"/>
                </a:lnTo>
                <a:close/>
                <a:moveTo>
                  <a:pt x="94584" y="346451"/>
                </a:moveTo>
                <a:cubicBezTo>
                  <a:pt x="94333" y="348024"/>
                  <a:pt x="94212" y="349645"/>
                  <a:pt x="93991" y="351229"/>
                </a:cubicBezTo>
                <a:lnTo>
                  <a:pt x="105751" y="351229"/>
                </a:lnTo>
                <a:cubicBezTo>
                  <a:pt x="105982" y="349645"/>
                  <a:pt x="106101" y="348024"/>
                  <a:pt x="106363" y="346451"/>
                </a:cubicBezTo>
                <a:lnTo>
                  <a:pt x="94584" y="346451"/>
                </a:lnTo>
                <a:close/>
                <a:moveTo>
                  <a:pt x="212115" y="346451"/>
                </a:moveTo>
                <a:cubicBezTo>
                  <a:pt x="211881" y="348024"/>
                  <a:pt x="211782" y="349645"/>
                  <a:pt x="211577" y="351229"/>
                </a:cubicBezTo>
                <a:lnTo>
                  <a:pt x="222818" y="351229"/>
                </a:lnTo>
                <a:cubicBezTo>
                  <a:pt x="223031" y="349646"/>
                  <a:pt x="223150" y="348023"/>
                  <a:pt x="223393" y="346451"/>
                </a:cubicBezTo>
                <a:lnTo>
                  <a:pt x="212115" y="346451"/>
                </a:lnTo>
                <a:close/>
                <a:moveTo>
                  <a:pt x="355039" y="346451"/>
                </a:moveTo>
                <a:cubicBezTo>
                  <a:pt x="354889" y="348030"/>
                  <a:pt x="354781" y="349637"/>
                  <a:pt x="354650" y="351229"/>
                </a:cubicBezTo>
                <a:lnTo>
                  <a:pt x="365687" y="351229"/>
                </a:lnTo>
                <a:cubicBezTo>
                  <a:pt x="365820" y="349639"/>
                  <a:pt x="365924" y="348027"/>
                  <a:pt x="366076" y="346451"/>
                </a:cubicBezTo>
                <a:lnTo>
                  <a:pt x="355039" y="346451"/>
                </a:lnTo>
                <a:close/>
                <a:moveTo>
                  <a:pt x="458156" y="346451"/>
                </a:moveTo>
                <a:lnTo>
                  <a:pt x="458602" y="351229"/>
                </a:lnTo>
                <a:lnTo>
                  <a:pt x="461199" y="351229"/>
                </a:lnTo>
                <a:lnTo>
                  <a:pt x="463462" y="346451"/>
                </a:lnTo>
                <a:lnTo>
                  <a:pt x="458156" y="346451"/>
                </a:lnTo>
                <a:close/>
                <a:moveTo>
                  <a:pt x="476929" y="346451"/>
                </a:moveTo>
                <a:cubicBezTo>
                  <a:pt x="476815" y="347569"/>
                  <a:pt x="476799" y="348636"/>
                  <a:pt x="476799" y="349525"/>
                </a:cubicBezTo>
                <a:lnTo>
                  <a:pt x="476799" y="351229"/>
                </a:lnTo>
                <a:lnTo>
                  <a:pt x="599987" y="351229"/>
                </a:lnTo>
                <a:cubicBezTo>
                  <a:pt x="600055" y="349594"/>
                  <a:pt x="600186" y="348070"/>
                  <a:pt x="600265" y="346451"/>
                </a:cubicBezTo>
                <a:lnTo>
                  <a:pt x="476929" y="346451"/>
                </a:lnTo>
                <a:close/>
                <a:moveTo>
                  <a:pt x="758808" y="346451"/>
                </a:moveTo>
                <a:cubicBezTo>
                  <a:pt x="760533" y="348029"/>
                  <a:pt x="762291" y="349521"/>
                  <a:pt x="764002" y="351229"/>
                </a:cubicBezTo>
                <a:lnTo>
                  <a:pt x="820059" y="351229"/>
                </a:lnTo>
                <a:cubicBezTo>
                  <a:pt x="821668" y="350733"/>
                  <a:pt x="823425" y="350335"/>
                  <a:pt x="825550" y="350099"/>
                </a:cubicBezTo>
                <a:cubicBezTo>
                  <a:pt x="826552" y="350099"/>
                  <a:pt x="827017" y="350288"/>
                  <a:pt x="827553" y="351229"/>
                </a:cubicBezTo>
                <a:lnTo>
                  <a:pt x="1022973" y="351229"/>
                </a:lnTo>
                <a:cubicBezTo>
                  <a:pt x="1023677" y="349708"/>
                  <a:pt x="1024343" y="348091"/>
                  <a:pt x="1024995" y="346451"/>
                </a:cubicBezTo>
                <a:lnTo>
                  <a:pt x="758808" y="346451"/>
                </a:lnTo>
                <a:close/>
                <a:moveTo>
                  <a:pt x="1066602" y="346451"/>
                </a:moveTo>
                <a:cubicBezTo>
                  <a:pt x="1066680" y="348032"/>
                  <a:pt x="1066737" y="349633"/>
                  <a:pt x="1066806" y="351229"/>
                </a:cubicBezTo>
                <a:lnTo>
                  <a:pt x="1078288" y="351229"/>
                </a:lnTo>
                <a:cubicBezTo>
                  <a:pt x="1078221" y="349626"/>
                  <a:pt x="1078141" y="348040"/>
                  <a:pt x="1078065" y="346451"/>
                </a:cubicBezTo>
                <a:lnTo>
                  <a:pt x="1066602" y="346451"/>
                </a:lnTo>
                <a:close/>
                <a:moveTo>
                  <a:pt x="1145011" y="346451"/>
                </a:moveTo>
                <a:cubicBezTo>
                  <a:pt x="1145365" y="347190"/>
                  <a:pt x="1145633" y="347935"/>
                  <a:pt x="1146087" y="348673"/>
                </a:cubicBezTo>
                <a:cubicBezTo>
                  <a:pt x="1146683" y="349906"/>
                  <a:pt x="1147417" y="350687"/>
                  <a:pt x="1148201" y="351229"/>
                </a:cubicBezTo>
                <a:lnTo>
                  <a:pt x="1154786" y="351229"/>
                </a:lnTo>
                <a:cubicBezTo>
                  <a:pt x="1157469" y="350259"/>
                  <a:pt x="1159553" y="348630"/>
                  <a:pt x="1160982" y="346451"/>
                </a:cubicBezTo>
                <a:lnTo>
                  <a:pt x="1145011" y="346451"/>
                </a:lnTo>
                <a:close/>
                <a:moveTo>
                  <a:pt x="1208803" y="346451"/>
                </a:moveTo>
                <a:cubicBezTo>
                  <a:pt x="1208551" y="347625"/>
                  <a:pt x="1208618" y="348739"/>
                  <a:pt x="1208673" y="349340"/>
                </a:cubicBezTo>
                <a:cubicBezTo>
                  <a:pt x="1208752" y="350023"/>
                  <a:pt x="1208959" y="350608"/>
                  <a:pt x="1209118" y="351229"/>
                </a:cubicBezTo>
                <a:lnTo>
                  <a:pt x="1255270" y="351229"/>
                </a:lnTo>
                <a:cubicBezTo>
                  <a:pt x="1254892" y="349456"/>
                  <a:pt x="1254186" y="347930"/>
                  <a:pt x="1253396" y="346451"/>
                </a:cubicBezTo>
                <a:lnTo>
                  <a:pt x="1208803" y="346451"/>
                </a:lnTo>
                <a:close/>
                <a:moveTo>
                  <a:pt x="1293741" y="346451"/>
                </a:moveTo>
                <a:cubicBezTo>
                  <a:pt x="1292386" y="347924"/>
                  <a:pt x="1291112" y="349504"/>
                  <a:pt x="1289939" y="351229"/>
                </a:cubicBezTo>
                <a:lnTo>
                  <a:pt x="1322345" y="351229"/>
                </a:lnTo>
                <a:cubicBezTo>
                  <a:pt x="1322464" y="350366"/>
                  <a:pt x="1322522" y="349522"/>
                  <a:pt x="1322438" y="348766"/>
                </a:cubicBezTo>
                <a:cubicBezTo>
                  <a:pt x="1322326" y="347876"/>
                  <a:pt x="1321915" y="347151"/>
                  <a:pt x="1321492" y="346451"/>
                </a:cubicBezTo>
                <a:lnTo>
                  <a:pt x="1293741" y="346451"/>
                </a:lnTo>
                <a:close/>
                <a:moveTo>
                  <a:pt x="1323847" y="346451"/>
                </a:moveTo>
                <a:cubicBezTo>
                  <a:pt x="1324046" y="346713"/>
                  <a:pt x="1324129" y="346987"/>
                  <a:pt x="1324348" y="347247"/>
                </a:cubicBezTo>
                <a:lnTo>
                  <a:pt x="1327094" y="350470"/>
                </a:lnTo>
                <a:lnTo>
                  <a:pt x="1330803" y="346673"/>
                </a:lnTo>
                <a:cubicBezTo>
                  <a:pt x="1331921" y="348728"/>
                  <a:pt x="1333510" y="350091"/>
                  <a:pt x="1335144" y="351229"/>
                </a:cubicBezTo>
                <a:lnTo>
                  <a:pt x="1349984" y="351229"/>
                </a:lnTo>
                <a:cubicBezTo>
                  <a:pt x="1350344" y="350409"/>
                  <a:pt x="1350740" y="349652"/>
                  <a:pt x="1350930" y="348581"/>
                </a:cubicBezTo>
                <a:lnTo>
                  <a:pt x="1351394" y="346451"/>
                </a:lnTo>
                <a:lnTo>
                  <a:pt x="1323847" y="346451"/>
                </a:lnTo>
                <a:close/>
                <a:moveTo>
                  <a:pt x="1443900" y="346451"/>
                </a:moveTo>
                <a:cubicBezTo>
                  <a:pt x="1444082" y="348021"/>
                  <a:pt x="1444168" y="349645"/>
                  <a:pt x="1444327" y="351229"/>
                </a:cubicBezTo>
                <a:lnTo>
                  <a:pt x="1456458" y="351229"/>
                </a:lnTo>
                <a:cubicBezTo>
                  <a:pt x="1456307" y="349644"/>
                  <a:pt x="1456205" y="348023"/>
                  <a:pt x="1456032" y="346451"/>
                </a:cubicBezTo>
                <a:lnTo>
                  <a:pt x="1443900" y="346451"/>
                </a:lnTo>
                <a:close/>
                <a:moveTo>
                  <a:pt x="1561876" y="346451"/>
                </a:moveTo>
                <a:cubicBezTo>
                  <a:pt x="1562068" y="348023"/>
                  <a:pt x="1562171" y="349644"/>
                  <a:pt x="1562339" y="351229"/>
                </a:cubicBezTo>
                <a:lnTo>
                  <a:pt x="1574081" y="351229"/>
                </a:lnTo>
                <a:cubicBezTo>
                  <a:pt x="1573919" y="349644"/>
                  <a:pt x="1573821" y="348022"/>
                  <a:pt x="1573636" y="346451"/>
                </a:cubicBezTo>
                <a:lnTo>
                  <a:pt x="1561876" y="346451"/>
                </a:lnTo>
                <a:close/>
                <a:moveTo>
                  <a:pt x="1654197" y="346451"/>
                </a:moveTo>
                <a:cubicBezTo>
                  <a:pt x="1654377" y="348023"/>
                  <a:pt x="1654468" y="349644"/>
                  <a:pt x="1654624" y="351229"/>
                </a:cubicBezTo>
                <a:lnTo>
                  <a:pt x="1666885" y="351229"/>
                </a:lnTo>
                <a:cubicBezTo>
                  <a:pt x="1666729" y="349630"/>
                  <a:pt x="1666563" y="348037"/>
                  <a:pt x="1666384" y="346451"/>
                </a:cubicBezTo>
                <a:lnTo>
                  <a:pt x="1654197" y="346451"/>
                </a:lnTo>
                <a:close/>
                <a:moveTo>
                  <a:pt x="1076" y="356045"/>
                </a:moveTo>
                <a:cubicBezTo>
                  <a:pt x="945" y="357646"/>
                  <a:pt x="774" y="359227"/>
                  <a:pt x="668" y="360841"/>
                </a:cubicBezTo>
                <a:lnTo>
                  <a:pt x="12094" y="360841"/>
                </a:lnTo>
                <a:cubicBezTo>
                  <a:pt x="12204" y="359227"/>
                  <a:pt x="12368" y="357645"/>
                  <a:pt x="12502" y="356045"/>
                </a:cubicBezTo>
                <a:lnTo>
                  <a:pt x="1076" y="356045"/>
                </a:lnTo>
                <a:close/>
                <a:moveTo>
                  <a:pt x="93397" y="356045"/>
                </a:moveTo>
                <a:cubicBezTo>
                  <a:pt x="93207" y="357645"/>
                  <a:pt x="92981" y="359230"/>
                  <a:pt x="92822" y="360841"/>
                </a:cubicBezTo>
                <a:lnTo>
                  <a:pt x="104508" y="360841"/>
                </a:lnTo>
                <a:cubicBezTo>
                  <a:pt x="104675" y="359229"/>
                  <a:pt x="104921" y="357646"/>
                  <a:pt x="105121" y="356045"/>
                </a:cubicBezTo>
                <a:lnTo>
                  <a:pt x="93397" y="356045"/>
                </a:lnTo>
                <a:close/>
                <a:moveTo>
                  <a:pt x="211020" y="356045"/>
                </a:moveTo>
                <a:cubicBezTo>
                  <a:pt x="210843" y="357646"/>
                  <a:pt x="210612" y="359229"/>
                  <a:pt x="210464" y="360841"/>
                </a:cubicBezTo>
                <a:lnTo>
                  <a:pt x="221668" y="360841"/>
                </a:lnTo>
                <a:cubicBezTo>
                  <a:pt x="221821" y="359229"/>
                  <a:pt x="222058" y="357646"/>
                  <a:pt x="222243" y="356045"/>
                </a:cubicBezTo>
                <a:lnTo>
                  <a:pt x="211020" y="356045"/>
                </a:lnTo>
                <a:close/>
                <a:moveTo>
                  <a:pt x="354242" y="356045"/>
                </a:moveTo>
                <a:cubicBezTo>
                  <a:pt x="354129" y="357656"/>
                  <a:pt x="353946" y="359216"/>
                  <a:pt x="353852" y="360841"/>
                </a:cubicBezTo>
                <a:lnTo>
                  <a:pt x="364908" y="360841"/>
                </a:lnTo>
                <a:cubicBezTo>
                  <a:pt x="365002" y="359216"/>
                  <a:pt x="365183" y="357655"/>
                  <a:pt x="365297" y="356045"/>
                </a:cubicBezTo>
                <a:lnTo>
                  <a:pt x="354242" y="356045"/>
                </a:lnTo>
                <a:close/>
                <a:moveTo>
                  <a:pt x="476836" y="356045"/>
                </a:moveTo>
                <a:cubicBezTo>
                  <a:pt x="476864" y="356979"/>
                  <a:pt x="476862" y="357877"/>
                  <a:pt x="476613" y="358063"/>
                </a:cubicBezTo>
                <a:cubicBezTo>
                  <a:pt x="475687" y="358879"/>
                  <a:pt x="474868" y="359832"/>
                  <a:pt x="474072" y="360841"/>
                </a:cubicBezTo>
                <a:lnTo>
                  <a:pt x="601767" y="360841"/>
                </a:lnTo>
                <a:cubicBezTo>
                  <a:pt x="601471" y="359382"/>
                  <a:pt x="600882" y="357721"/>
                  <a:pt x="600246" y="356045"/>
                </a:cubicBezTo>
                <a:lnTo>
                  <a:pt x="476836" y="356045"/>
                </a:lnTo>
                <a:close/>
                <a:moveTo>
                  <a:pt x="768918" y="356045"/>
                </a:moveTo>
                <a:cubicBezTo>
                  <a:pt x="768990" y="356110"/>
                  <a:pt x="769049" y="356183"/>
                  <a:pt x="769122" y="356248"/>
                </a:cubicBezTo>
                <a:cubicBezTo>
                  <a:pt x="770632" y="357597"/>
                  <a:pt x="773395" y="360044"/>
                  <a:pt x="776801" y="360841"/>
                </a:cubicBezTo>
                <a:lnTo>
                  <a:pt x="781346" y="360841"/>
                </a:lnTo>
                <a:cubicBezTo>
                  <a:pt x="782187" y="360603"/>
                  <a:pt x="783054" y="360235"/>
                  <a:pt x="783943" y="359675"/>
                </a:cubicBezTo>
                <a:cubicBezTo>
                  <a:pt x="789546" y="356261"/>
                  <a:pt x="794761" y="355876"/>
                  <a:pt x="800934" y="358341"/>
                </a:cubicBezTo>
                <a:cubicBezTo>
                  <a:pt x="803594" y="359479"/>
                  <a:pt x="806924" y="358816"/>
                  <a:pt x="810154" y="356730"/>
                </a:cubicBezTo>
                <a:cubicBezTo>
                  <a:pt x="810478" y="356527"/>
                  <a:pt x="810715" y="356270"/>
                  <a:pt x="811007" y="356045"/>
                </a:cubicBezTo>
                <a:lnTo>
                  <a:pt x="768918" y="356045"/>
                </a:lnTo>
                <a:close/>
                <a:moveTo>
                  <a:pt x="827924" y="356045"/>
                </a:moveTo>
                <a:lnTo>
                  <a:pt x="827924" y="360841"/>
                </a:lnTo>
                <a:lnTo>
                  <a:pt x="843673" y="360841"/>
                </a:lnTo>
                <a:cubicBezTo>
                  <a:pt x="843954" y="360772"/>
                  <a:pt x="844131" y="360798"/>
                  <a:pt x="844433" y="360712"/>
                </a:cubicBezTo>
                <a:lnTo>
                  <a:pt x="844637" y="360712"/>
                </a:lnTo>
                <a:cubicBezTo>
                  <a:pt x="844637" y="360712"/>
                  <a:pt x="844698" y="360788"/>
                  <a:pt x="844730" y="360841"/>
                </a:cubicBezTo>
                <a:lnTo>
                  <a:pt x="1017742" y="360841"/>
                </a:lnTo>
                <a:cubicBezTo>
                  <a:pt x="1018723" y="359301"/>
                  <a:pt x="1019675" y="357715"/>
                  <a:pt x="1020580" y="356045"/>
                </a:cubicBezTo>
                <a:lnTo>
                  <a:pt x="827924" y="356045"/>
                </a:lnTo>
                <a:close/>
                <a:moveTo>
                  <a:pt x="1067028" y="356045"/>
                </a:moveTo>
                <a:cubicBezTo>
                  <a:pt x="1067087" y="357661"/>
                  <a:pt x="1067183" y="359211"/>
                  <a:pt x="1067232" y="360841"/>
                </a:cubicBezTo>
                <a:lnTo>
                  <a:pt x="1078733" y="360841"/>
                </a:lnTo>
                <a:cubicBezTo>
                  <a:pt x="1078685" y="359204"/>
                  <a:pt x="1078568" y="357668"/>
                  <a:pt x="1078510" y="356045"/>
                </a:cubicBezTo>
                <a:lnTo>
                  <a:pt x="1067028" y="356045"/>
                </a:lnTo>
                <a:close/>
                <a:moveTo>
                  <a:pt x="1211214" y="356045"/>
                </a:moveTo>
                <a:cubicBezTo>
                  <a:pt x="1212246" y="357644"/>
                  <a:pt x="1213424" y="359090"/>
                  <a:pt x="1214553" y="360434"/>
                </a:cubicBezTo>
                <a:cubicBezTo>
                  <a:pt x="1214665" y="360564"/>
                  <a:pt x="1214775" y="360711"/>
                  <a:pt x="1214887" y="360841"/>
                </a:cubicBezTo>
                <a:lnTo>
                  <a:pt x="1257032" y="360841"/>
                </a:lnTo>
                <a:cubicBezTo>
                  <a:pt x="1256558" y="359283"/>
                  <a:pt x="1256217" y="357679"/>
                  <a:pt x="1255993" y="356045"/>
                </a:cubicBezTo>
                <a:lnTo>
                  <a:pt x="1211214" y="356045"/>
                </a:lnTo>
                <a:close/>
                <a:moveTo>
                  <a:pt x="1286952" y="356045"/>
                </a:moveTo>
                <a:cubicBezTo>
                  <a:pt x="1286914" y="356119"/>
                  <a:pt x="1286860" y="356173"/>
                  <a:pt x="1286822" y="356248"/>
                </a:cubicBezTo>
                <a:cubicBezTo>
                  <a:pt x="1286822" y="356438"/>
                  <a:pt x="1286638" y="356540"/>
                  <a:pt x="1285784" y="356730"/>
                </a:cubicBezTo>
                <a:cubicBezTo>
                  <a:pt x="1284353" y="357066"/>
                  <a:pt x="1280846" y="357912"/>
                  <a:pt x="1278790" y="360841"/>
                </a:cubicBezTo>
                <a:lnTo>
                  <a:pt x="1316539" y="360841"/>
                </a:lnTo>
                <a:cubicBezTo>
                  <a:pt x="1316714" y="360370"/>
                  <a:pt x="1316912" y="359906"/>
                  <a:pt x="1317411" y="359582"/>
                </a:cubicBezTo>
                <a:cubicBezTo>
                  <a:pt x="1318763" y="358682"/>
                  <a:pt x="1319749" y="357409"/>
                  <a:pt x="1320564" y="356045"/>
                </a:cubicBezTo>
                <a:lnTo>
                  <a:pt x="1286952" y="356045"/>
                </a:lnTo>
                <a:close/>
                <a:moveTo>
                  <a:pt x="1444754" y="356045"/>
                </a:moveTo>
                <a:cubicBezTo>
                  <a:pt x="1444891" y="357648"/>
                  <a:pt x="1445085" y="359224"/>
                  <a:pt x="1445199" y="360841"/>
                </a:cubicBezTo>
                <a:lnTo>
                  <a:pt x="1457293" y="360841"/>
                </a:lnTo>
                <a:cubicBezTo>
                  <a:pt x="1457185" y="359225"/>
                  <a:pt x="1457016" y="357648"/>
                  <a:pt x="1456885" y="356045"/>
                </a:cubicBezTo>
                <a:lnTo>
                  <a:pt x="1444754" y="356045"/>
                </a:lnTo>
                <a:close/>
                <a:moveTo>
                  <a:pt x="1562803" y="356045"/>
                </a:moveTo>
                <a:cubicBezTo>
                  <a:pt x="1562947" y="357649"/>
                  <a:pt x="1563148" y="359223"/>
                  <a:pt x="1563267" y="360841"/>
                </a:cubicBezTo>
                <a:lnTo>
                  <a:pt x="1574972" y="360841"/>
                </a:lnTo>
                <a:cubicBezTo>
                  <a:pt x="1574856" y="359224"/>
                  <a:pt x="1574666" y="357649"/>
                  <a:pt x="1574527" y="356045"/>
                </a:cubicBezTo>
                <a:lnTo>
                  <a:pt x="1562803" y="356045"/>
                </a:lnTo>
                <a:close/>
                <a:moveTo>
                  <a:pt x="1655050" y="356045"/>
                </a:moveTo>
                <a:cubicBezTo>
                  <a:pt x="1655183" y="357649"/>
                  <a:pt x="1655369" y="359224"/>
                  <a:pt x="1655477" y="360841"/>
                </a:cubicBezTo>
                <a:lnTo>
                  <a:pt x="1667812" y="360841"/>
                </a:lnTo>
                <a:cubicBezTo>
                  <a:pt x="1667706" y="359223"/>
                  <a:pt x="1667517" y="357649"/>
                  <a:pt x="1667386" y="356045"/>
                </a:cubicBezTo>
                <a:lnTo>
                  <a:pt x="1655050" y="356045"/>
                </a:lnTo>
                <a:close/>
                <a:moveTo>
                  <a:pt x="1353026" y="358619"/>
                </a:moveTo>
                <a:cubicBezTo>
                  <a:pt x="1352449" y="359318"/>
                  <a:pt x="1351937" y="360105"/>
                  <a:pt x="1351375" y="360841"/>
                </a:cubicBezTo>
                <a:lnTo>
                  <a:pt x="1357571" y="360841"/>
                </a:lnTo>
                <a:lnTo>
                  <a:pt x="1353026" y="358619"/>
                </a:lnTo>
                <a:close/>
                <a:moveTo>
                  <a:pt x="501" y="365638"/>
                </a:moveTo>
                <a:cubicBezTo>
                  <a:pt x="420" y="367230"/>
                  <a:pt x="391" y="368849"/>
                  <a:pt x="334" y="370454"/>
                </a:cubicBezTo>
                <a:lnTo>
                  <a:pt x="1668146" y="370454"/>
                </a:lnTo>
                <a:cubicBezTo>
                  <a:pt x="1668089" y="368850"/>
                  <a:pt x="1668060" y="367229"/>
                  <a:pt x="1667979" y="365638"/>
                </a:cubicBezTo>
                <a:lnTo>
                  <a:pt x="501" y="365638"/>
                </a:lnTo>
                <a:close/>
                <a:moveTo>
                  <a:pt x="167" y="375251"/>
                </a:moveTo>
                <a:cubicBezTo>
                  <a:pt x="134" y="376831"/>
                  <a:pt x="10" y="378363"/>
                  <a:pt x="0" y="379955"/>
                </a:cubicBezTo>
                <a:lnTo>
                  <a:pt x="11000" y="379955"/>
                </a:lnTo>
                <a:cubicBezTo>
                  <a:pt x="11040" y="378380"/>
                  <a:pt x="11122" y="376828"/>
                  <a:pt x="11204" y="375251"/>
                </a:cubicBezTo>
                <a:lnTo>
                  <a:pt x="167" y="375251"/>
                </a:lnTo>
                <a:close/>
                <a:moveTo>
                  <a:pt x="91839" y="375251"/>
                </a:moveTo>
                <a:cubicBezTo>
                  <a:pt x="91775" y="376803"/>
                  <a:pt x="91702" y="378388"/>
                  <a:pt x="91598" y="379955"/>
                </a:cubicBezTo>
                <a:lnTo>
                  <a:pt x="103414" y="379955"/>
                </a:lnTo>
                <a:cubicBezTo>
                  <a:pt x="103504" y="378447"/>
                  <a:pt x="103546" y="376915"/>
                  <a:pt x="103637" y="375417"/>
                </a:cubicBezTo>
                <a:lnTo>
                  <a:pt x="209629" y="375417"/>
                </a:lnTo>
                <a:cubicBezTo>
                  <a:pt x="209583" y="376915"/>
                  <a:pt x="209522" y="378447"/>
                  <a:pt x="209443" y="379955"/>
                </a:cubicBezTo>
                <a:lnTo>
                  <a:pt x="221000" y="379955"/>
                </a:lnTo>
                <a:cubicBezTo>
                  <a:pt x="221094" y="378447"/>
                  <a:pt x="221132" y="376915"/>
                  <a:pt x="221222" y="375417"/>
                </a:cubicBezTo>
                <a:lnTo>
                  <a:pt x="353518" y="375417"/>
                </a:lnTo>
                <a:cubicBezTo>
                  <a:pt x="353518" y="376960"/>
                  <a:pt x="353455" y="378457"/>
                  <a:pt x="353388" y="379955"/>
                </a:cubicBezTo>
                <a:lnTo>
                  <a:pt x="364963" y="379955"/>
                </a:lnTo>
                <a:cubicBezTo>
                  <a:pt x="365024" y="378447"/>
                  <a:pt x="365066" y="376915"/>
                  <a:pt x="365112" y="375417"/>
                </a:cubicBezTo>
                <a:lnTo>
                  <a:pt x="365204" y="375417"/>
                </a:lnTo>
                <a:lnTo>
                  <a:pt x="465502" y="375417"/>
                </a:lnTo>
                <a:cubicBezTo>
                  <a:pt x="465407" y="376745"/>
                  <a:pt x="465500" y="377969"/>
                  <a:pt x="465595" y="378918"/>
                </a:cubicBezTo>
                <a:cubicBezTo>
                  <a:pt x="465595" y="378918"/>
                  <a:pt x="465207" y="379302"/>
                  <a:pt x="465112" y="379492"/>
                </a:cubicBezTo>
                <a:cubicBezTo>
                  <a:pt x="465009" y="379624"/>
                  <a:pt x="464970" y="379817"/>
                  <a:pt x="464871" y="379955"/>
                </a:cubicBezTo>
                <a:lnTo>
                  <a:pt x="618759" y="379955"/>
                </a:lnTo>
                <a:cubicBezTo>
                  <a:pt x="616583" y="378496"/>
                  <a:pt x="613716" y="377348"/>
                  <a:pt x="609762" y="376936"/>
                </a:cubicBezTo>
                <a:lnTo>
                  <a:pt x="610040" y="376454"/>
                </a:lnTo>
                <a:lnTo>
                  <a:pt x="605626" y="375251"/>
                </a:lnTo>
                <a:lnTo>
                  <a:pt x="91839" y="375251"/>
                </a:lnTo>
                <a:close/>
                <a:moveTo>
                  <a:pt x="827813" y="375251"/>
                </a:moveTo>
                <a:lnTo>
                  <a:pt x="827813" y="379955"/>
                </a:lnTo>
                <a:lnTo>
                  <a:pt x="839221" y="379955"/>
                </a:lnTo>
                <a:lnTo>
                  <a:pt x="839221" y="375251"/>
                </a:lnTo>
                <a:lnTo>
                  <a:pt x="827813" y="375251"/>
                </a:lnTo>
                <a:close/>
                <a:moveTo>
                  <a:pt x="844730" y="375251"/>
                </a:moveTo>
                <a:lnTo>
                  <a:pt x="844730" y="376269"/>
                </a:lnTo>
                <a:cubicBezTo>
                  <a:pt x="844540" y="377123"/>
                  <a:pt x="844631" y="378060"/>
                  <a:pt x="844915" y="379103"/>
                </a:cubicBezTo>
                <a:cubicBezTo>
                  <a:pt x="844662" y="379356"/>
                  <a:pt x="844223" y="379633"/>
                  <a:pt x="843988" y="379955"/>
                </a:cubicBezTo>
                <a:lnTo>
                  <a:pt x="1000955" y="379955"/>
                </a:lnTo>
                <a:cubicBezTo>
                  <a:pt x="1001078" y="379792"/>
                  <a:pt x="1001231" y="379667"/>
                  <a:pt x="1001344" y="379492"/>
                </a:cubicBezTo>
                <a:cubicBezTo>
                  <a:pt x="1001439" y="379302"/>
                  <a:pt x="1001820" y="379017"/>
                  <a:pt x="1002105" y="378733"/>
                </a:cubicBezTo>
                <a:cubicBezTo>
                  <a:pt x="1002864" y="378069"/>
                  <a:pt x="1004092" y="377027"/>
                  <a:pt x="1004757" y="375510"/>
                </a:cubicBezTo>
                <a:cubicBezTo>
                  <a:pt x="1004923" y="375510"/>
                  <a:pt x="1005091" y="375353"/>
                  <a:pt x="1005258" y="375251"/>
                </a:cubicBezTo>
                <a:lnTo>
                  <a:pt x="844730" y="375251"/>
                </a:lnTo>
                <a:close/>
                <a:moveTo>
                  <a:pt x="1067158" y="375251"/>
                </a:moveTo>
                <a:cubicBezTo>
                  <a:pt x="1067159" y="376849"/>
                  <a:pt x="1067205" y="378402"/>
                  <a:pt x="1067251" y="379955"/>
                </a:cubicBezTo>
                <a:lnTo>
                  <a:pt x="1078937" y="379955"/>
                </a:lnTo>
                <a:cubicBezTo>
                  <a:pt x="1078905" y="378389"/>
                  <a:pt x="1078891" y="376803"/>
                  <a:pt x="1078844" y="375251"/>
                </a:cubicBezTo>
                <a:lnTo>
                  <a:pt x="1067158" y="375251"/>
                </a:lnTo>
                <a:close/>
                <a:moveTo>
                  <a:pt x="1224978" y="375251"/>
                </a:moveTo>
                <a:cubicBezTo>
                  <a:pt x="1225404" y="376517"/>
                  <a:pt x="1225831" y="377793"/>
                  <a:pt x="1226425" y="378640"/>
                </a:cubicBezTo>
                <a:lnTo>
                  <a:pt x="1225089" y="379010"/>
                </a:lnTo>
                <a:lnTo>
                  <a:pt x="1225868" y="379955"/>
                </a:lnTo>
                <a:lnTo>
                  <a:pt x="1259091" y="379955"/>
                </a:lnTo>
                <a:lnTo>
                  <a:pt x="1260055" y="377973"/>
                </a:lnTo>
                <a:lnTo>
                  <a:pt x="1258905" y="376732"/>
                </a:lnTo>
                <a:cubicBezTo>
                  <a:pt x="1258905" y="376732"/>
                  <a:pt x="1259629" y="375823"/>
                  <a:pt x="1260018" y="375251"/>
                </a:cubicBezTo>
                <a:lnTo>
                  <a:pt x="1224978" y="375251"/>
                </a:lnTo>
                <a:close/>
                <a:moveTo>
                  <a:pt x="1268755" y="375251"/>
                </a:moveTo>
                <a:lnTo>
                  <a:pt x="1268588" y="375417"/>
                </a:lnTo>
                <a:cubicBezTo>
                  <a:pt x="1268188" y="377174"/>
                  <a:pt x="1268485" y="378661"/>
                  <a:pt x="1269070" y="379955"/>
                </a:cubicBezTo>
                <a:lnTo>
                  <a:pt x="1344716" y="379955"/>
                </a:lnTo>
                <a:cubicBezTo>
                  <a:pt x="1345368" y="379242"/>
                  <a:pt x="1345984" y="378494"/>
                  <a:pt x="1346478" y="377584"/>
                </a:cubicBezTo>
                <a:cubicBezTo>
                  <a:pt x="1346715" y="378531"/>
                  <a:pt x="1347057" y="379302"/>
                  <a:pt x="1347424" y="379955"/>
                </a:cubicBezTo>
                <a:lnTo>
                  <a:pt x="1383818" y="379955"/>
                </a:lnTo>
                <a:cubicBezTo>
                  <a:pt x="1381678" y="377713"/>
                  <a:pt x="1378372" y="376551"/>
                  <a:pt x="1373059" y="377029"/>
                </a:cubicBezTo>
                <a:cubicBezTo>
                  <a:pt x="1370020" y="377313"/>
                  <a:pt x="1367079" y="378157"/>
                  <a:pt x="1364230" y="379010"/>
                </a:cubicBezTo>
                <a:cubicBezTo>
                  <a:pt x="1363850" y="379105"/>
                  <a:pt x="1363478" y="379210"/>
                  <a:pt x="1363098" y="379399"/>
                </a:cubicBezTo>
                <a:cubicBezTo>
                  <a:pt x="1363383" y="378451"/>
                  <a:pt x="1363467" y="377403"/>
                  <a:pt x="1363562" y="376454"/>
                </a:cubicBezTo>
                <a:cubicBezTo>
                  <a:pt x="1363562" y="375980"/>
                  <a:pt x="1363467" y="375704"/>
                  <a:pt x="1363562" y="375325"/>
                </a:cubicBezTo>
                <a:lnTo>
                  <a:pt x="1445904" y="375325"/>
                </a:lnTo>
                <a:cubicBezTo>
                  <a:pt x="1445904" y="376899"/>
                  <a:pt x="1445994" y="378427"/>
                  <a:pt x="1446089" y="379955"/>
                </a:cubicBezTo>
                <a:lnTo>
                  <a:pt x="1458721" y="379955"/>
                </a:lnTo>
                <a:cubicBezTo>
                  <a:pt x="1458639" y="378447"/>
                  <a:pt x="1458581" y="376915"/>
                  <a:pt x="1458536" y="375417"/>
                </a:cubicBezTo>
                <a:lnTo>
                  <a:pt x="1564621" y="375417"/>
                </a:lnTo>
                <a:cubicBezTo>
                  <a:pt x="1564666" y="376960"/>
                  <a:pt x="1564724" y="378457"/>
                  <a:pt x="1564807" y="379955"/>
                </a:cubicBezTo>
                <a:lnTo>
                  <a:pt x="1575955" y="379955"/>
                </a:lnTo>
                <a:cubicBezTo>
                  <a:pt x="1575873" y="378388"/>
                  <a:pt x="1575808" y="376803"/>
                  <a:pt x="1575751" y="375251"/>
                </a:cubicBezTo>
                <a:lnTo>
                  <a:pt x="1268755" y="375251"/>
                </a:lnTo>
                <a:close/>
                <a:moveTo>
                  <a:pt x="1656219" y="375251"/>
                </a:moveTo>
                <a:cubicBezTo>
                  <a:pt x="1656262" y="376804"/>
                  <a:pt x="1656348" y="378363"/>
                  <a:pt x="1656404" y="379955"/>
                </a:cubicBezTo>
                <a:lnTo>
                  <a:pt x="1668462" y="379955"/>
                </a:lnTo>
                <a:cubicBezTo>
                  <a:pt x="1668451" y="378364"/>
                  <a:pt x="1668346" y="376829"/>
                  <a:pt x="1668313" y="375251"/>
                </a:cubicBezTo>
                <a:lnTo>
                  <a:pt x="1656219" y="375251"/>
                </a:lnTo>
                <a:close/>
                <a:moveTo>
                  <a:pt x="37" y="384863"/>
                </a:moveTo>
                <a:cubicBezTo>
                  <a:pt x="55" y="386439"/>
                  <a:pt x="174" y="387982"/>
                  <a:pt x="223" y="389549"/>
                </a:cubicBezTo>
                <a:lnTo>
                  <a:pt x="11260" y="389549"/>
                </a:lnTo>
                <a:cubicBezTo>
                  <a:pt x="11203" y="387988"/>
                  <a:pt x="11100" y="386434"/>
                  <a:pt x="11074" y="384863"/>
                </a:cubicBezTo>
                <a:lnTo>
                  <a:pt x="37" y="384863"/>
                </a:lnTo>
                <a:close/>
                <a:moveTo>
                  <a:pt x="91412" y="384863"/>
                </a:moveTo>
                <a:cubicBezTo>
                  <a:pt x="91417" y="386440"/>
                  <a:pt x="91544" y="387981"/>
                  <a:pt x="91579" y="389549"/>
                </a:cubicBezTo>
                <a:lnTo>
                  <a:pt x="103340" y="389549"/>
                </a:lnTo>
                <a:cubicBezTo>
                  <a:pt x="103309" y="387992"/>
                  <a:pt x="103173" y="386466"/>
                  <a:pt x="103173" y="384900"/>
                </a:cubicBezTo>
                <a:cubicBezTo>
                  <a:pt x="103173" y="384887"/>
                  <a:pt x="103173" y="384876"/>
                  <a:pt x="103173" y="384863"/>
                </a:cubicBezTo>
                <a:lnTo>
                  <a:pt x="91412" y="384863"/>
                </a:lnTo>
                <a:close/>
                <a:moveTo>
                  <a:pt x="209258" y="384863"/>
                </a:moveTo>
                <a:cubicBezTo>
                  <a:pt x="209258" y="384876"/>
                  <a:pt x="209258" y="384887"/>
                  <a:pt x="209258" y="384900"/>
                </a:cubicBezTo>
                <a:cubicBezTo>
                  <a:pt x="209258" y="386466"/>
                  <a:pt x="209378" y="387992"/>
                  <a:pt x="209406" y="389549"/>
                </a:cubicBezTo>
                <a:lnTo>
                  <a:pt x="220889" y="389549"/>
                </a:lnTo>
                <a:cubicBezTo>
                  <a:pt x="220859" y="387992"/>
                  <a:pt x="220740" y="386467"/>
                  <a:pt x="220740" y="384900"/>
                </a:cubicBezTo>
                <a:cubicBezTo>
                  <a:pt x="220740" y="384887"/>
                  <a:pt x="220740" y="384876"/>
                  <a:pt x="220740" y="384863"/>
                </a:cubicBezTo>
                <a:lnTo>
                  <a:pt x="209258" y="384863"/>
                </a:lnTo>
                <a:close/>
                <a:moveTo>
                  <a:pt x="353240" y="384863"/>
                </a:moveTo>
                <a:cubicBezTo>
                  <a:pt x="353240" y="384876"/>
                  <a:pt x="353240" y="384887"/>
                  <a:pt x="353240" y="384900"/>
                </a:cubicBezTo>
                <a:cubicBezTo>
                  <a:pt x="353240" y="386470"/>
                  <a:pt x="353315" y="387991"/>
                  <a:pt x="353333" y="389549"/>
                </a:cubicBezTo>
                <a:lnTo>
                  <a:pt x="364908" y="389549"/>
                </a:lnTo>
                <a:cubicBezTo>
                  <a:pt x="364889" y="387989"/>
                  <a:pt x="364815" y="386471"/>
                  <a:pt x="364815" y="384900"/>
                </a:cubicBezTo>
                <a:cubicBezTo>
                  <a:pt x="364815" y="384887"/>
                  <a:pt x="364815" y="384876"/>
                  <a:pt x="364815" y="384863"/>
                </a:cubicBezTo>
                <a:lnTo>
                  <a:pt x="353240" y="384863"/>
                </a:lnTo>
                <a:close/>
                <a:moveTo>
                  <a:pt x="462831" y="384863"/>
                </a:moveTo>
                <a:cubicBezTo>
                  <a:pt x="462486" y="386388"/>
                  <a:pt x="462347" y="387943"/>
                  <a:pt x="462404" y="389549"/>
                </a:cubicBezTo>
                <a:lnTo>
                  <a:pt x="638681" y="389549"/>
                </a:lnTo>
                <a:cubicBezTo>
                  <a:pt x="637142" y="389317"/>
                  <a:pt x="635578" y="388982"/>
                  <a:pt x="633988" y="388493"/>
                </a:cubicBezTo>
                <a:cubicBezTo>
                  <a:pt x="631899" y="387924"/>
                  <a:pt x="629794" y="387259"/>
                  <a:pt x="627514" y="386974"/>
                </a:cubicBezTo>
                <a:lnTo>
                  <a:pt x="627514" y="386882"/>
                </a:lnTo>
                <a:cubicBezTo>
                  <a:pt x="627196" y="386292"/>
                  <a:pt x="626766" y="385550"/>
                  <a:pt x="626160" y="384863"/>
                </a:cubicBezTo>
                <a:lnTo>
                  <a:pt x="462831" y="384863"/>
                </a:lnTo>
                <a:close/>
                <a:moveTo>
                  <a:pt x="827813" y="384863"/>
                </a:moveTo>
                <a:lnTo>
                  <a:pt x="827813" y="389549"/>
                </a:lnTo>
                <a:lnTo>
                  <a:pt x="839221" y="389549"/>
                </a:lnTo>
                <a:lnTo>
                  <a:pt x="839221" y="384863"/>
                </a:lnTo>
                <a:lnTo>
                  <a:pt x="827813" y="384863"/>
                </a:lnTo>
                <a:close/>
                <a:moveTo>
                  <a:pt x="842578" y="384863"/>
                </a:moveTo>
                <a:cubicBezTo>
                  <a:pt x="842591" y="386106"/>
                  <a:pt x="842763" y="387478"/>
                  <a:pt x="843394" y="389160"/>
                </a:cubicBezTo>
                <a:cubicBezTo>
                  <a:pt x="843447" y="389299"/>
                  <a:pt x="843526" y="389410"/>
                  <a:pt x="843580" y="389549"/>
                </a:cubicBezTo>
                <a:lnTo>
                  <a:pt x="994017" y="389549"/>
                </a:lnTo>
                <a:cubicBezTo>
                  <a:pt x="994723" y="388477"/>
                  <a:pt x="995399" y="387481"/>
                  <a:pt x="996206" y="386215"/>
                </a:cubicBezTo>
                <a:cubicBezTo>
                  <a:pt x="996627" y="385759"/>
                  <a:pt x="996901" y="385316"/>
                  <a:pt x="997170" y="384863"/>
                </a:cubicBezTo>
                <a:lnTo>
                  <a:pt x="842578" y="384863"/>
                </a:lnTo>
                <a:close/>
                <a:moveTo>
                  <a:pt x="1067344" y="384863"/>
                </a:moveTo>
                <a:cubicBezTo>
                  <a:pt x="1067343" y="386471"/>
                  <a:pt x="1067261" y="387954"/>
                  <a:pt x="1067251" y="389549"/>
                </a:cubicBezTo>
                <a:lnTo>
                  <a:pt x="1078919" y="389549"/>
                </a:lnTo>
                <a:cubicBezTo>
                  <a:pt x="1078929" y="387958"/>
                  <a:pt x="1079010" y="386466"/>
                  <a:pt x="1079011" y="384863"/>
                </a:cubicBezTo>
                <a:lnTo>
                  <a:pt x="1067344" y="384863"/>
                </a:lnTo>
                <a:close/>
                <a:moveTo>
                  <a:pt x="1229597" y="384863"/>
                </a:moveTo>
                <a:cubicBezTo>
                  <a:pt x="1230587" y="386352"/>
                  <a:pt x="1231460" y="387910"/>
                  <a:pt x="1232175" y="389549"/>
                </a:cubicBezTo>
                <a:lnTo>
                  <a:pt x="1264600" y="389549"/>
                </a:lnTo>
                <a:cubicBezTo>
                  <a:pt x="1263571" y="388558"/>
                  <a:pt x="1262499" y="387835"/>
                  <a:pt x="1261465" y="387548"/>
                </a:cubicBezTo>
                <a:cubicBezTo>
                  <a:pt x="1261394" y="386694"/>
                  <a:pt x="1261166" y="385775"/>
                  <a:pt x="1260927" y="384863"/>
                </a:cubicBezTo>
                <a:lnTo>
                  <a:pt x="1229597" y="384863"/>
                </a:lnTo>
                <a:close/>
                <a:moveTo>
                  <a:pt x="1269423" y="384863"/>
                </a:moveTo>
                <a:cubicBezTo>
                  <a:pt x="1269533" y="385292"/>
                  <a:pt x="1269640" y="385802"/>
                  <a:pt x="1269738" y="386122"/>
                </a:cubicBezTo>
                <a:cubicBezTo>
                  <a:pt x="1270217" y="387477"/>
                  <a:pt x="1270918" y="388540"/>
                  <a:pt x="1271575" y="389549"/>
                </a:cubicBezTo>
                <a:lnTo>
                  <a:pt x="1339615" y="389549"/>
                </a:lnTo>
                <a:cubicBezTo>
                  <a:pt x="1340089" y="388791"/>
                  <a:pt x="1340455" y="387935"/>
                  <a:pt x="1340579" y="386882"/>
                </a:cubicBezTo>
                <a:lnTo>
                  <a:pt x="1340783" y="385178"/>
                </a:lnTo>
                <a:cubicBezTo>
                  <a:pt x="1340794" y="385069"/>
                  <a:pt x="1340810" y="384972"/>
                  <a:pt x="1340820" y="384863"/>
                </a:cubicBezTo>
                <a:lnTo>
                  <a:pt x="1269423" y="384863"/>
                </a:lnTo>
                <a:close/>
                <a:moveTo>
                  <a:pt x="1348184" y="384863"/>
                </a:moveTo>
                <a:cubicBezTo>
                  <a:pt x="1348680" y="386448"/>
                  <a:pt x="1349489" y="388270"/>
                  <a:pt x="1351282" y="389549"/>
                </a:cubicBezTo>
                <a:lnTo>
                  <a:pt x="1359444" y="389549"/>
                </a:lnTo>
                <a:cubicBezTo>
                  <a:pt x="1359797" y="389316"/>
                  <a:pt x="1360204" y="389132"/>
                  <a:pt x="1360538" y="388882"/>
                </a:cubicBezTo>
                <a:cubicBezTo>
                  <a:pt x="1360705" y="389132"/>
                  <a:pt x="1360800" y="389363"/>
                  <a:pt x="1360947" y="389549"/>
                </a:cubicBezTo>
                <a:lnTo>
                  <a:pt x="1412552" y="389549"/>
                </a:lnTo>
                <a:cubicBezTo>
                  <a:pt x="1409429" y="388087"/>
                  <a:pt x="1406279" y="386732"/>
                  <a:pt x="1403165" y="385178"/>
                </a:cubicBezTo>
                <a:cubicBezTo>
                  <a:pt x="1402869" y="385030"/>
                  <a:pt x="1402513" y="384986"/>
                  <a:pt x="1402201" y="384863"/>
                </a:cubicBezTo>
                <a:lnTo>
                  <a:pt x="1391479" y="384863"/>
                </a:lnTo>
                <a:cubicBezTo>
                  <a:pt x="1390391" y="385230"/>
                  <a:pt x="1389307" y="385638"/>
                  <a:pt x="1388270" y="386215"/>
                </a:cubicBezTo>
                <a:cubicBezTo>
                  <a:pt x="1387795" y="386499"/>
                  <a:pt x="1387502" y="386782"/>
                  <a:pt x="1387027" y="387067"/>
                </a:cubicBezTo>
                <a:cubicBezTo>
                  <a:pt x="1386876" y="386252"/>
                  <a:pt x="1386579" y="385601"/>
                  <a:pt x="1386359" y="384863"/>
                </a:cubicBezTo>
                <a:lnTo>
                  <a:pt x="1348184" y="384863"/>
                </a:lnTo>
                <a:close/>
                <a:moveTo>
                  <a:pt x="1446015" y="384863"/>
                </a:moveTo>
                <a:cubicBezTo>
                  <a:pt x="1446007" y="386445"/>
                  <a:pt x="1445870" y="387987"/>
                  <a:pt x="1445774" y="389549"/>
                </a:cubicBezTo>
                <a:lnTo>
                  <a:pt x="1458703" y="389549"/>
                </a:lnTo>
                <a:cubicBezTo>
                  <a:pt x="1458784" y="388020"/>
                  <a:pt x="1458926" y="386501"/>
                  <a:pt x="1458926" y="384900"/>
                </a:cubicBezTo>
                <a:cubicBezTo>
                  <a:pt x="1458926" y="384887"/>
                  <a:pt x="1458926" y="384876"/>
                  <a:pt x="1458926" y="384863"/>
                </a:cubicBezTo>
                <a:lnTo>
                  <a:pt x="1446015" y="384863"/>
                </a:lnTo>
                <a:close/>
                <a:moveTo>
                  <a:pt x="1565011" y="384863"/>
                </a:moveTo>
                <a:cubicBezTo>
                  <a:pt x="1565011" y="384876"/>
                  <a:pt x="1565011" y="384887"/>
                  <a:pt x="1565011" y="384900"/>
                </a:cubicBezTo>
                <a:lnTo>
                  <a:pt x="1564918" y="384993"/>
                </a:lnTo>
                <a:cubicBezTo>
                  <a:pt x="1564918" y="386524"/>
                  <a:pt x="1564836" y="388028"/>
                  <a:pt x="1564807" y="389549"/>
                </a:cubicBezTo>
                <a:lnTo>
                  <a:pt x="1575899" y="389549"/>
                </a:lnTo>
                <a:cubicBezTo>
                  <a:pt x="1575935" y="387977"/>
                  <a:pt x="1576099" y="386445"/>
                  <a:pt x="1576103" y="384863"/>
                </a:cubicBezTo>
                <a:lnTo>
                  <a:pt x="1565011" y="384863"/>
                </a:lnTo>
                <a:close/>
                <a:moveTo>
                  <a:pt x="1656330" y="384863"/>
                </a:moveTo>
                <a:cubicBezTo>
                  <a:pt x="1656305" y="386435"/>
                  <a:pt x="1656220" y="387987"/>
                  <a:pt x="1656163" y="389549"/>
                </a:cubicBezTo>
                <a:lnTo>
                  <a:pt x="1668350" y="389549"/>
                </a:lnTo>
                <a:cubicBezTo>
                  <a:pt x="1668398" y="387989"/>
                  <a:pt x="1668444" y="386432"/>
                  <a:pt x="1668462" y="384863"/>
                </a:cubicBezTo>
                <a:lnTo>
                  <a:pt x="1656330" y="384863"/>
                </a:lnTo>
                <a:close/>
                <a:moveTo>
                  <a:pt x="408" y="394364"/>
                </a:moveTo>
                <a:cubicBezTo>
                  <a:pt x="489" y="395958"/>
                  <a:pt x="482" y="397578"/>
                  <a:pt x="594" y="399161"/>
                </a:cubicBezTo>
                <a:lnTo>
                  <a:pt x="11686" y="399161"/>
                </a:lnTo>
                <a:cubicBezTo>
                  <a:pt x="11562" y="397574"/>
                  <a:pt x="11518" y="395962"/>
                  <a:pt x="11427" y="394364"/>
                </a:cubicBezTo>
                <a:lnTo>
                  <a:pt x="408" y="394364"/>
                </a:lnTo>
                <a:close/>
                <a:moveTo>
                  <a:pt x="91728" y="394364"/>
                </a:moveTo>
                <a:cubicBezTo>
                  <a:pt x="91795" y="395959"/>
                  <a:pt x="91796" y="397577"/>
                  <a:pt x="91895" y="399161"/>
                </a:cubicBezTo>
                <a:lnTo>
                  <a:pt x="103655" y="399161"/>
                </a:lnTo>
                <a:cubicBezTo>
                  <a:pt x="103558" y="397576"/>
                  <a:pt x="103571" y="395959"/>
                  <a:pt x="103507" y="394364"/>
                </a:cubicBezTo>
                <a:lnTo>
                  <a:pt x="91728" y="394364"/>
                </a:lnTo>
                <a:close/>
                <a:moveTo>
                  <a:pt x="209555" y="394364"/>
                </a:moveTo>
                <a:cubicBezTo>
                  <a:pt x="209613" y="395960"/>
                  <a:pt x="209616" y="397575"/>
                  <a:pt x="209703" y="399161"/>
                </a:cubicBezTo>
                <a:lnTo>
                  <a:pt x="221204" y="399161"/>
                </a:lnTo>
                <a:cubicBezTo>
                  <a:pt x="221113" y="397577"/>
                  <a:pt x="221116" y="395959"/>
                  <a:pt x="221056" y="394364"/>
                </a:cubicBezTo>
                <a:lnTo>
                  <a:pt x="209555" y="394364"/>
                </a:lnTo>
                <a:close/>
                <a:moveTo>
                  <a:pt x="353425" y="394364"/>
                </a:moveTo>
                <a:cubicBezTo>
                  <a:pt x="353462" y="395959"/>
                  <a:pt x="353482" y="397578"/>
                  <a:pt x="353537" y="399161"/>
                </a:cubicBezTo>
                <a:lnTo>
                  <a:pt x="365112" y="399161"/>
                </a:lnTo>
                <a:cubicBezTo>
                  <a:pt x="365055" y="397578"/>
                  <a:pt x="365038" y="395960"/>
                  <a:pt x="365000" y="394364"/>
                </a:cubicBezTo>
                <a:lnTo>
                  <a:pt x="353425" y="394364"/>
                </a:lnTo>
                <a:close/>
                <a:moveTo>
                  <a:pt x="463258" y="394364"/>
                </a:moveTo>
                <a:cubicBezTo>
                  <a:pt x="463579" y="395350"/>
                  <a:pt x="463848" y="396367"/>
                  <a:pt x="464352" y="397216"/>
                </a:cubicBezTo>
                <a:cubicBezTo>
                  <a:pt x="463704" y="397834"/>
                  <a:pt x="463371" y="398507"/>
                  <a:pt x="462942" y="399161"/>
                </a:cubicBezTo>
                <a:lnTo>
                  <a:pt x="655394" y="399161"/>
                </a:lnTo>
                <a:cubicBezTo>
                  <a:pt x="655266" y="399019"/>
                  <a:pt x="655196" y="398979"/>
                  <a:pt x="655060" y="398828"/>
                </a:cubicBezTo>
                <a:lnTo>
                  <a:pt x="653447" y="397124"/>
                </a:lnTo>
                <a:cubicBezTo>
                  <a:pt x="652610" y="396210"/>
                  <a:pt x="651717" y="395273"/>
                  <a:pt x="650757" y="394364"/>
                </a:cubicBezTo>
                <a:lnTo>
                  <a:pt x="463258" y="394364"/>
                </a:lnTo>
                <a:close/>
                <a:moveTo>
                  <a:pt x="827813" y="394364"/>
                </a:moveTo>
                <a:lnTo>
                  <a:pt x="827813" y="399161"/>
                </a:lnTo>
                <a:lnTo>
                  <a:pt x="839221" y="399161"/>
                </a:lnTo>
                <a:lnTo>
                  <a:pt x="839221" y="394364"/>
                </a:lnTo>
                <a:lnTo>
                  <a:pt x="827813" y="394364"/>
                </a:lnTo>
                <a:close/>
                <a:moveTo>
                  <a:pt x="845843" y="394364"/>
                </a:moveTo>
                <a:cubicBezTo>
                  <a:pt x="846713" y="396056"/>
                  <a:pt x="847682" y="397647"/>
                  <a:pt x="848718" y="399161"/>
                </a:cubicBezTo>
                <a:lnTo>
                  <a:pt x="987951" y="399161"/>
                </a:lnTo>
                <a:cubicBezTo>
                  <a:pt x="988911" y="397564"/>
                  <a:pt x="989917" y="395963"/>
                  <a:pt x="990956" y="394364"/>
                </a:cubicBezTo>
                <a:lnTo>
                  <a:pt x="845843" y="394364"/>
                </a:lnTo>
                <a:close/>
                <a:moveTo>
                  <a:pt x="1067140" y="394364"/>
                </a:moveTo>
                <a:cubicBezTo>
                  <a:pt x="1067120" y="395982"/>
                  <a:pt x="1067076" y="397557"/>
                  <a:pt x="1067047" y="399161"/>
                </a:cubicBezTo>
                <a:lnTo>
                  <a:pt x="1078733" y="399161"/>
                </a:lnTo>
                <a:cubicBezTo>
                  <a:pt x="1078762" y="397558"/>
                  <a:pt x="1078806" y="395980"/>
                  <a:pt x="1078826" y="394364"/>
                </a:cubicBezTo>
                <a:lnTo>
                  <a:pt x="1067140" y="394364"/>
                </a:lnTo>
                <a:close/>
                <a:moveTo>
                  <a:pt x="1234271" y="394364"/>
                </a:moveTo>
                <a:cubicBezTo>
                  <a:pt x="1234937" y="395982"/>
                  <a:pt x="1235587" y="397599"/>
                  <a:pt x="1236442" y="399161"/>
                </a:cubicBezTo>
                <a:lnTo>
                  <a:pt x="1268217" y="399161"/>
                </a:lnTo>
                <a:cubicBezTo>
                  <a:pt x="1268470" y="397243"/>
                  <a:pt x="1268135" y="395722"/>
                  <a:pt x="1267586" y="394364"/>
                </a:cubicBezTo>
                <a:lnTo>
                  <a:pt x="1234271" y="394364"/>
                </a:lnTo>
                <a:close/>
                <a:moveTo>
                  <a:pt x="1273151" y="394364"/>
                </a:moveTo>
                <a:cubicBezTo>
                  <a:pt x="1273179" y="396371"/>
                  <a:pt x="1273665" y="397948"/>
                  <a:pt x="1274468" y="399161"/>
                </a:cubicBezTo>
                <a:lnTo>
                  <a:pt x="1336925" y="399161"/>
                </a:lnTo>
                <a:cubicBezTo>
                  <a:pt x="1336810" y="398982"/>
                  <a:pt x="1336811" y="398827"/>
                  <a:pt x="1336684" y="398642"/>
                </a:cubicBezTo>
                <a:cubicBezTo>
                  <a:pt x="1336966" y="396810"/>
                  <a:pt x="1336469" y="395464"/>
                  <a:pt x="1335960" y="394364"/>
                </a:cubicBezTo>
                <a:lnTo>
                  <a:pt x="1273151" y="394364"/>
                </a:lnTo>
                <a:close/>
                <a:moveTo>
                  <a:pt x="1339707" y="394364"/>
                </a:moveTo>
                <a:lnTo>
                  <a:pt x="1339169" y="395327"/>
                </a:lnTo>
                <a:lnTo>
                  <a:pt x="1339169" y="396939"/>
                </a:lnTo>
                <a:cubicBezTo>
                  <a:pt x="1339248" y="397544"/>
                  <a:pt x="1339483" y="398393"/>
                  <a:pt x="1339633" y="399161"/>
                </a:cubicBezTo>
                <a:lnTo>
                  <a:pt x="1430433" y="399161"/>
                </a:lnTo>
                <a:cubicBezTo>
                  <a:pt x="1428692" y="397430"/>
                  <a:pt x="1426686" y="396056"/>
                  <a:pt x="1424349" y="395049"/>
                </a:cubicBezTo>
                <a:cubicBezTo>
                  <a:pt x="1423856" y="394833"/>
                  <a:pt x="1423376" y="394582"/>
                  <a:pt x="1422884" y="394364"/>
                </a:cubicBezTo>
                <a:lnTo>
                  <a:pt x="1339707" y="394364"/>
                </a:lnTo>
                <a:close/>
                <a:moveTo>
                  <a:pt x="1443956" y="394364"/>
                </a:moveTo>
                <a:cubicBezTo>
                  <a:pt x="1443794" y="395123"/>
                  <a:pt x="1443746" y="395883"/>
                  <a:pt x="1443919" y="396661"/>
                </a:cubicBezTo>
                <a:cubicBezTo>
                  <a:pt x="1444096" y="397724"/>
                  <a:pt x="1444623" y="398518"/>
                  <a:pt x="1445310" y="399161"/>
                </a:cubicBezTo>
                <a:lnTo>
                  <a:pt x="1465659" y="399161"/>
                </a:lnTo>
                <a:cubicBezTo>
                  <a:pt x="1465234" y="398359"/>
                  <a:pt x="1464936" y="397481"/>
                  <a:pt x="1464435" y="396753"/>
                </a:cubicBezTo>
                <a:cubicBezTo>
                  <a:pt x="1463797" y="395862"/>
                  <a:pt x="1463086" y="395091"/>
                  <a:pt x="1462376" y="394364"/>
                </a:cubicBezTo>
                <a:lnTo>
                  <a:pt x="1443956" y="394364"/>
                </a:lnTo>
                <a:close/>
                <a:moveTo>
                  <a:pt x="1564695" y="394364"/>
                </a:moveTo>
                <a:cubicBezTo>
                  <a:pt x="1564631" y="395970"/>
                  <a:pt x="1564533" y="397567"/>
                  <a:pt x="1564436" y="399161"/>
                </a:cubicBezTo>
                <a:lnTo>
                  <a:pt x="1575491" y="399161"/>
                </a:lnTo>
                <a:cubicBezTo>
                  <a:pt x="1575591" y="397573"/>
                  <a:pt x="1575627" y="395963"/>
                  <a:pt x="1575695" y="394364"/>
                </a:cubicBezTo>
                <a:lnTo>
                  <a:pt x="1564695" y="394364"/>
                </a:lnTo>
                <a:close/>
                <a:moveTo>
                  <a:pt x="1655978" y="394364"/>
                </a:moveTo>
                <a:cubicBezTo>
                  <a:pt x="1655887" y="395962"/>
                  <a:pt x="1655842" y="397574"/>
                  <a:pt x="1655718" y="399161"/>
                </a:cubicBezTo>
                <a:lnTo>
                  <a:pt x="1667868" y="399161"/>
                </a:lnTo>
                <a:cubicBezTo>
                  <a:pt x="1667981" y="397562"/>
                  <a:pt x="1668121" y="395973"/>
                  <a:pt x="1668202" y="394364"/>
                </a:cubicBezTo>
                <a:lnTo>
                  <a:pt x="1655978" y="394364"/>
                </a:lnTo>
                <a:close/>
                <a:moveTo>
                  <a:pt x="1002" y="403976"/>
                </a:moveTo>
                <a:cubicBezTo>
                  <a:pt x="1148" y="405589"/>
                  <a:pt x="1399" y="407171"/>
                  <a:pt x="1577" y="408773"/>
                </a:cubicBezTo>
                <a:lnTo>
                  <a:pt x="12725" y="408773"/>
                </a:lnTo>
                <a:cubicBezTo>
                  <a:pt x="12533" y="407179"/>
                  <a:pt x="12365" y="405582"/>
                  <a:pt x="12206" y="403976"/>
                </a:cubicBezTo>
                <a:lnTo>
                  <a:pt x="1002" y="403976"/>
                </a:lnTo>
                <a:close/>
                <a:moveTo>
                  <a:pt x="92303" y="403976"/>
                </a:moveTo>
                <a:cubicBezTo>
                  <a:pt x="92435" y="405585"/>
                  <a:pt x="92603" y="407175"/>
                  <a:pt x="92767" y="408773"/>
                </a:cubicBezTo>
                <a:lnTo>
                  <a:pt x="104527" y="408773"/>
                </a:lnTo>
                <a:cubicBezTo>
                  <a:pt x="104362" y="407173"/>
                  <a:pt x="104158" y="405588"/>
                  <a:pt x="104026" y="403976"/>
                </a:cubicBezTo>
                <a:lnTo>
                  <a:pt x="92303" y="403976"/>
                </a:lnTo>
                <a:close/>
                <a:moveTo>
                  <a:pt x="210037" y="403976"/>
                </a:moveTo>
                <a:cubicBezTo>
                  <a:pt x="210156" y="405587"/>
                  <a:pt x="210334" y="407173"/>
                  <a:pt x="210482" y="408773"/>
                </a:cubicBezTo>
                <a:lnTo>
                  <a:pt x="222020" y="408773"/>
                </a:lnTo>
                <a:cubicBezTo>
                  <a:pt x="221865" y="407173"/>
                  <a:pt x="221681" y="405588"/>
                  <a:pt x="221556" y="403976"/>
                </a:cubicBezTo>
                <a:lnTo>
                  <a:pt x="210037" y="403976"/>
                </a:lnTo>
                <a:close/>
                <a:moveTo>
                  <a:pt x="353722" y="403976"/>
                </a:moveTo>
                <a:cubicBezTo>
                  <a:pt x="353797" y="405592"/>
                  <a:pt x="353925" y="407171"/>
                  <a:pt x="354019" y="408773"/>
                </a:cubicBezTo>
                <a:lnTo>
                  <a:pt x="365612" y="408773"/>
                </a:lnTo>
                <a:cubicBezTo>
                  <a:pt x="365515" y="407173"/>
                  <a:pt x="365394" y="405590"/>
                  <a:pt x="365316" y="403976"/>
                </a:cubicBezTo>
                <a:lnTo>
                  <a:pt x="353722" y="403976"/>
                </a:lnTo>
                <a:close/>
                <a:moveTo>
                  <a:pt x="461143" y="403976"/>
                </a:moveTo>
                <a:cubicBezTo>
                  <a:pt x="460990" y="405702"/>
                  <a:pt x="461173" y="407324"/>
                  <a:pt x="461403" y="408773"/>
                </a:cubicBezTo>
                <a:lnTo>
                  <a:pt x="667952" y="408773"/>
                </a:lnTo>
                <a:cubicBezTo>
                  <a:pt x="667854" y="408479"/>
                  <a:pt x="667792" y="408137"/>
                  <a:pt x="667693" y="407847"/>
                </a:cubicBezTo>
                <a:cubicBezTo>
                  <a:pt x="667192" y="406397"/>
                  <a:pt x="666244" y="404999"/>
                  <a:pt x="664966" y="403976"/>
                </a:cubicBezTo>
                <a:lnTo>
                  <a:pt x="461143" y="403976"/>
                </a:lnTo>
                <a:close/>
                <a:moveTo>
                  <a:pt x="827813" y="403976"/>
                </a:moveTo>
                <a:lnTo>
                  <a:pt x="827813" y="408773"/>
                </a:lnTo>
                <a:lnTo>
                  <a:pt x="839221" y="408773"/>
                </a:lnTo>
                <a:lnTo>
                  <a:pt x="839221" y="403976"/>
                </a:lnTo>
                <a:lnTo>
                  <a:pt x="827813" y="403976"/>
                </a:lnTo>
                <a:close/>
                <a:moveTo>
                  <a:pt x="852113" y="403976"/>
                </a:moveTo>
                <a:cubicBezTo>
                  <a:pt x="853260" y="405477"/>
                  <a:pt x="854205" y="407084"/>
                  <a:pt x="854988" y="408773"/>
                </a:cubicBezTo>
                <a:lnTo>
                  <a:pt x="983073" y="408773"/>
                </a:lnTo>
                <a:cubicBezTo>
                  <a:pt x="983719" y="407142"/>
                  <a:pt x="984426" y="405536"/>
                  <a:pt x="985225" y="403976"/>
                </a:cubicBezTo>
                <a:lnTo>
                  <a:pt x="852113" y="403976"/>
                </a:lnTo>
                <a:close/>
                <a:moveTo>
                  <a:pt x="1066954" y="403976"/>
                </a:moveTo>
                <a:cubicBezTo>
                  <a:pt x="1066915" y="405567"/>
                  <a:pt x="1066891" y="407197"/>
                  <a:pt x="1066843" y="408773"/>
                </a:cubicBezTo>
                <a:lnTo>
                  <a:pt x="1078548" y="408773"/>
                </a:lnTo>
                <a:cubicBezTo>
                  <a:pt x="1078595" y="407196"/>
                  <a:pt x="1078602" y="405566"/>
                  <a:pt x="1078640" y="403976"/>
                </a:cubicBezTo>
                <a:lnTo>
                  <a:pt x="1066954" y="403976"/>
                </a:lnTo>
                <a:close/>
                <a:moveTo>
                  <a:pt x="1239595" y="403976"/>
                </a:moveTo>
                <a:cubicBezTo>
                  <a:pt x="1240829" y="405649"/>
                  <a:pt x="1242110" y="407250"/>
                  <a:pt x="1243435" y="408773"/>
                </a:cubicBezTo>
                <a:lnTo>
                  <a:pt x="1269979" y="408773"/>
                </a:lnTo>
                <a:cubicBezTo>
                  <a:pt x="1268569" y="407930"/>
                  <a:pt x="1267069" y="407089"/>
                  <a:pt x="1266882" y="406995"/>
                </a:cubicBezTo>
                <a:cubicBezTo>
                  <a:pt x="1266811" y="406575"/>
                  <a:pt x="1267136" y="405166"/>
                  <a:pt x="1267382" y="403976"/>
                </a:cubicBezTo>
                <a:lnTo>
                  <a:pt x="1239595" y="403976"/>
                </a:lnTo>
                <a:close/>
                <a:moveTo>
                  <a:pt x="1283224" y="403976"/>
                </a:moveTo>
                <a:lnTo>
                  <a:pt x="1283799" y="404143"/>
                </a:lnTo>
                <a:cubicBezTo>
                  <a:pt x="1286173" y="404902"/>
                  <a:pt x="1289110" y="405950"/>
                  <a:pt x="1292814" y="404717"/>
                </a:cubicBezTo>
                <a:cubicBezTo>
                  <a:pt x="1292814" y="404717"/>
                  <a:pt x="1292805" y="404805"/>
                  <a:pt x="1293185" y="404995"/>
                </a:cubicBezTo>
                <a:cubicBezTo>
                  <a:pt x="1293701" y="407130"/>
                  <a:pt x="1294777" y="408136"/>
                  <a:pt x="1295819" y="408773"/>
                </a:cubicBezTo>
                <a:lnTo>
                  <a:pt x="1339077" y="408773"/>
                </a:lnTo>
                <a:cubicBezTo>
                  <a:pt x="1339105" y="408405"/>
                  <a:pt x="1339274" y="408155"/>
                  <a:pt x="1339262" y="407755"/>
                </a:cubicBezTo>
                <a:cubicBezTo>
                  <a:pt x="1339225" y="406247"/>
                  <a:pt x="1339062" y="405122"/>
                  <a:pt x="1338854" y="403976"/>
                </a:cubicBezTo>
                <a:lnTo>
                  <a:pt x="1283224" y="403976"/>
                </a:lnTo>
                <a:close/>
                <a:moveTo>
                  <a:pt x="1342137" y="403976"/>
                </a:moveTo>
                <a:cubicBezTo>
                  <a:pt x="1342524" y="404353"/>
                  <a:pt x="1342833" y="404752"/>
                  <a:pt x="1343343" y="405088"/>
                </a:cubicBezTo>
                <a:cubicBezTo>
                  <a:pt x="1344958" y="406131"/>
                  <a:pt x="1348754" y="408692"/>
                  <a:pt x="1352933" y="405847"/>
                </a:cubicBezTo>
                <a:cubicBezTo>
                  <a:pt x="1354738" y="404614"/>
                  <a:pt x="1357394" y="403569"/>
                  <a:pt x="1361763" y="405940"/>
                </a:cubicBezTo>
                <a:cubicBezTo>
                  <a:pt x="1362997" y="406603"/>
                  <a:pt x="1364143" y="407362"/>
                  <a:pt x="1365473" y="408310"/>
                </a:cubicBezTo>
                <a:lnTo>
                  <a:pt x="1366178" y="408773"/>
                </a:lnTo>
                <a:lnTo>
                  <a:pt x="1474025" y="408773"/>
                </a:lnTo>
                <a:cubicBezTo>
                  <a:pt x="1473486" y="407654"/>
                  <a:pt x="1473129" y="406389"/>
                  <a:pt x="1473172" y="404902"/>
                </a:cubicBezTo>
                <a:lnTo>
                  <a:pt x="1473172" y="403976"/>
                </a:lnTo>
                <a:lnTo>
                  <a:pt x="1442880" y="403976"/>
                </a:lnTo>
                <a:cubicBezTo>
                  <a:pt x="1442708" y="404198"/>
                  <a:pt x="1442381" y="404532"/>
                  <a:pt x="1442491" y="404532"/>
                </a:cubicBezTo>
                <a:cubicBezTo>
                  <a:pt x="1442016" y="404627"/>
                  <a:pt x="1441441" y="404518"/>
                  <a:pt x="1440302" y="404328"/>
                </a:cubicBezTo>
                <a:cubicBezTo>
                  <a:pt x="1439447" y="404233"/>
                  <a:pt x="1437464" y="403946"/>
                  <a:pt x="1435089" y="406032"/>
                </a:cubicBezTo>
                <a:cubicBezTo>
                  <a:pt x="1434756" y="405287"/>
                  <a:pt x="1434337" y="404655"/>
                  <a:pt x="1433958" y="403976"/>
                </a:cubicBezTo>
                <a:lnTo>
                  <a:pt x="1342137" y="403976"/>
                </a:lnTo>
                <a:close/>
                <a:moveTo>
                  <a:pt x="1564083" y="403976"/>
                </a:moveTo>
                <a:cubicBezTo>
                  <a:pt x="1563952" y="405577"/>
                  <a:pt x="1563839" y="407184"/>
                  <a:pt x="1563675" y="408773"/>
                </a:cubicBezTo>
                <a:lnTo>
                  <a:pt x="1574712" y="408773"/>
                </a:lnTo>
                <a:cubicBezTo>
                  <a:pt x="1574879" y="407166"/>
                  <a:pt x="1575152" y="405595"/>
                  <a:pt x="1575287" y="403976"/>
                </a:cubicBezTo>
                <a:lnTo>
                  <a:pt x="1564083" y="403976"/>
                </a:lnTo>
                <a:close/>
                <a:moveTo>
                  <a:pt x="1655199" y="403976"/>
                </a:moveTo>
                <a:cubicBezTo>
                  <a:pt x="1655040" y="405579"/>
                  <a:pt x="1654871" y="407181"/>
                  <a:pt x="1654679" y="408773"/>
                </a:cubicBezTo>
                <a:lnTo>
                  <a:pt x="1667015" y="408773"/>
                </a:lnTo>
                <a:cubicBezTo>
                  <a:pt x="1667192" y="407176"/>
                  <a:pt x="1667388" y="405584"/>
                  <a:pt x="1667534" y="403976"/>
                </a:cubicBezTo>
                <a:lnTo>
                  <a:pt x="1655199" y="403976"/>
                </a:lnTo>
                <a:close/>
                <a:moveTo>
                  <a:pt x="2152" y="413589"/>
                </a:moveTo>
                <a:cubicBezTo>
                  <a:pt x="2361" y="415180"/>
                  <a:pt x="2469" y="416806"/>
                  <a:pt x="2708" y="418386"/>
                </a:cubicBezTo>
                <a:lnTo>
                  <a:pt x="14061" y="418386"/>
                </a:lnTo>
                <a:cubicBezTo>
                  <a:pt x="13799" y="416784"/>
                  <a:pt x="13473" y="415202"/>
                  <a:pt x="13244" y="413589"/>
                </a:cubicBezTo>
                <a:lnTo>
                  <a:pt x="2152" y="413589"/>
                </a:lnTo>
                <a:close/>
                <a:moveTo>
                  <a:pt x="93249" y="413589"/>
                </a:moveTo>
                <a:cubicBezTo>
                  <a:pt x="93445" y="415193"/>
                  <a:pt x="93652" y="416792"/>
                  <a:pt x="93879" y="418386"/>
                </a:cubicBezTo>
                <a:lnTo>
                  <a:pt x="105640" y="418386"/>
                </a:lnTo>
                <a:cubicBezTo>
                  <a:pt x="105409" y="416796"/>
                  <a:pt x="105226" y="415190"/>
                  <a:pt x="105028" y="413589"/>
                </a:cubicBezTo>
                <a:lnTo>
                  <a:pt x="93249" y="413589"/>
                </a:lnTo>
                <a:close/>
                <a:moveTo>
                  <a:pt x="210927" y="413589"/>
                </a:moveTo>
                <a:cubicBezTo>
                  <a:pt x="211106" y="415189"/>
                  <a:pt x="211258" y="416796"/>
                  <a:pt x="211465" y="418386"/>
                </a:cubicBezTo>
                <a:lnTo>
                  <a:pt x="223040" y="418386"/>
                </a:lnTo>
                <a:cubicBezTo>
                  <a:pt x="222824" y="416798"/>
                  <a:pt x="222670" y="415188"/>
                  <a:pt x="222484" y="413589"/>
                </a:cubicBezTo>
                <a:lnTo>
                  <a:pt x="210927" y="413589"/>
                </a:lnTo>
                <a:close/>
                <a:moveTo>
                  <a:pt x="354297" y="413589"/>
                </a:moveTo>
                <a:cubicBezTo>
                  <a:pt x="354410" y="415187"/>
                  <a:pt x="354499" y="416801"/>
                  <a:pt x="354631" y="418386"/>
                </a:cubicBezTo>
                <a:lnTo>
                  <a:pt x="366262" y="418386"/>
                </a:lnTo>
                <a:cubicBezTo>
                  <a:pt x="366125" y="416802"/>
                  <a:pt x="366027" y="415186"/>
                  <a:pt x="365909" y="413589"/>
                </a:cubicBezTo>
                <a:lnTo>
                  <a:pt x="354297" y="413589"/>
                </a:lnTo>
                <a:close/>
                <a:moveTo>
                  <a:pt x="461736" y="413589"/>
                </a:moveTo>
                <a:cubicBezTo>
                  <a:pt x="461708" y="413748"/>
                  <a:pt x="461748" y="413962"/>
                  <a:pt x="461699" y="414107"/>
                </a:cubicBezTo>
                <a:cubicBezTo>
                  <a:pt x="461127" y="415608"/>
                  <a:pt x="461535" y="417147"/>
                  <a:pt x="462701" y="418386"/>
                </a:cubicBezTo>
                <a:lnTo>
                  <a:pt x="670160" y="418386"/>
                </a:lnTo>
                <a:cubicBezTo>
                  <a:pt x="669938" y="416752"/>
                  <a:pt x="669753" y="415147"/>
                  <a:pt x="669362" y="413589"/>
                </a:cubicBezTo>
                <a:lnTo>
                  <a:pt x="461736" y="413589"/>
                </a:lnTo>
                <a:close/>
                <a:moveTo>
                  <a:pt x="827813" y="413589"/>
                </a:moveTo>
                <a:lnTo>
                  <a:pt x="827813" y="418386"/>
                </a:lnTo>
                <a:lnTo>
                  <a:pt x="839221" y="418386"/>
                </a:lnTo>
                <a:lnTo>
                  <a:pt x="839221" y="413589"/>
                </a:lnTo>
                <a:lnTo>
                  <a:pt x="827813" y="413589"/>
                </a:lnTo>
                <a:close/>
                <a:moveTo>
                  <a:pt x="856787" y="413589"/>
                </a:moveTo>
                <a:cubicBezTo>
                  <a:pt x="857291" y="415157"/>
                  <a:pt x="857794" y="416740"/>
                  <a:pt x="858234" y="418386"/>
                </a:cubicBezTo>
                <a:lnTo>
                  <a:pt x="983963" y="418386"/>
                </a:lnTo>
                <a:cubicBezTo>
                  <a:pt x="983715" y="415994"/>
                  <a:pt x="982454" y="414472"/>
                  <a:pt x="981385" y="413718"/>
                </a:cubicBezTo>
                <a:cubicBezTo>
                  <a:pt x="981385" y="413698"/>
                  <a:pt x="981419" y="413615"/>
                  <a:pt x="981422" y="413589"/>
                </a:cubicBezTo>
                <a:lnTo>
                  <a:pt x="856787" y="413589"/>
                </a:lnTo>
                <a:close/>
                <a:moveTo>
                  <a:pt x="1066750" y="413589"/>
                </a:moveTo>
                <a:cubicBezTo>
                  <a:pt x="1066691" y="415174"/>
                  <a:pt x="1066670" y="416815"/>
                  <a:pt x="1066602" y="418386"/>
                </a:cubicBezTo>
                <a:lnTo>
                  <a:pt x="1078288" y="418386"/>
                </a:lnTo>
                <a:cubicBezTo>
                  <a:pt x="1078355" y="416804"/>
                  <a:pt x="1078378" y="415183"/>
                  <a:pt x="1078436" y="413589"/>
                </a:cubicBezTo>
                <a:lnTo>
                  <a:pt x="1066750" y="413589"/>
                </a:lnTo>
                <a:close/>
                <a:moveTo>
                  <a:pt x="1247442" y="413589"/>
                </a:moveTo>
                <a:cubicBezTo>
                  <a:pt x="1247849" y="414094"/>
                  <a:pt x="1248225" y="414490"/>
                  <a:pt x="1248647" y="415052"/>
                </a:cubicBezTo>
                <a:cubicBezTo>
                  <a:pt x="1249748" y="417066"/>
                  <a:pt x="1251029" y="417981"/>
                  <a:pt x="1252227" y="418386"/>
                </a:cubicBezTo>
                <a:lnTo>
                  <a:pt x="1297952" y="418386"/>
                </a:lnTo>
                <a:cubicBezTo>
                  <a:pt x="1296867" y="417865"/>
                  <a:pt x="1295702" y="417420"/>
                  <a:pt x="1294428" y="417126"/>
                </a:cubicBezTo>
                <a:cubicBezTo>
                  <a:pt x="1293657" y="415361"/>
                  <a:pt x="1292461" y="414302"/>
                  <a:pt x="1291219" y="413589"/>
                </a:cubicBezTo>
                <a:lnTo>
                  <a:pt x="1247442" y="413589"/>
                </a:lnTo>
                <a:close/>
                <a:moveTo>
                  <a:pt x="1301495" y="413589"/>
                </a:moveTo>
                <a:cubicBezTo>
                  <a:pt x="1301354" y="415222"/>
                  <a:pt x="1301151" y="416805"/>
                  <a:pt x="1300957" y="418386"/>
                </a:cubicBezTo>
                <a:lnTo>
                  <a:pt x="1311493" y="418386"/>
                </a:lnTo>
                <a:cubicBezTo>
                  <a:pt x="1311672" y="416887"/>
                  <a:pt x="1311854" y="415373"/>
                  <a:pt x="1311994" y="413904"/>
                </a:cubicBezTo>
                <a:cubicBezTo>
                  <a:pt x="1313229" y="415516"/>
                  <a:pt x="1314945" y="416654"/>
                  <a:pt x="1316465" y="417034"/>
                </a:cubicBezTo>
                <a:cubicBezTo>
                  <a:pt x="1316940" y="417128"/>
                  <a:pt x="1317418" y="417237"/>
                  <a:pt x="1317893" y="417237"/>
                </a:cubicBezTo>
                <a:cubicBezTo>
                  <a:pt x="1318653" y="417237"/>
                  <a:pt x="1319213" y="416855"/>
                  <a:pt x="1319878" y="416571"/>
                </a:cubicBezTo>
                <a:cubicBezTo>
                  <a:pt x="1322252" y="417140"/>
                  <a:pt x="1323862" y="416475"/>
                  <a:pt x="1324812" y="415811"/>
                </a:cubicBezTo>
                <a:cubicBezTo>
                  <a:pt x="1325097" y="415622"/>
                  <a:pt x="1325288" y="415427"/>
                  <a:pt x="1325572" y="415237"/>
                </a:cubicBezTo>
                <a:cubicBezTo>
                  <a:pt x="1326997" y="417134"/>
                  <a:pt x="1328621" y="417700"/>
                  <a:pt x="1329950" y="417700"/>
                </a:cubicBezTo>
                <a:cubicBezTo>
                  <a:pt x="1330995" y="417700"/>
                  <a:pt x="1331847" y="417411"/>
                  <a:pt x="1332417" y="417126"/>
                </a:cubicBezTo>
                <a:cubicBezTo>
                  <a:pt x="1333618" y="416581"/>
                  <a:pt x="1335688" y="415492"/>
                  <a:pt x="1337259" y="413589"/>
                </a:cubicBezTo>
                <a:lnTo>
                  <a:pt x="1301495" y="413589"/>
                </a:lnTo>
                <a:close/>
                <a:moveTo>
                  <a:pt x="1373041" y="413589"/>
                </a:moveTo>
                <a:cubicBezTo>
                  <a:pt x="1372797" y="415188"/>
                  <a:pt x="1372714" y="416787"/>
                  <a:pt x="1372707" y="418386"/>
                </a:cubicBezTo>
                <a:lnTo>
                  <a:pt x="1385247" y="418386"/>
                </a:lnTo>
                <a:cubicBezTo>
                  <a:pt x="1385767" y="416886"/>
                  <a:pt x="1386160" y="415315"/>
                  <a:pt x="1386304" y="413589"/>
                </a:cubicBezTo>
                <a:lnTo>
                  <a:pt x="1373041" y="413589"/>
                </a:lnTo>
                <a:close/>
                <a:moveTo>
                  <a:pt x="1389439" y="413589"/>
                </a:moveTo>
                <a:cubicBezTo>
                  <a:pt x="1390013" y="413872"/>
                  <a:pt x="1390559" y="414221"/>
                  <a:pt x="1390737" y="414756"/>
                </a:cubicBezTo>
                <a:cubicBezTo>
                  <a:pt x="1390979" y="415400"/>
                  <a:pt x="1390646" y="416704"/>
                  <a:pt x="1389717" y="418386"/>
                </a:cubicBezTo>
                <a:lnTo>
                  <a:pt x="1456403" y="418386"/>
                </a:lnTo>
                <a:cubicBezTo>
                  <a:pt x="1456420" y="418255"/>
                  <a:pt x="1456441" y="418127"/>
                  <a:pt x="1456458" y="417997"/>
                </a:cubicBezTo>
                <a:cubicBezTo>
                  <a:pt x="1457883" y="416954"/>
                  <a:pt x="1459214" y="415799"/>
                  <a:pt x="1460354" y="414756"/>
                </a:cubicBezTo>
                <a:cubicBezTo>
                  <a:pt x="1460639" y="414471"/>
                  <a:pt x="1461015" y="414204"/>
                  <a:pt x="1461300" y="414015"/>
                </a:cubicBezTo>
                <a:cubicBezTo>
                  <a:pt x="1461395" y="414489"/>
                  <a:pt x="1461293" y="414763"/>
                  <a:pt x="1461578" y="415237"/>
                </a:cubicBezTo>
                <a:cubicBezTo>
                  <a:pt x="1461768" y="415711"/>
                  <a:pt x="1461965" y="416370"/>
                  <a:pt x="1462060" y="417034"/>
                </a:cubicBezTo>
                <a:cubicBezTo>
                  <a:pt x="1462155" y="417385"/>
                  <a:pt x="1462338" y="417915"/>
                  <a:pt x="1462487" y="418386"/>
                </a:cubicBezTo>
                <a:lnTo>
                  <a:pt x="1486861" y="418386"/>
                </a:lnTo>
                <a:cubicBezTo>
                  <a:pt x="1486853" y="418379"/>
                  <a:pt x="1486851" y="418374"/>
                  <a:pt x="1486843" y="418367"/>
                </a:cubicBezTo>
                <a:cubicBezTo>
                  <a:pt x="1485228" y="417040"/>
                  <a:pt x="1483337" y="415516"/>
                  <a:pt x="1480962" y="414663"/>
                </a:cubicBezTo>
                <a:cubicBezTo>
                  <a:pt x="1480704" y="414577"/>
                  <a:pt x="1479820" y="414174"/>
                  <a:pt x="1478792" y="413589"/>
                </a:cubicBezTo>
                <a:lnTo>
                  <a:pt x="1389439" y="413589"/>
                </a:lnTo>
                <a:close/>
                <a:moveTo>
                  <a:pt x="1563081" y="413589"/>
                </a:moveTo>
                <a:cubicBezTo>
                  <a:pt x="1562883" y="415187"/>
                  <a:pt x="1562719" y="416798"/>
                  <a:pt x="1562488" y="418386"/>
                </a:cubicBezTo>
                <a:lnTo>
                  <a:pt x="1573506" y="418386"/>
                </a:lnTo>
                <a:cubicBezTo>
                  <a:pt x="1573736" y="416797"/>
                  <a:pt x="1573901" y="415188"/>
                  <a:pt x="1574100" y="413589"/>
                </a:cubicBezTo>
                <a:lnTo>
                  <a:pt x="1563081" y="413589"/>
                </a:lnTo>
                <a:close/>
                <a:moveTo>
                  <a:pt x="1654141" y="413589"/>
                </a:moveTo>
                <a:cubicBezTo>
                  <a:pt x="1653913" y="415202"/>
                  <a:pt x="1653605" y="416783"/>
                  <a:pt x="1653344" y="418386"/>
                </a:cubicBezTo>
                <a:lnTo>
                  <a:pt x="1665772" y="418386"/>
                </a:lnTo>
                <a:cubicBezTo>
                  <a:pt x="1666013" y="416794"/>
                  <a:pt x="1666230" y="415192"/>
                  <a:pt x="1666440" y="413589"/>
                </a:cubicBezTo>
                <a:lnTo>
                  <a:pt x="1654141" y="413589"/>
                </a:lnTo>
                <a:close/>
                <a:moveTo>
                  <a:pt x="3562" y="423201"/>
                </a:moveTo>
                <a:cubicBezTo>
                  <a:pt x="3839" y="424812"/>
                  <a:pt x="4180" y="426398"/>
                  <a:pt x="4489" y="427998"/>
                </a:cubicBezTo>
                <a:lnTo>
                  <a:pt x="15804" y="427998"/>
                </a:lnTo>
                <a:cubicBezTo>
                  <a:pt x="15477" y="426413"/>
                  <a:pt x="15228" y="424797"/>
                  <a:pt x="14932" y="423201"/>
                </a:cubicBezTo>
                <a:lnTo>
                  <a:pt x="3562" y="423201"/>
                </a:lnTo>
                <a:close/>
                <a:moveTo>
                  <a:pt x="94677" y="423201"/>
                </a:moveTo>
                <a:cubicBezTo>
                  <a:pt x="94939" y="424801"/>
                  <a:pt x="95182" y="426409"/>
                  <a:pt x="95475" y="427998"/>
                </a:cubicBezTo>
                <a:lnTo>
                  <a:pt x="107291" y="427998"/>
                </a:lnTo>
                <a:cubicBezTo>
                  <a:pt x="106992" y="426408"/>
                  <a:pt x="106723" y="424803"/>
                  <a:pt x="106456" y="423201"/>
                </a:cubicBezTo>
                <a:lnTo>
                  <a:pt x="94677" y="423201"/>
                </a:lnTo>
                <a:close/>
                <a:moveTo>
                  <a:pt x="212226" y="423201"/>
                </a:moveTo>
                <a:cubicBezTo>
                  <a:pt x="212466" y="424802"/>
                  <a:pt x="212699" y="426408"/>
                  <a:pt x="212968" y="427998"/>
                </a:cubicBezTo>
                <a:lnTo>
                  <a:pt x="224617" y="427998"/>
                </a:lnTo>
                <a:cubicBezTo>
                  <a:pt x="224337" y="426407"/>
                  <a:pt x="224070" y="424804"/>
                  <a:pt x="223819" y="423201"/>
                </a:cubicBezTo>
                <a:lnTo>
                  <a:pt x="212226" y="423201"/>
                </a:lnTo>
                <a:close/>
                <a:moveTo>
                  <a:pt x="355113" y="423201"/>
                </a:moveTo>
                <a:cubicBezTo>
                  <a:pt x="355267" y="424804"/>
                  <a:pt x="355423" y="426409"/>
                  <a:pt x="355596" y="427998"/>
                </a:cubicBezTo>
                <a:lnTo>
                  <a:pt x="367263" y="427998"/>
                </a:lnTo>
                <a:cubicBezTo>
                  <a:pt x="367085" y="426407"/>
                  <a:pt x="366922" y="424806"/>
                  <a:pt x="366763" y="423201"/>
                </a:cubicBezTo>
                <a:lnTo>
                  <a:pt x="355113" y="423201"/>
                </a:lnTo>
                <a:close/>
                <a:moveTo>
                  <a:pt x="468210" y="423201"/>
                </a:moveTo>
                <a:cubicBezTo>
                  <a:pt x="469412" y="424646"/>
                  <a:pt x="470438" y="426254"/>
                  <a:pt x="471327" y="427998"/>
                </a:cubicBezTo>
                <a:lnTo>
                  <a:pt x="670086" y="427998"/>
                </a:lnTo>
                <a:cubicBezTo>
                  <a:pt x="670407" y="426392"/>
                  <a:pt x="670601" y="424796"/>
                  <a:pt x="670623" y="423201"/>
                </a:cubicBezTo>
                <a:lnTo>
                  <a:pt x="468210" y="423201"/>
                </a:lnTo>
                <a:close/>
                <a:moveTo>
                  <a:pt x="827813" y="423201"/>
                </a:moveTo>
                <a:lnTo>
                  <a:pt x="827813" y="427998"/>
                </a:lnTo>
                <a:lnTo>
                  <a:pt x="839221" y="427998"/>
                </a:lnTo>
                <a:lnTo>
                  <a:pt x="839221" y="423201"/>
                </a:lnTo>
                <a:lnTo>
                  <a:pt x="827813" y="423201"/>
                </a:lnTo>
                <a:close/>
                <a:moveTo>
                  <a:pt x="859607" y="423201"/>
                </a:moveTo>
                <a:cubicBezTo>
                  <a:pt x="859904" y="424281"/>
                  <a:pt x="860199" y="425383"/>
                  <a:pt x="860497" y="426424"/>
                </a:cubicBezTo>
                <a:cubicBezTo>
                  <a:pt x="860257" y="426966"/>
                  <a:pt x="860237" y="427470"/>
                  <a:pt x="860089" y="427998"/>
                </a:cubicBezTo>
                <a:lnTo>
                  <a:pt x="983073" y="427998"/>
                </a:lnTo>
                <a:cubicBezTo>
                  <a:pt x="982731" y="426368"/>
                  <a:pt x="982798" y="424798"/>
                  <a:pt x="983295" y="423201"/>
                </a:cubicBezTo>
                <a:lnTo>
                  <a:pt x="859607" y="423201"/>
                </a:lnTo>
                <a:close/>
                <a:moveTo>
                  <a:pt x="1066305" y="423201"/>
                </a:moveTo>
                <a:cubicBezTo>
                  <a:pt x="1066223" y="424830"/>
                  <a:pt x="1066081" y="426384"/>
                  <a:pt x="1065989" y="427998"/>
                </a:cubicBezTo>
                <a:lnTo>
                  <a:pt x="1077713" y="427998"/>
                </a:lnTo>
                <a:cubicBezTo>
                  <a:pt x="1077802" y="426388"/>
                  <a:pt x="1077912" y="424825"/>
                  <a:pt x="1077991" y="423201"/>
                </a:cubicBezTo>
                <a:lnTo>
                  <a:pt x="1066305" y="423201"/>
                </a:lnTo>
                <a:close/>
                <a:moveTo>
                  <a:pt x="1254750" y="423201"/>
                </a:moveTo>
                <a:cubicBezTo>
                  <a:pt x="1256268" y="424924"/>
                  <a:pt x="1258331" y="426226"/>
                  <a:pt x="1261001" y="427368"/>
                </a:cubicBezTo>
                <a:cubicBezTo>
                  <a:pt x="1261721" y="427690"/>
                  <a:pt x="1262421" y="427800"/>
                  <a:pt x="1263135" y="427998"/>
                </a:cubicBezTo>
                <a:lnTo>
                  <a:pt x="1356754" y="427998"/>
                </a:lnTo>
                <a:lnTo>
                  <a:pt x="1358721" y="426238"/>
                </a:lnTo>
                <a:lnTo>
                  <a:pt x="1355215" y="423386"/>
                </a:lnTo>
                <a:cubicBezTo>
                  <a:pt x="1355114" y="423306"/>
                  <a:pt x="1355018" y="423277"/>
                  <a:pt x="1354918" y="423201"/>
                </a:cubicBezTo>
                <a:lnTo>
                  <a:pt x="1336313" y="423201"/>
                </a:lnTo>
                <a:cubicBezTo>
                  <a:pt x="1335945" y="423430"/>
                  <a:pt x="1335509" y="423642"/>
                  <a:pt x="1335163" y="423868"/>
                </a:cubicBezTo>
                <a:cubicBezTo>
                  <a:pt x="1335163" y="423773"/>
                  <a:pt x="1334979" y="423592"/>
                  <a:pt x="1334884" y="423497"/>
                </a:cubicBezTo>
                <a:lnTo>
                  <a:pt x="1334847" y="423201"/>
                </a:lnTo>
                <a:lnTo>
                  <a:pt x="1254750" y="423201"/>
                </a:lnTo>
                <a:close/>
                <a:moveTo>
                  <a:pt x="1372855" y="423201"/>
                </a:moveTo>
                <a:cubicBezTo>
                  <a:pt x="1372867" y="423423"/>
                  <a:pt x="1372862" y="423645"/>
                  <a:pt x="1372874" y="423868"/>
                </a:cubicBezTo>
                <a:lnTo>
                  <a:pt x="1373115" y="427998"/>
                </a:lnTo>
                <a:lnTo>
                  <a:pt x="1379366" y="427998"/>
                </a:lnTo>
                <a:lnTo>
                  <a:pt x="1379719" y="427572"/>
                </a:lnTo>
                <a:cubicBezTo>
                  <a:pt x="1380933" y="426111"/>
                  <a:pt x="1381959" y="424664"/>
                  <a:pt x="1382891" y="423201"/>
                </a:cubicBezTo>
                <a:lnTo>
                  <a:pt x="1372855" y="423201"/>
                </a:lnTo>
                <a:close/>
                <a:moveTo>
                  <a:pt x="1387101" y="423201"/>
                </a:moveTo>
                <a:cubicBezTo>
                  <a:pt x="1386835" y="423723"/>
                  <a:pt x="1386529" y="424171"/>
                  <a:pt x="1386267" y="424720"/>
                </a:cubicBezTo>
                <a:lnTo>
                  <a:pt x="1384597" y="427998"/>
                </a:lnTo>
                <a:lnTo>
                  <a:pt x="1454826" y="427998"/>
                </a:lnTo>
                <a:cubicBezTo>
                  <a:pt x="1455090" y="426397"/>
                  <a:pt x="1455365" y="424812"/>
                  <a:pt x="1455605" y="423201"/>
                </a:cubicBezTo>
                <a:lnTo>
                  <a:pt x="1443121" y="423201"/>
                </a:lnTo>
                <a:cubicBezTo>
                  <a:pt x="1443102" y="423367"/>
                  <a:pt x="1443081" y="423512"/>
                  <a:pt x="1443066" y="423683"/>
                </a:cubicBezTo>
                <a:cubicBezTo>
                  <a:pt x="1443030" y="423521"/>
                  <a:pt x="1442901" y="423362"/>
                  <a:pt x="1442862" y="423201"/>
                </a:cubicBezTo>
                <a:lnTo>
                  <a:pt x="1387101" y="423201"/>
                </a:lnTo>
                <a:close/>
                <a:moveTo>
                  <a:pt x="1465622" y="423201"/>
                </a:moveTo>
                <a:cubicBezTo>
                  <a:pt x="1466981" y="424365"/>
                  <a:pt x="1468707" y="425253"/>
                  <a:pt x="1471372" y="424998"/>
                </a:cubicBezTo>
                <a:cubicBezTo>
                  <a:pt x="1471657" y="425282"/>
                  <a:pt x="1472027" y="425676"/>
                  <a:pt x="1472597" y="425961"/>
                </a:cubicBezTo>
                <a:cubicBezTo>
                  <a:pt x="1473451" y="426624"/>
                  <a:pt x="1474885" y="427753"/>
                  <a:pt x="1476974" y="427942"/>
                </a:cubicBezTo>
                <a:cubicBezTo>
                  <a:pt x="1477043" y="427949"/>
                  <a:pt x="1477093" y="427988"/>
                  <a:pt x="1477160" y="427998"/>
                </a:cubicBezTo>
                <a:lnTo>
                  <a:pt x="1498380" y="427998"/>
                </a:lnTo>
                <a:cubicBezTo>
                  <a:pt x="1498228" y="427471"/>
                  <a:pt x="1498047" y="426919"/>
                  <a:pt x="1498047" y="426516"/>
                </a:cubicBezTo>
                <a:cubicBezTo>
                  <a:pt x="1498047" y="425944"/>
                  <a:pt x="1497943" y="424519"/>
                  <a:pt x="1497119" y="423201"/>
                </a:cubicBezTo>
                <a:lnTo>
                  <a:pt x="1465622" y="423201"/>
                </a:lnTo>
                <a:close/>
                <a:moveTo>
                  <a:pt x="1561690" y="423201"/>
                </a:moveTo>
                <a:cubicBezTo>
                  <a:pt x="1561422" y="424804"/>
                  <a:pt x="1561156" y="426406"/>
                  <a:pt x="1560856" y="427998"/>
                </a:cubicBezTo>
                <a:lnTo>
                  <a:pt x="1571948" y="427998"/>
                </a:lnTo>
                <a:cubicBezTo>
                  <a:pt x="1572246" y="426391"/>
                  <a:pt x="1572627" y="424819"/>
                  <a:pt x="1572894" y="423201"/>
                </a:cubicBezTo>
                <a:lnTo>
                  <a:pt x="1561690" y="423201"/>
                </a:lnTo>
                <a:close/>
                <a:moveTo>
                  <a:pt x="1652472" y="423201"/>
                </a:moveTo>
                <a:cubicBezTo>
                  <a:pt x="1652176" y="424800"/>
                  <a:pt x="1651928" y="426410"/>
                  <a:pt x="1651600" y="427998"/>
                </a:cubicBezTo>
                <a:lnTo>
                  <a:pt x="1664140" y="427998"/>
                </a:lnTo>
                <a:cubicBezTo>
                  <a:pt x="1664446" y="426411"/>
                  <a:pt x="1664699" y="424800"/>
                  <a:pt x="1664974" y="423201"/>
                </a:cubicBezTo>
                <a:lnTo>
                  <a:pt x="1652472" y="423201"/>
                </a:lnTo>
                <a:close/>
                <a:moveTo>
                  <a:pt x="5435" y="432813"/>
                </a:moveTo>
                <a:cubicBezTo>
                  <a:pt x="5775" y="434402"/>
                  <a:pt x="5992" y="436033"/>
                  <a:pt x="6363" y="437610"/>
                </a:cubicBezTo>
                <a:lnTo>
                  <a:pt x="18067" y="437610"/>
                </a:lnTo>
                <a:cubicBezTo>
                  <a:pt x="17666" y="436011"/>
                  <a:pt x="17230" y="434425"/>
                  <a:pt x="16862" y="432813"/>
                </a:cubicBezTo>
                <a:lnTo>
                  <a:pt x="5435" y="432813"/>
                </a:lnTo>
                <a:close/>
                <a:moveTo>
                  <a:pt x="96365" y="432813"/>
                </a:moveTo>
                <a:cubicBezTo>
                  <a:pt x="96696" y="434428"/>
                  <a:pt x="97116" y="436007"/>
                  <a:pt x="97478" y="437610"/>
                </a:cubicBezTo>
                <a:lnTo>
                  <a:pt x="109313" y="437610"/>
                </a:lnTo>
                <a:cubicBezTo>
                  <a:pt x="108941" y="436005"/>
                  <a:pt x="108502" y="434430"/>
                  <a:pt x="108163" y="432813"/>
                </a:cubicBezTo>
                <a:lnTo>
                  <a:pt x="96365" y="432813"/>
                </a:lnTo>
                <a:close/>
                <a:moveTo>
                  <a:pt x="213747" y="432813"/>
                </a:moveTo>
                <a:cubicBezTo>
                  <a:pt x="214051" y="434430"/>
                  <a:pt x="214453" y="436005"/>
                  <a:pt x="214786" y="437610"/>
                </a:cubicBezTo>
                <a:lnTo>
                  <a:pt x="226509" y="437610"/>
                </a:lnTo>
                <a:cubicBezTo>
                  <a:pt x="226161" y="436004"/>
                  <a:pt x="225732" y="434433"/>
                  <a:pt x="225415" y="432813"/>
                </a:cubicBezTo>
                <a:lnTo>
                  <a:pt x="213747" y="432813"/>
                </a:lnTo>
                <a:close/>
                <a:moveTo>
                  <a:pt x="356078" y="432813"/>
                </a:moveTo>
                <a:cubicBezTo>
                  <a:pt x="356274" y="434435"/>
                  <a:pt x="356549" y="436003"/>
                  <a:pt x="356764" y="437610"/>
                </a:cubicBezTo>
                <a:lnTo>
                  <a:pt x="368451" y="437610"/>
                </a:lnTo>
                <a:cubicBezTo>
                  <a:pt x="368227" y="436005"/>
                  <a:pt x="367949" y="434434"/>
                  <a:pt x="367746" y="432813"/>
                </a:cubicBezTo>
                <a:lnTo>
                  <a:pt x="356078" y="432813"/>
                </a:lnTo>
                <a:close/>
                <a:moveTo>
                  <a:pt x="473534" y="432813"/>
                </a:moveTo>
                <a:cubicBezTo>
                  <a:pt x="473700" y="433218"/>
                  <a:pt x="473870" y="433608"/>
                  <a:pt x="474035" y="434017"/>
                </a:cubicBezTo>
                <a:lnTo>
                  <a:pt x="475092" y="436573"/>
                </a:lnTo>
                <a:cubicBezTo>
                  <a:pt x="475248" y="436923"/>
                  <a:pt x="475452" y="437261"/>
                  <a:pt x="475612" y="437610"/>
                </a:cubicBezTo>
                <a:lnTo>
                  <a:pt x="665819" y="437610"/>
                </a:lnTo>
                <a:cubicBezTo>
                  <a:pt x="666983" y="436036"/>
                  <a:pt x="667859" y="434435"/>
                  <a:pt x="668564" y="432813"/>
                </a:cubicBezTo>
                <a:lnTo>
                  <a:pt x="473534" y="432813"/>
                </a:lnTo>
                <a:close/>
                <a:moveTo>
                  <a:pt x="827813" y="432813"/>
                </a:moveTo>
                <a:lnTo>
                  <a:pt x="827813" y="437610"/>
                </a:lnTo>
                <a:lnTo>
                  <a:pt x="839221" y="437610"/>
                </a:lnTo>
                <a:lnTo>
                  <a:pt x="839221" y="432813"/>
                </a:lnTo>
                <a:lnTo>
                  <a:pt x="827813" y="432813"/>
                </a:lnTo>
                <a:close/>
                <a:moveTo>
                  <a:pt x="859699" y="432813"/>
                </a:moveTo>
                <a:cubicBezTo>
                  <a:pt x="859950" y="434581"/>
                  <a:pt x="860484" y="436166"/>
                  <a:pt x="861091" y="437610"/>
                </a:cubicBezTo>
                <a:lnTo>
                  <a:pt x="986838" y="437610"/>
                </a:lnTo>
                <a:cubicBezTo>
                  <a:pt x="986543" y="436420"/>
                  <a:pt x="986099" y="435244"/>
                  <a:pt x="985484" y="434017"/>
                </a:cubicBezTo>
                <a:cubicBezTo>
                  <a:pt x="985259" y="433596"/>
                  <a:pt x="985092" y="433219"/>
                  <a:pt x="984891" y="432813"/>
                </a:cubicBezTo>
                <a:lnTo>
                  <a:pt x="859699" y="432813"/>
                </a:lnTo>
                <a:close/>
                <a:moveTo>
                  <a:pt x="1065693" y="432813"/>
                </a:moveTo>
                <a:cubicBezTo>
                  <a:pt x="1065591" y="434412"/>
                  <a:pt x="1065507" y="436027"/>
                  <a:pt x="1065396" y="437610"/>
                </a:cubicBezTo>
                <a:lnTo>
                  <a:pt x="1077138" y="437610"/>
                </a:lnTo>
                <a:cubicBezTo>
                  <a:pt x="1077245" y="436028"/>
                  <a:pt x="1077318" y="434409"/>
                  <a:pt x="1077416" y="432813"/>
                </a:cubicBezTo>
                <a:lnTo>
                  <a:pt x="1065693" y="432813"/>
                </a:lnTo>
                <a:close/>
                <a:moveTo>
                  <a:pt x="1284300" y="432813"/>
                </a:moveTo>
                <a:cubicBezTo>
                  <a:pt x="1288331" y="433722"/>
                  <a:pt x="1292542" y="434270"/>
                  <a:pt x="1296988" y="433925"/>
                </a:cubicBezTo>
                <a:cubicBezTo>
                  <a:pt x="1297082" y="434114"/>
                  <a:pt x="1297187" y="434291"/>
                  <a:pt x="1297377" y="434480"/>
                </a:cubicBezTo>
                <a:cubicBezTo>
                  <a:pt x="1297377" y="434575"/>
                  <a:pt x="1297560" y="434589"/>
                  <a:pt x="1297655" y="434684"/>
                </a:cubicBezTo>
                <a:cubicBezTo>
                  <a:pt x="1297485" y="435670"/>
                  <a:pt x="1297260" y="436629"/>
                  <a:pt x="1297080" y="437610"/>
                </a:cubicBezTo>
                <a:lnTo>
                  <a:pt x="1343046" y="437610"/>
                </a:lnTo>
                <a:cubicBezTo>
                  <a:pt x="1345294" y="436159"/>
                  <a:pt x="1347713" y="434762"/>
                  <a:pt x="1350466" y="433258"/>
                </a:cubicBezTo>
                <a:cubicBezTo>
                  <a:pt x="1350695" y="433129"/>
                  <a:pt x="1350810" y="432954"/>
                  <a:pt x="1351023" y="432813"/>
                </a:cubicBezTo>
                <a:lnTo>
                  <a:pt x="1284300" y="432813"/>
                </a:lnTo>
                <a:close/>
                <a:moveTo>
                  <a:pt x="1373412" y="432813"/>
                </a:moveTo>
                <a:lnTo>
                  <a:pt x="1373542" y="434962"/>
                </a:lnTo>
                <a:lnTo>
                  <a:pt x="1375341" y="432813"/>
                </a:lnTo>
                <a:lnTo>
                  <a:pt x="1373412" y="432813"/>
                </a:lnTo>
                <a:close/>
                <a:moveTo>
                  <a:pt x="1388882" y="432813"/>
                </a:moveTo>
                <a:lnTo>
                  <a:pt x="1390533" y="432869"/>
                </a:lnTo>
                <a:cubicBezTo>
                  <a:pt x="1392289" y="432982"/>
                  <a:pt x="1394104" y="432982"/>
                  <a:pt x="1395950" y="432813"/>
                </a:cubicBezTo>
                <a:lnTo>
                  <a:pt x="1388882" y="432813"/>
                </a:lnTo>
                <a:close/>
                <a:moveTo>
                  <a:pt x="1400513" y="432813"/>
                </a:moveTo>
                <a:cubicBezTo>
                  <a:pt x="1402036" y="434426"/>
                  <a:pt x="1403878" y="435569"/>
                  <a:pt x="1405929" y="436388"/>
                </a:cubicBezTo>
                <a:cubicBezTo>
                  <a:pt x="1405639" y="436785"/>
                  <a:pt x="1405459" y="437209"/>
                  <a:pt x="1405187" y="437610"/>
                </a:cubicBezTo>
                <a:lnTo>
                  <a:pt x="1416818" y="437610"/>
                </a:lnTo>
                <a:cubicBezTo>
                  <a:pt x="1416748" y="437396"/>
                  <a:pt x="1416724" y="437176"/>
                  <a:pt x="1416651" y="436962"/>
                </a:cubicBezTo>
                <a:cubicBezTo>
                  <a:pt x="1417506" y="436583"/>
                  <a:pt x="1418467" y="436381"/>
                  <a:pt x="1419322" y="435906"/>
                </a:cubicBezTo>
                <a:cubicBezTo>
                  <a:pt x="1419999" y="435476"/>
                  <a:pt x="1421365" y="434483"/>
                  <a:pt x="1422160" y="432813"/>
                </a:cubicBezTo>
                <a:lnTo>
                  <a:pt x="1400513" y="432813"/>
                </a:lnTo>
                <a:close/>
                <a:moveTo>
                  <a:pt x="1424423" y="432813"/>
                </a:moveTo>
                <a:cubicBezTo>
                  <a:pt x="1425150" y="434428"/>
                  <a:pt x="1426048" y="436032"/>
                  <a:pt x="1427132" y="437610"/>
                </a:cubicBezTo>
                <a:lnTo>
                  <a:pt x="1453305" y="437610"/>
                </a:lnTo>
                <a:cubicBezTo>
                  <a:pt x="1453292" y="437442"/>
                  <a:pt x="1453344" y="437322"/>
                  <a:pt x="1453324" y="437147"/>
                </a:cubicBezTo>
                <a:cubicBezTo>
                  <a:pt x="1453603" y="435731"/>
                  <a:pt x="1453768" y="434246"/>
                  <a:pt x="1454028" y="432813"/>
                </a:cubicBezTo>
                <a:lnTo>
                  <a:pt x="1424423" y="432813"/>
                </a:lnTo>
                <a:close/>
                <a:moveTo>
                  <a:pt x="1479349" y="432813"/>
                </a:moveTo>
                <a:cubicBezTo>
                  <a:pt x="1479047" y="434594"/>
                  <a:pt x="1479172" y="436265"/>
                  <a:pt x="1479961" y="437610"/>
                </a:cubicBezTo>
                <a:lnTo>
                  <a:pt x="1501256" y="437610"/>
                </a:lnTo>
                <a:cubicBezTo>
                  <a:pt x="1500715" y="436721"/>
                  <a:pt x="1500047" y="435909"/>
                  <a:pt x="1499104" y="435351"/>
                </a:cubicBezTo>
                <a:cubicBezTo>
                  <a:pt x="1499328" y="434423"/>
                  <a:pt x="1499240" y="433631"/>
                  <a:pt x="1499215" y="432813"/>
                </a:cubicBezTo>
                <a:lnTo>
                  <a:pt x="1479349" y="432813"/>
                </a:lnTo>
                <a:close/>
                <a:moveTo>
                  <a:pt x="1559872" y="432813"/>
                </a:moveTo>
                <a:cubicBezTo>
                  <a:pt x="1559535" y="434417"/>
                  <a:pt x="1559185" y="436018"/>
                  <a:pt x="1558815" y="437610"/>
                </a:cubicBezTo>
                <a:lnTo>
                  <a:pt x="1569945" y="437610"/>
                </a:lnTo>
                <a:cubicBezTo>
                  <a:pt x="1570305" y="436020"/>
                  <a:pt x="1570616" y="434415"/>
                  <a:pt x="1570946" y="432813"/>
                </a:cubicBezTo>
                <a:lnTo>
                  <a:pt x="1559872" y="432813"/>
                </a:lnTo>
                <a:close/>
                <a:moveTo>
                  <a:pt x="1650561" y="432813"/>
                </a:moveTo>
                <a:cubicBezTo>
                  <a:pt x="1650193" y="434425"/>
                  <a:pt x="1649738" y="436010"/>
                  <a:pt x="1649337" y="437610"/>
                </a:cubicBezTo>
                <a:lnTo>
                  <a:pt x="1662081" y="437610"/>
                </a:lnTo>
                <a:cubicBezTo>
                  <a:pt x="1662453" y="436022"/>
                  <a:pt x="1662777" y="434413"/>
                  <a:pt x="1663119" y="432813"/>
                </a:cubicBezTo>
                <a:lnTo>
                  <a:pt x="1650561" y="432813"/>
                </a:lnTo>
                <a:close/>
                <a:moveTo>
                  <a:pt x="1016629" y="435721"/>
                </a:moveTo>
                <a:lnTo>
                  <a:pt x="1015702" y="437610"/>
                </a:lnTo>
                <a:lnTo>
                  <a:pt x="1018169" y="437610"/>
                </a:lnTo>
                <a:lnTo>
                  <a:pt x="1016629" y="435721"/>
                </a:lnTo>
                <a:close/>
                <a:moveTo>
                  <a:pt x="1366530" y="436073"/>
                </a:moveTo>
                <a:cubicBezTo>
                  <a:pt x="1364579" y="436275"/>
                  <a:pt x="1362883" y="436926"/>
                  <a:pt x="1361392" y="437610"/>
                </a:cubicBezTo>
                <a:lnTo>
                  <a:pt x="1373041" y="437610"/>
                </a:lnTo>
                <a:cubicBezTo>
                  <a:pt x="1370866" y="436248"/>
                  <a:pt x="1368621" y="435857"/>
                  <a:pt x="1366530" y="436073"/>
                </a:cubicBezTo>
                <a:close/>
                <a:moveTo>
                  <a:pt x="7680" y="442407"/>
                </a:moveTo>
                <a:cubicBezTo>
                  <a:pt x="8093" y="444022"/>
                  <a:pt x="8552" y="445620"/>
                  <a:pt x="8997" y="447223"/>
                </a:cubicBezTo>
                <a:lnTo>
                  <a:pt x="20590" y="447223"/>
                </a:lnTo>
                <a:cubicBezTo>
                  <a:pt x="20120" y="445629"/>
                  <a:pt x="19711" y="444013"/>
                  <a:pt x="19273" y="442407"/>
                </a:cubicBezTo>
                <a:lnTo>
                  <a:pt x="7680" y="442407"/>
                </a:lnTo>
                <a:close/>
                <a:moveTo>
                  <a:pt x="98591" y="442407"/>
                </a:moveTo>
                <a:cubicBezTo>
                  <a:pt x="98986" y="444009"/>
                  <a:pt x="99316" y="445633"/>
                  <a:pt x="99741" y="447223"/>
                </a:cubicBezTo>
                <a:lnTo>
                  <a:pt x="111631" y="447223"/>
                </a:lnTo>
                <a:cubicBezTo>
                  <a:pt x="111195" y="445636"/>
                  <a:pt x="110886" y="444006"/>
                  <a:pt x="110481" y="442407"/>
                </a:cubicBezTo>
                <a:lnTo>
                  <a:pt x="98591" y="442407"/>
                </a:lnTo>
                <a:close/>
                <a:moveTo>
                  <a:pt x="215806" y="442407"/>
                </a:moveTo>
                <a:cubicBezTo>
                  <a:pt x="216169" y="444006"/>
                  <a:pt x="216453" y="445635"/>
                  <a:pt x="216845" y="447223"/>
                </a:cubicBezTo>
                <a:lnTo>
                  <a:pt x="228679" y="447223"/>
                </a:lnTo>
                <a:cubicBezTo>
                  <a:pt x="228271" y="445636"/>
                  <a:pt x="227964" y="444007"/>
                  <a:pt x="227585" y="442407"/>
                </a:cubicBezTo>
                <a:lnTo>
                  <a:pt x="215806" y="442407"/>
                </a:lnTo>
                <a:close/>
                <a:moveTo>
                  <a:pt x="357432" y="442407"/>
                </a:moveTo>
                <a:cubicBezTo>
                  <a:pt x="357668" y="444006"/>
                  <a:pt x="357864" y="445638"/>
                  <a:pt x="358118" y="447223"/>
                </a:cubicBezTo>
                <a:lnTo>
                  <a:pt x="369879" y="447223"/>
                </a:lnTo>
                <a:cubicBezTo>
                  <a:pt x="369615" y="445639"/>
                  <a:pt x="369399" y="444006"/>
                  <a:pt x="369155" y="442407"/>
                </a:cubicBezTo>
                <a:lnTo>
                  <a:pt x="357432" y="442407"/>
                </a:lnTo>
                <a:close/>
                <a:moveTo>
                  <a:pt x="477986" y="442407"/>
                </a:moveTo>
                <a:cubicBezTo>
                  <a:pt x="478710" y="443845"/>
                  <a:pt x="479352" y="445312"/>
                  <a:pt x="480119" y="446723"/>
                </a:cubicBezTo>
                <a:cubicBezTo>
                  <a:pt x="480208" y="446894"/>
                  <a:pt x="480290" y="447052"/>
                  <a:pt x="480379" y="447223"/>
                </a:cubicBezTo>
                <a:lnTo>
                  <a:pt x="660328" y="447223"/>
                </a:lnTo>
                <a:cubicBezTo>
                  <a:pt x="661121" y="445549"/>
                  <a:pt x="661896" y="443943"/>
                  <a:pt x="662740" y="442407"/>
                </a:cubicBezTo>
                <a:lnTo>
                  <a:pt x="477986" y="442407"/>
                </a:lnTo>
                <a:close/>
                <a:moveTo>
                  <a:pt x="827813" y="442407"/>
                </a:moveTo>
                <a:lnTo>
                  <a:pt x="827813" y="447223"/>
                </a:lnTo>
                <a:lnTo>
                  <a:pt x="839221" y="447223"/>
                </a:lnTo>
                <a:lnTo>
                  <a:pt x="839221" y="442407"/>
                </a:lnTo>
                <a:lnTo>
                  <a:pt x="827813" y="442407"/>
                </a:lnTo>
                <a:close/>
                <a:moveTo>
                  <a:pt x="862760" y="442407"/>
                </a:moveTo>
                <a:cubicBezTo>
                  <a:pt x="862932" y="443969"/>
                  <a:pt x="862528" y="445378"/>
                  <a:pt x="861443" y="446908"/>
                </a:cubicBezTo>
                <a:cubicBezTo>
                  <a:pt x="861365" y="447011"/>
                  <a:pt x="861314" y="447119"/>
                  <a:pt x="861239" y="447223"/>
                </a:cubicBezTo>
                <a:lnTo>
                  <a:pt x="987284" y="447223"/>
                </a:lnTo>
                <a:lnTo>
                  <a:pt x="987284" y="442407"/>
                </a:lnTo>
                <a:lnTo>
                  <a:pt x="862760" y="442407"/>
                </a:lnTo>
                <a:close/>
                <a:moveTo>
                  <a:pt x="1013197" y="442407"/>
                </a:moveTo>
                <a:cubicBezTo>
                  <a:pt x="1013006" y="442710"/>
                  <a:pt x="1012838" y="443039"/>
                  <a:pt x="1012641" y="443315"/>
                </a:cubicBezTo>
                <a:cubicBezTo>
                  <a:pt x="1011908" y="444379"/>
                  <a:pt x="1011200" y="445680"/>
                  <a:pt x="1010600" y="447223"/>
                </a:cubicBezTo>
                <a:lnTo>
                  <a:pt x="1024420" y="447223"/>
                </a:lnTo>
                <a:cubicBezTo>
                  <a:pt x="1023701" y="445543"/>
                  <a:pt x="1022821" y="443936"/>
                  <a:pt x="1021786" y="442407"/>
                </a:cubicBezTo>
                <a:lnTo>
                  <a:pt x="1013197" y="442407"/>
                </a:lnTo>
                <a:close/>
                <a:moveTo>
                  <a:pt x="1065081" y="442407"/>
                </a:moveTo>
                <a:cubicBezTo>
                  <a:pt x="1064959" y="443981"/>
                  <a:pt x="1064915" y="445664"/>
                  <a:pt x="1064784" y="447223"/>
                </a:cubicBezTo>
                <a:lnTo>
                  <a:pt x="1076563" y="447223"/>
                </a:lnTo>
                <a:cubicBezTo>
                  <a:pt x="1076689" y="445663"/>
                  <a:pt x="1076724" y="443981"/>
                  <a:pt x="1076841" y="442407"/>
                </a:cubicBezTo>
                <a:lnTo>
                  <a:pt x="1065081" y="442407"/>
                </a:lnTo>
                <a:close/>
                <a:moveTo>
                  <a:pt x="1296153" y="442407"/>
                </a:moveTo>
                <a:cubicBezTo>
                  <a:pt x="1295832" y="444011"/>
                  <a:pt x="1295552" y="445631"/>
                  <a:pt x="1295207" y="447223"/>
                </a:cubicBezTo>
                <a:lnTo>
                  <a:pt x="1306745" y="447223"/>
                </a:lnTo>
                <a:cubicBezTo>
                  <a:pt x="1307079" y="445624"/>
                  <a:pt x="1307397" y="444016"/>
                  <a:pt x="1307709" y="442407"/>
                </a:cubicBezTo>
                <a:lnTo>
                  <a:pt x="1296153" y="442407"/>
                </a:lnTo>
                <a:close/>
                <a:moveTo>
                  <a:pt x="1315444" y="442407"/>
                </a:moveTo>
                <a:cubicBezTo>
                  <a:pt x="1316160" y="442653"/>
                  <a:pt x="1316932" y="442833"/>
                  <a:pt x="1317800" y="442833"/>
                </a:cubicBezTo>
                <a:cubicBezTo>
                  <a:pt x="1318503" y="442833"/>
                  <a:pt x="1319260" y="442645"/>
                  <a:pt x="1320026" y="442407"/>
                </a:cubicBezTo>
                <a:lnTo>
                  <a:pt x="1315444" y="442407"/>
                </a:lnTo>
                <a:close/>
                <a:moveTo>
                  <a:pt x="1327687" y="442407"/>
                </a:moveTo>
                <a:cubicBezTo>
                  <a:pt x="1328939" y="443455"/>
                  <a:pt x="1330417" y="444074"/>
                  <a:pt x="1331935" y="444074"/>
                </a:cubicBezTo>
                <a:cubicBezTo>
                  <a:pt x="1333459" y="444074"/>
                  <a:pt x="1334976" y="443408"/>
                  <a:pt x="1336461" y="442407"/>
                </a:cubicBezTo>
                <a:lnTo>
                  <a:pt x="1327687" y="442407"/>
                </a:lnTo>
                <a:close/>
                <a:moveTo>
                  <a:pt x="1355270" y="442407"/>
                </a:moveTo>
                <a:lnTo>
                  <a:pt x="1357014" y="443870"/>
                </a:lnTo>
                <a:cubicBezTo>
                  <a:pt x="1355557" y="444827"/>
                  <a:pt x="1354411" y="445998"/>
                  <a:pt x="1353415" y="447223"/>
                </a:cubicBezTo>
                <a:lnTo>
                  <a:pt x="1391850" y="447223"/>
                </a:lnTo>
                <a:cubicBezTo>
                  <a:pt x="1391469" y="445343"/>
                  <a:pt x="1390666" y="443686"/>
                  <a:pt x="1390255" y="443018"/>
                </a:cubicBezTo>
                <a:cubicBezTo>
                  <a:pt x="1390101" y="442750"/>
                  <a:pt x="1389898" y="442650"/>
                  <a:pt x="1389736" y="442407"/>
                </a:cubicBezTo>
                <a:lnTo>
                  <a:pt x="1355270" y="442407"/>
                </a:lnTo>
                <a:close/>
                <a:moveTo>
                  <a:pt x="1402312" y="442407"/>
                </a:moveTo>
                <a:cubicBezTo>
                  <a:pt x="1401537" y="443983"/>
                  <a:pt x="1400898" y="445603"/>
                  <a:pt x="1400309" y="447223"/>
                </a:cubicBezTo>
                <a:lnTo>
                  <a:pt x="1418784" y="447223"/>
                </a:lnTo>
                <a:cubicBezTo>
                  <a:pt x="1418619" y="445606"/>
                  <a:pt x="1418392" y="443996"/>
                  <a:pt x="1418042" y="442407"/>
                </a:cubicBezTo>
                <a:lnTo>
                  <a:pt x="1402312" y="442407"/>
                </a:lnTo>
                <a:close/>
                <a:moveTo>
                  <a:pt x="1432196" y="442407"/>
                </a:moveTo>
                <a:cubicBezTo>
                  <a:pt x="1433854" y="443253"/>
                  <a:pt x="1435826" y="443796"/>
                  <a:pt x="1438224" y="443870"/>
                </a:cubicBezTo>
                <a:cubicBezTo>
                  <a:pt x="1438319" y="443870"/>
                  <a:pt x="1438607" y="444072"/>
                  <a:pt x="1438892" y="444167"/>
                </a:cubicBezTo>
                <a:cubicBezTo>
                  <a:pt x="1438643" y="445202"/>
                  <a:pt x="1438282" y="446192"/>
                  <a:pt x="1438020" y="447223"/>
                </a:cubicBezTo>
                <a:lnTo>
                  <a:pt x="1450968" y="447223"/>
                </a:lnTo>
                <a:cubicBezTo>
                  <a:pt x="1451331" y="445725"/>
                  <a:pt x="1451739" y="444249"/>
                  <a:pt x="1452081" y="442741"/>
                </a:cubicBezTo>
                <a:cubicBezTo>
                  <a:pt x="1452152" y="442644"/>
                  <a:pt x="1452163" y="442507"/>
                  <a:pt x="1452229" y="442407"/>
                </a:cubicBezTo>
                <a:lnTo>
                  <a:pt x="1432196" y="442407"/>
                </a:lnTo>
                <a:close/>
                <a:moveTo>
                  <a:pt x="1486824" y="442407"/>
                </a:moveTo>
                <a:cubicBezTo>
                  <a:pt x="1487372" y="444907"/>
                  <a:pt x="1489296" y="447644"/>
                  <a:pt x="1494633" y="447000"/>
                </a:cubicBezTo>
                <a:lnTo>
                  <a:pt x="1495579" y="447000"/>
                </a:lnTo>
                <a:cubicBezTo>
                  <a:pt x="1495579" y="447000"/>
                  <a:pt x="1496730" y="447204"/>
                  <a:pt x="1497490" y="447204"/>
                </a:cubicBezTo>
                <a:cubicBezTo>
                  <a:pt x="1498440" y="447204"/>
                  <a:pt x="1499580" y="447000"/>
                  <a:pt x="1500625" y="446241"/>
                </a:cubicBezTo>
                <a:lnTo>
                  <a:pt x="1502424" y="444352"/>
                </a:lnTo>
                <a:lnTo>
                  <a:pt x="1502424" y="442648"/>
                </a:lnTo>
                <a:cubicBezTo>
                  <a:pt x="1502433" y="442570"/>
                  <a:pt x="1502418" y="442486"/>
                  <a:pt x="1502424" y="442407"/>
                </a:cubicBezTo>
                <a:lnTo>
                  <a:pt x="1486824" y="442407"/>
                </a:lnTo>
                <a:close/>
                <a:moveTo>
                  <a:pt x="1557665" y="442407"/>
                </a:moveTo>
                <a:cubicBezTo>
                  <a:pt x="1557255" y="444022"/>
                  <a:pt x="1556809" y="445620"/>
                  <a:pt x="1556367" y="447223"/>
                </a:cubicBezTo>
                <a:lnTo>
                  <a:pt x="1567589" y="447223"/>
                </a:lnTo>
                <a:cubicBezTo>
                  <a:pt x="1568021" y="445610"/>
                  <a:pt x="1568542" y="444032"/>
                  <a:pt x="1568943" y="442407"/>
                </a:cubicBezTo>
                <a:lnTo>
                  <a:pt x="1557665" y="442407"/>
                </a:lnTo>
                <a:close/>
                <a:moveTo>
                  <a:pt x="1648131" y="442407"/>
                </a:moveTo>
                <a:cubicBezTo>
                  <a:pt x="1647694" y="444010"/>
                  <a:pt x="1647302" y="445632"/>
                  <a:pt x="1646833" y="447223"/>
                </a:cubicBezTo>
                <a:lnTo>
                  <a:pt x="1659595" y="447223"/>
                </a:lnTo>
                <a:cubicBezTo>
                  <a:pt x="1660038" y="445625"/>
                  <a:pt x="1660445" y="444017"/>
                  <a:pt x="1660856" y="442407"/>
                </a:cubicBezTo>
                <a:lnTo>
                  <a:pt x="1648131" y="442407"/>
                </a:lnTo>
                <a:close/>
                <a:moveTo>
                  <a:pt x="10295" y="452001"/>
                </a:moveTo>
                <a:cubicBezTo>
                  <a:pt x="10775" y="453607"/>
                  <a:pt x="11232" y="455222"/>
                  <a:pt x="11742" y="456816"/>
                </a:cubicBezTo>
                <a:lnTo>
                  <a:pt x="23725" y="456816"/>
                </a:lnTo>
                <a:cubicBezTo>
                  <a:pt x="23181" y="455218"/>
                  <a:pt x="22660" y="453612"/>
                  <a:pt x="22148" y="452001"/>
                </a:cubicBezTo>
                <a:lnTo>
                  <a:pt x="10295" y="452001"/>
                </a:lnTo>
                <a:close/>
                <a:moveTo>
                  <a:pt x="101169" y="452001"/>
                </a:moveTo>
                <a:cubicBezTo>
                  <a:pt x="101634" y="453610"/>
                  <a:pt x="102103" y="455219"/>
                  <a:pt x="102598" y="456816"/>
                </a:cubicBezTo>
                <a:lnTo>
                  <a:pt x="114599" y="456816"/>
                </a:lnTo>
                <a:cubicBezTo>
                  <a:pt x="114088" y="455218"/>
                  <a:pt x="113595" y="453611"/>
                  <a:pt x="113115" y="452001"/>
                </a:cubicBezTo>
                <a:lnTo>
                  <a:pt x="101169" y="452001"/>
                </a:lnTo>
                <a:close/>
                <a:moveTo>
                  <a:pt x="218162" y="452001"/>
                </a:moveTo>
                <a:cubicBezTo>
                  <a:pt x="218591" y="453612"/>
                  <a:pt x="219040" y="455217"/>
                  <a:pt x="219497" y="456816"/>
                </a:cubicBezTo>
                <a:lnTo>
                  <a:pt x="231443" y="456816"/>
                </a:lnTo>
                <a:cubicBezTo>
                  <a:pt x="230965" y="455216"/>
                  <a:pt x="230500" y="453615"/>
                  <a:pt x="230052" y="452001"/>
                </a:cubicBezTo>
                <a:lnTo>
                  <a:pt x="218162" y="452001"/>
                </a:lnTo>
                <a:close/>
                <a:moveTo>
                  <a:pt x="358972" y="452001"/>
                </a:moveTo>
                <a:cubicBezTo>
                  <a:pt x="359253" y="453616"/>
                  <a:pt x="359543" y="455217"/>
                  <a:pt x="359844" y="456816"/>
                </a:cubicBezTo>
                <a:lnTo>
                  <a:pt x="371660" y="456816"/>
                </a:lnTo>
                <a:cubicBezTo>
                  <a:pt x="371348" y="455215"/>
                  <a:pt x="371042" y="453618"/>
                  <a:pt x="370751" y="452001"/>
                </a:cubicBezTo>
                <a:lnTo>
                  <a:pt x="358972" y="452001"/>
                </a:lnTo>
                <a:close/>
                <a:moveTo>
                  <a:pt x="482809" y="452001"/>
                </a:moveTo>
                <a:cubicBezTo>
                  <a:pt x="483604" y="453585"/>
                  <a:pt x="484293" y="455221"/>
                  <a:pt x="484979" y="456816"/>
                </a:cubicBezTo>
                <a:lnTo>
                  <a:pt x="654968" y="456816"/>
                </a:lnTo>
                <a:cubicBezTo>
                  <a:pt x="656071" y="455257"/>
                  <a:pt x="657057" y="453648"/>
                  <a:pt x="657917" y="452001"/>
                </a:cubicBezTo>
                <a:lnTo>
                  <a:pt x="482809" y="452001"/>
                </a:lnTo>
                <a:close/>
                <a:moveTo>
                  <a:pt x="827813" y="452001"/>
                </a:moveTo>
                <a:lnTo>
                  <a:pt x="827813" y="456816"/>
                </a:lnTo>
                <a:lnTo>
                  <a:pt x="839221" y="456816"/>
                </a:lnTo>
                <a:lnTo>
                  <a:pt x="839221" y="452001"/>
                </a:lnTo>
                <a:lnTo>
                  <a:pt x="827813" y="452001"/>
                </a:lnTo>
                <a:close/>
                <a:moveTo>
                  <a:pt x="858531" y="452001"/>
                </a:moveTo>
                <a:cubicBezTo>
                  <a:pt x="857780" y="453713"/>
                  <a:pt x="857319" y="455299"/>
                  <a:pt x="856917" y="456816"/>
                </a:cubicBezTo>
                <a:lnTo>
                  <a:pt x="987284" y="456816"/>
                </a:lnTo>
                <a:cubicBezTo>
                  <a:pt x="987282" y="455211"/>
                  <a:pt x="987272" y="453606"/>
                  <a:pt x="987284" y="452001"/>
                </a:cubicBezTo>
                <a:lnTo>
                  <a:pt x="858531" y="452001"/>
                </a:lnTo>
                <a:close/>
                <a:moveTo>
                  <a:pt x="1005332" y="452001"/>
                </a:moveTo>
                <a:cubicBezTo>
                  <a:pt x="1004879" y="453059"/>
                  <a:pt x="1004675" y="454251"/>
                  <a:pt x="1005035" y="455631"/>
                </a:cubicBezTo>
                <a:cubicBezTo>
                  <a:pt x="1005137" y="456010"/>
                  <a:pt x="1005020" y="456425"/>
                  <a:pt x="1005017" y="456816"/>
                </a:cubicBezTo>
                <a:lnTo>
                  <a:pt x="1026776" y="456816"/>
                </a:lnTo>
                <a:cubicBezTo>
                  <a:pt x="1026635" y="455144"/>
                  <a:pt x="1026345" y="453548"/>
                  <a:pt x="1025978" y="452001"/>
                </a:cubicBezTo>
                <a:lnTo>
                  <a:pt x="1005332" y="452001"/>
                </a:lnTo>
                <a:close/>
                <a:moveTo>
                  <a:pt x="1064301" y="452001"/>
                </a:moveTo>
                <a:cubicBezTo>
                  <a:pt x="1064151" y="453643"/>
                  <a:pt x="1063943" y="455192"/>
                  <a:pt x="1063782" y="456816"/>
                </a:cubicBezTo>
                <a:lnTo>
                  <a:pt x="1075580" y="456816"/>
                </a:lnTo>
                <a:cubicBezTo>
                  <a:pt x="1075734" y="455194"/>
                  <a:pt x="1075936" y="453639"/>
                  <a:pt x="1076080" y="452001"/>
                </a:cubicBezTo>
                <a:lnTo>
                  <a:pt x="1064301" y="452001"/>
                </a:lnTo>
                <a:close/>
                <a:moveTo>
                  <a:pt x="1294075" y="452001"/>
                </a:moveTo>
                <a:cubicBezTo>
                  <a:pt x="1293699" y="453608"/>
                  <a:pt x="1293326" y="455222"/>
                  <a:pt x="1292925" y="456816"/>
                </a:cubicBezTo>
                <a:lnTo>
                  <a:pt x="1304556" y="456816"/>
                </a:lnTo>
                <a:cubicBezTo>
                  <a:pt x="1304944" y="455210"/>
                  <a:pt x="1305360" y="453619"/>
                  <a:pt x="1305724" y="452001"/>
                </a:cubicBezTo>
                <a:lnTo>
                  <a:pt x="1294075" y="452001"/>
                </a:lnTo>
                <a:close/>
                <a:moveTo>
                  <a:pt x="1338186" y="452001"/>
                </a:moveTo>
                <a:cubicBezTo>
                  <a:pt x="1335590" y="452938"/>
                  <a:pt x="1332777" y="454260"/>
                  <a:pt x="1330488" y="456816"/>
                </a:cubicBezTo>
                <a:lnTo>
                  <a:pt x="1388122" y="456816"/>
                </a:lnTo>
                <a:cubicBezTo>
                  <a:pt x="1389187" y="455220"/>
                  <a:pt x="1390299" y="453646"/>
                  <a:pt x="1391294" y="452038"/>
                </a:cubicBezTo>
                <a:cubicBezTo>
                  <a:pt x="1391301" y="452026"/>
                  <a:pt x="1391305" y="452013"/>
                  <a:pt x="1391312" y="452001"/>
                </a:cubicBezTo>
                <a:lnTo>
                  <a:pt x="1350243" y="452001"/>
                </a:lnTo>
                <a:cubicBezTo>
                  <a:pt x="1349869" y="452650"/>
                  <a:pt x="1349407" y="453374"/>
                  <a:pt x="1349038" y="453927"/>
                </a:cubicBezTo>
                <a:cubicBezTo>
                  <a:pt x="1348848" y="453737"/>
                  <a:pt x="1348653" y="453545"/>
                  <a:pt x="1348463" y="453260"/>
                </a:cubicBezTo>
                <a:cubicBezTo>
                  <a:pt x="1348229" y="452969"/>
                  <a:pt x="1347565" y="452464"/>
                  <a:pt x="1347034" y="452001"/>
                </a:cubicBezTo>
                <a:lnTo>
                  <a:pt x="1338186" y="452001"/>
                </a:lnTo>
                <a:close/>
                <a:moveTo>
                  <a:pt x="1398806" y="452001"/>
                </a:moveTo>
                <a:cubicBezTo>
                  <a:pt x="1398363" y="453600"/>
                  <a:pt x="1397946" y="455201"/>
                  <a:pt x="1397582" y="456816"/>
                </a:cubicBezTo>
                <a:lnTo>
                  <a:pt x="1421771" y="456816"/>
                </a:lnTo>
                <a:cubicBezTo>
                  <a:pt x="1421334" y="456172"/>
                  <a:pt x="1420871" y="455549"/>
                  <a:pt x="1420454" y="455057"/>
                </a:cubicBezTo>
                <a:cubicBezTo>
                  <a:pt x="1419314" y="453729"/>
                  <a:pt x="1419042" y="453357"/>
                  <a:pt x="1419137" y="452408"/>
                </a:cubicBezTo>
                <a:cubicBezTo>
                  <a:pt x="1419142" y="452270"/>
                  <a:pt x="1419096" y="452139"/>
                  <a:pt x="1419100" y="452001"/>
                </a:cubicBezTo>
                <a:lnTo>
                  <a:pt x="1398806" y="452001"/>
                </a:lnTo>
                <a:close/>
                <a:moveTo>
                  <a:pt x="1436647" y="452001"/>
                </a:moveTo>
                <a:cubicBezTo>
                  <a:pt x="1436204" y="453612"/>
                  <a:pt x="1435749" y="455218"/>
                  <a:pt x="1435275" y="456816"/>
                </a:cubicBezTo>
                <a:lnTo>
                  <a:pt x="1448501" y="456816"/>
                </a:lnTo>
                <a:cubicBezTo>
                  <a:pt x="1448945" y="455220"/>
                  <a:pt x="1449363" y="453610"/>
                  <a:pt x="1449781" y="452001"/>
                </a:cubicBezTo>
                <a:lnTo>
                  <a:pt x="1436647" y="452001"/>
                </a:lnTo>
                <a:close/>
                <a:moveTo>
                  <a:pt x="1504910" y="452001"/>
                </a:moveTo>
                <a:lnTo>
                  <a:pt x="1503185" y="456576"/>
                </a:lnTo>
                <a:cubicBezTo>
                  <a:pt x="1503157" y="456636"/>
                  <a:pt x="1503121" y="456751"/>
                  <a:pt x="1503092" y="456816"/>
                </a:cubicBezTo>
                <a:lnTo>
                  <a:pt x="1512534" y="456816"/>
                </a:lnTo>
                <a:cubicBezTo>
                  <a:pt x="1512088" y="456339"/>
                  <a:pt x="1511630" y="455741"/>
                  <a:pt x="1511254" y="455446"/>
                </a:cubicBezTo>
                <a:cubicBezTo>
                  <a:pt x="1510874" y="455161"/>
                  <a:pt x="1510500" y="454881"/>
                  <a:pt x="1510215" y="454501"/>
                </a:cubicBezTo>
                <a:lnTo>
                  <a:pt x="1508156" y="452001"/>
                </a:lnTo>
                <a:lnTo>
                  <a:pt x="1504910" y="452001"/>
                </a:lnTo>
                <a:close/>
                <a:moveTo>
                  <a:pt x="1555049" y="452001"/>
                </a:moveTo>
                <a:cubicBezTo>
                  <a:pt x="1554567" y="453618"/>
                  <a:pt x="1554024" y="455212"/>
                  <a:pt x="1553510" y="456816"/>
                </a:cubicBezTo>
                <a:lnTo>
                  <a:pt x="1564825" y="456816"/>
                </a:lnTo>
                <a:cubicBezTo>
                  <a:pt x="1565317" y="455224"/>
                  <a:pt x="1565753" y="453606"/>
                  <a:pt x="1566216" y="452001"/>
                </a:cubicBezTo>
                <a:lnTo>
                  <a:pt x="1555049" y="452001"/>
                </a:lnTo>
                <a:close/>
                <a:moveTo>
                  <a:pt x="1645275" y="452001"/>
                </a:moveTo>
                <a:cubicBezTo>
                  <a:pt x="1644763" y="453613"/>
                  <a:pt x="1644242" y="455217"/>
                  <a:pt x="1643698" y="456816"/>
                </a:cubicBezTo>
                <a:lnTo>
                  <a:pt x="1656720" y="456816"/>
                </a:lnTo>
                <a:cubicBezTo>
                  <a:pt x="1657231" y="455218"/>
                  <a:pt x="1657723" y="453611"/>
                  <a:pt x="1658204" y="452001"/>
                </a:cubicBezTo>
                <a:lnTo>
                  <a:pt x="1645275" y="452001"/>
                </a:lnTo>
                <a:close/>
                <a:moveTo>
                  <a:pt x="13430" y="461613"/>
                </a:moveTo>
                <a:cubicBezTo>
                  <a:pt x="13981" y="463224"/>
                  <a:pt x="14537" y="464831"/>
                  <a:pt x="15118" y="466429"/>
                </a:cubicBezTo>
                <a:lnTo>
                  <a:pt x="27231" y="466429"/>
                </a:lnTo>
                <a:cubicBezTo>
                  <a:pt x="26608" y="464817"/>
                  <a:pt x="25910" y="463238"/>
                  <a:pt x="25320" y="461613"/>
                </a:cubicBezTo>
                <a:lnTo>
                  <a:pt x="13430" y="461613"/>
                </a:lnTo>
                <a:close/>
                <a:moveTo>
                  <a:pt x="104045" y="461613"/>
                </a:moveTo>
                <a:cubicBezTo>
                  <a:pt x="104583" y="463237"/>
                  <a:pt x="105219" y="464818"/>
                  <a:pt x="105788" y="466429"/>
                </a:cubicBezTo>
                <a:lnTo>
                  <a:pt x="117883" y="466429"/>
                </a:lnTo>
                <a:cubicBezTo>
                  <a:pt x="117295" y="464818"/>
                  <a:pt x="116639" y="463237"/>
                  <a:pt x="116083" y="461613"/>
                </a:cubicBezTo>
                <a:lnTo>
                  <a:pt x="104045" y="461613"/>
                </a:lnTo>
                <a:close/>
                <a:moveTo>
                  <a:pt x="220833" y="461613"/>
                </a:moveTo>
                <a:cubicBezTo>
                  <a:pt x="221329" y="463235"/>
                  <a:pt x="221904" y="464819"/>
                  <a:pt x="222428" y="466429"/>
                </a:cubicBezTo>
                <a:lnTo>
                  <a:pt x="234504" y="466429"/>
                </a:lnTo>
                <a:cubicBezTo>
                  <a:pt x="233957" y="464822"/>
                  <a:pt x="233370" y="463234"/>
                  <a:pt x="232853" y="461613"/>
                </a:cubicBezTo>
                <a:lnTo>
                  <a:pt x="220833" y="461613"/>
                </a:lnTo>
                <a:close/>
                <a:moveTo>
                  <a:pt x="360734" y="461613"/>
                </a:moveTo>
                <a:cubicBezTo>
                  <a:pt x="361061" y="463235"/>
                  <a:pt x="361426" y="464823"/>
                  <a:pt x="361773" y="466429"/>
                </a:cubicBezTo>
                <a:lnTo>
                  <a:pt x="373663" y="466429"/>
                </a:lnTo>
                <a:cubicBezTo>
                  <a:pt x="373304" y="464823"/>
                  <a:pt x="372926" y="463235"/>
                  <a:pt x="372587" y="461613"/>
                </a:cubicBezTo>
                <a:lnTo>
                  <a:pt x="360734" y="461613"/>
                </a:lnTo>
                <a:close/>
                <a:moveTo>
                  <a:pt x="486890" y="461613"/>
                </a:moveTo>
                <a:cubicBezTo>
                  <a:pt x="486910" y="461677"/>
                  <a:pt x="486944" y="461735"/>
                  <a:pt x="486964" y="461798"/>
                </a:cubicBezTo>
                <a:cubicBezTo>
                  <a:pt x="487605" y="463931"/>
                  <a:pt x="488799" y="465445"/>
                  <a:pt x="490340" y="466429"/>
                </a:cubicBezTo>
                <a:lnTo>
                  <a:pt x="655339" y="466429"/>
                </a:lnTo>
                <a:cubicBezTo>
                  <a:pt x="655202" y="465176"/>
                  <a:pt x="654891" y="464051"/>
                  <a:pt x="654300" y="463132"/>
                </a:cubicBezTo>
                <a:cubicBezTo>
                  <a:pt x="654466" y="462633"/>
                  <a:pt x="654536" y="462121"/>
                  <a:pt x="654615" y="461613"/>
                </a:cubicBezTo>
                <a:lnTo>
                  <a:pt x="486890" y="461613"/>
                </a:lnTo>
                <a:close/>
                <a:moveTo>
                  <a:pt x="827813" y="461613"/>
                </a:moveTo>
                <a:lnTo>
                  <a:pt x="827813" y="466429"/>
                </a:lnTo>
                <a:lnTo>
                  <a:pt x="839221" y="466429"/>
                </a:lnTo>
                <a:lnTo>
                  <a:pt x="839221" y="461613"/>
                </a:lnTo>
                <a:lnTo>
                  <a:pt x="827813" y="461613"/>
                </a:lnTo>
                <a:close/>
                <a:moveTo>
                  <a:pt x="856305" y="461613"/>
                </a:moveTo>
                <a:cubicBezTo>
                  <a:pt x="856360" y="462125"/>
                  <a:pt x="856310" y="462612"/>
                  <a:pt x="856509" y="463132"/>
                </a:cubicBezTo>
                <a:cubicBezTo>
                  <a:pt x="855739" y="464120"/>
                  <a:pt x="855227" y="465244"/>
                  <a:pt x="854821" y="466429"/>
                </a:cubicBezTo>
                <a:lnTo>
                  <a:pt x="985892" y="466429"/>
                </a:lnTo>
                <a:cubicBezTo>
                  <a:pt x="985958" y="465927"/>
                  <a:pt x="986117" y="465463"/>
                  <a:pt x="986041" y="464928"/>
                </a:cubicBezTo>
                <a:cubicBezTo>
                  <a:pt x="986924" y="463680"/>
                  <a:pt x="987155" y="462472"/>
                  <a:pt x="987209" y="461613"/>
                </a:cubicBezTo>
                <a:lnTo>
                  <a:pt x="856305" y="461613"/>
                </a:lnTo>
                <a:close/>
                <a:moveTo>
                  <a:pt x="1001474" y="461613"/>
                </a:moveTo>
                <a:cubicBezTo>
                  <a:pt x="999813" y="462252"/>
                  <a:pt x="998316" y="463093"/>
                  <a:pt x="997263" y="464354"/>
                </a:cubicBezTo>
                <a:cubicBezTo>
                  <a:pt x="997073" y="464354"/>
                  <a:pt x="996971" y="464262"/>
                  <a:pt x="996781" y="464262"/>
                </a:cubicBezTo>
                <a:cubicBezTo>
                  <a:pt x="993770" y="464088"/>
                  <a:pt x="992169" y="465257"/>
                  <a:pt x="991235" y="466429"/>
                </a:cubicBezTo>
                <a:lnTo>
                  <a:pt x="1027703" y="466429"/>
                </a:lnTo>
                <a:cubicBezTo>
                  <a:pt x="1027831" y="465100"/>
                  <a:pt x="1027617" y="463878"/>
                  <a:pt x="1026887" y="462836"/>
                </a:cubicBezTo>
                <a:cubicBezTo>
                  <a:pt x="1026887" y="462836"/>
                  <a:pt x="1026704" y="462745"/>
                  <a:pt x="1026609" y="462650"/>
                </a:cubicBezTo>
                <a:cubicBezTo>
                  <a:pt x="1026724" y="462304"/>
                  <a:pt x="1026761" y="461952"/>
                  <a:pt x="1026831" y="461613"/>
                </a:cubicBezTo>
                <a:lnTo>
                  <a:pt x="1001474" y="461613"/>
                </a:lnTo>
                <a:close/>
                <a:moveTo>
                  <a:pt x="1063263" y="461613"/>
                </a:moveTo>
                <a:cubicBezTo>
                  <a:pt x="1063092" y="463221"/>
                  <a:pt x="1062924" y="464837"/>
                  <a:pt x="1062743" y="466429"/>
                </a:cubicBezTo>
                <a:lnTo>
                  <a:pt x="1074596" y="466429"/>
                </a:lnTo>
                <a:cubicBezTo>
                  <a:pt x="1074770" y="464839"/>
                  <a:pt x="1074915" y="463219"/>
                  <a:pt x="1075079" y="461613"/>
                </a:cubicBezTo>
                <a:lnTo>
                  <a:pt x="1063263" y="461613"/>
                </a:lnTo>
                <a:close/>
                <a:moveTo>
                  <a:pt x="1291682" y="461613"/>
                </a:moveTo>
                <a:cubicBezTo>
                  <a:pt x="1291249" y="463227"/>
                  <a:pt x="1290786" y="464827"/>
                  <a:pt x="1290328" y="466429"/>
                </a:cubicBezTo>
                <a:lnTo>
                  <a:pt x="1302089" y="466429"/>
                </a:lnTo>
                <a:cubicBezTo>
                  <a:pt x="1302529" y="464827"/>
                  <a:pt x="1302971" y="463227"/>
                  <a:pt x="1303387" y="461613"/>
                </a:cubicBezTo>
                <a:lnTo>
                  <a:pt x="1291682" y="461613"/>
                </a:lnTo>
                <a:close/>
                <a:moveTo>
                  <a:pt x="1326519" y="461613"/>
                </a:moveTo>
                <a:cubicBezTo>
                  <a:pt x="1323914" y="462779"/>
                  <a:pt x="1321606" y="464354"/>
                  <a:pt x="1319507" y="465966"/>
                </a:cubicBezTo>
                <a:cubicBezTo>
                  <a:pt x="1319321" y="466110"/>
                  <a:pt x="1319183" y="466279"/>
                  <a:pt x="1319006" y="466429"/>
                </a:cubicBezTo>
                <a:lnTo>
                  <a:pt x="1388938" y="466429"/>
                </a:lnTo>
                <a:cubicBezTo>
                  <a:pt x="1387451" y="465071"/>
                  <a:pt x="1385942" y="463541"/>
                  <a:pt x="1384467" y="462373"/>
                </a:cubicBezTo>
                <a:lnTo>
                  <a:pt x="1384931" y="461613"/>
                </a:lnTo>
                <a:lnTo>
                  <a:pt x="1326519" y="461613"/>
                </a:lnTo>
                <a:close/>
                <a:moveTo>
                  <a:pt x="1396803" y="461613"/>
                </a:moveTo>
                <a:cubicBezTo>
                  <a:pt x="1396817" y="462006"/>
                  <a:pt x="1396757" y="462473"/>
                  <a:pt x="1396803" y="462836"/>
                </a:cubicBezTo>
                <a:cubicBezTo>
                  <a:pt x="1395811" y="463761"/>
                  <a:pt x="1395043" y="465011"/>
                  <a:pt x="1394391" y="466429"/>
                </a:cubicBezTo>
                <a:lnTo>
                  <a:pt x="1423607" y="466429"/>
                </a:lnTo>
                <a:cubicBezTo>
                  <a:pt x="1423555" y="465755"/>
                  <a:pt x="1423439" y="464976"/>
                  <a:pt x="1423125" y="464169"/>
                </a:cubicBezTo>
                <a:cubicBezTo>
                  <a:pt x="1423380" y="463341"/>
                  <a:pt x="1423434" y="462470"/>
                  <a:pt x="1423403" y="461613"/>
                </a:cubicBezTo>
                <a:lnTo>
                  <a:pt x="1396803" y="461613"/>
                </a:lnTo>
                <a:close/>
                <a:moveTo>
                  <a:pt x="1433902" y="461613"/>
                </a:moveTo>
                <a:cubicBezTo>
                  <a:pt x="1433394" y="463216"/>
                  <a:pt x="1432936" y="464838"/>
                  <a:pt x="1432400" y="466429"/>
                </a:cubicBezTo>
                <a:lnTo>
                  <a:pt x="1445663" y="466429"/>
                </a:lnTo>
                <a:cubicBezTo>
                  <a:pt x="1446167" y="464836"/>
                  <a:pt x="1446614" y="463219"/>
                  <a:pt x="1447091" y="461613"/>
                </a:cubicBezTo>
                <a:lnTo>
                  <a:pt x="1433902" y="461613"/>
                </a:lnTo>
                <a:close/>
                <a:moveTo>
                  <a:pt x="1502257" y="461613"/>
                </a:moveTo>
                <a:cubicBezTo>
                  <a:pt x="1502280" y="461845"/>
                  <a:pt x="1502190" y="462046"/>
                  <a:pt x="1502239" y="462280"/>
                </a:cubicBezTo>
                <a:lnTo>
                  <a:pt x="1502332" y="462373"/>
                </a:lnTo>
                <a:cubicBezTo>
                  <a:pt x="1501313" y="463604"/>
                  <a:pt x="1501085" y="465007"/>
                  <a:pt x="1501126" y="466429"/>
                </a:cubicBezTo>
                <a:lnTo>
                  <a:pt x="1515557" y="466429"/>
                </a:lnTo>
                <a:cubicBezTo>
                  <a:pt x="1515700" y="465188"/>
                  <a:pt x="1515750" y="463580"/>
                  <a:pt x="1514482" y="462076"/>
                </a:cubicBezTo>
                <a:cubicBezTo>
                  <a:pt x="1514500" y="461907"/>
                  <a:pt x="1514438" y="461777"/>
                  <a:pt x="1514444" y="461613"/>
                </a:cubicBezTo>
                <a:lnTo>
                  <a:pt x="1502257" y="461613"/>
                </a:lnTo>
                <a:close/>
                <a:moveTo>
                  <a:pt x="1551970" y="461613"/>
                </a:moveTo>
                <a:cubicBezTo>
                  <a:pt x="1551416" y="463230"/>
                  <a:pt x="1550795" y="464824"/>
                  <a:pt x="1550208" y="466429"/>
                </a:cubicBezTo>
                <a:lnTo>
                  <a:pt x="1568646" y="466429"/>
                </a:lnTo>
                <a:cubicBezTo>
                  <a:pt x="1568680" y="466128"/>
                  <a:pt x="1568783" y="465796"/>
                  <a:pt x="1568813" y="465503"/>
                </a:cubicBezTo>
                <a:lnTo>
                  <a:pt x="1569258" y="461613"/>
                </a:lnTo>
                <a:lnTo>
                  <a:pt x="1551970" y="461613"/>
                </a:lnTo>
                <a:close/>
                <a:moveTo>
                  <a:pt x="1642140" y="461613"/>
                </a:moveTo>
                <a:cubicBezTo>
                  <a:pt x="1641550" y="463240"/>
                  <a:pt x="1640833" y="464816"/>
                  <a:pt x="1640211" y="466429"/>
                </a:cubicBezTo>
                <a:lnTo>
                  <a:pt x="1653437" y="466429"/>
                </a:lnTo>
                <a:cubicBezTo>
                  <a:pt x="1654019" y="464827"/>
                  <a:pt x="1654592" y="463227"/>
                  <a:pt x="1655143" y="461613"/>
                </a:cubicBezTo>
                <a:lnTo>
                  <a:pt x="1642140" y="461613"/>
                </a:lnTo>
                <a:close/>
                <a:moveTo>
                  <a:pt x="64144" y="462743"/>
                </a:moveTo>
                <a:cubicBezTo>
                  <a:pt x="62340" y="462553"/>
                  <a:pt x="60628" y="463214"/>
                  <a:pt x="59489" y="464447"/>
                </a:cubicBezTo>
                <a:cubicBezTo>
                  <a:pt x="59014" y="464447"/>
                  <a:pt x="58442" y="464350"/>
                  <a:pt x="57967" y="464540"/>
                </a:cubicBezTo>
                <a:cubicBezTo>
                  <a:pt x="57168" y="464918"/>
                  <a:pt x="56448" y="465581"/>
                  <a:pt x="55946" y="466429"/>
                </a:cubicBezTo>
                <a:lnTo>
                  <a:pt x="68374" y="466429"/>
                </a:lnTo>
                <a:cubicBezTo>
                  <a:pt x="67606" y="463502"/>
                  <a:pt x="65088" y="462822"/>
                  <a:pt x="64144" y="462743"/>
                </a:cubicBezTo>
                <a:close/>
                <a:moveTo>
                  <a:pt x="16806" y="471226"/>
                </a:moveTo>
                <a:cubicBezTo>
                  <a:pt x="17431" y="472847"/>
                  <a:pt x="18135" y="474433"/>
                  <a:pt x="18791" y="476041"/>
                </a:cubicBezTo>
                <a:lnTo>
                  <a:pt x="31033" y="476041"/>
                </a:lnTo>
                <a:cubicBezTo>
                  <a:pt x="30348" y="474456"/>
                  <a:pt x="29777" y="472824"/>
                  <a:pt x="29123" y="471226"/>
                </a:cubicBezTo>
                <a:lnTo>
                  <a:pt x="16806" y="471226"/>
                </a:lnTo>
                <a:close/>
                <a:moveTo>
                  <a:pt x="55890" y="471226"/>
                </a:moveTo>
                <a:lnTo>
                  <a:pt x="56261" y="472318"/>
                </a:lnTo>
                <a:lnTo>
                  <a:pt x="56150" y="472133"/>
                </a:lnTo>
                <a:cubicBezTo>
                  <a:pt x="56504" y="473254"/>
                  <a:pt x="56997" y="474618"/>
                  <a:pt x="57634" y="476041"/>
                </a:cubicBezTo>
                <a:lnTo>
                  <a:pt x="66296" y="476041"/>
                </a:lnTo>
                <a:cubicBezTo>
                  <a:pt x="66346" y="475758"/>
                  <a:pt x="66491" y="475451"/>
                  <a:pt x="66519" y="475171"/>
                </a:cubicBezTo>
                <a:lnTo>
                  <a:pt x="67558" y="474022"/>
                </a:lnTo>
                <a:cubicBezTo>
                  <a:pt x="68464" y="473118"/>
                  <a:pt x="68712" y="472123"/>
                  <a:pt x="68782" y="471226"/>
                </a:cubicBezTo>
                <a:lnTo>
                  <a:pt x="55890" y="471226"/>
                </a:lnTo>
                <a:close/>
                <a:moveTo>
                  <a:pt x="107532" y="471226"/>
                </a:moveTo>
                <a:cubicBezTo>
                  <a:pt x="108132" y="472826"/>
                  <a:pt x="108665" y="474453"/>
                  <a:pt x="109294" y="476041"/>
                </a:cubicBezTo>
                <a:lnTo>
                  <a:pt x="121518" y="476041"/>
                </a:lnTo>
                <a:cubicBezTo>
                  <a:pt x="120867" y="474454"/>
                  <a:pt x="120321" y="472826"/>
                  <a:pt x="119701" y="471226"/>
                </a:cubicBezTo>
                <a:lnTo>
                  <a:pt x="107532" y="471226"/>
                </a:lnTo>
                <a:close/>
                <a:moveTo>
                  <a:pt x="224061" y="471226"/>
                </a:moveTo>
                <a:cubicBezTo>
                  <a:pt x="224614" y="472825"/>
                  <a:pt x="225094" y="474454"/>
                  <a:pt x="225674" y="476041"/>
                </a:cubicBezTo>
                <a:lnTo>
                  <a:pt x="237899" y="476041"/>
                </a:lnTo>
                <a:cubicBezTo>
                  <a:pt x="237293" y="474456"/>
                  <a:pt x="236770" y="472825"/>
                  <a:pt x="236192" y="471226"/>
                </a:cubicBezTo>
                <a:lnTo>
                  <a:pt x="224061" y="471226"/>
                </a:lnTo>
                <a:close/>
                <a:moveTo>
                  <a:pt x="362867" y="471226"/>
                </a:moveTo>
                <a:cubicBezTo>
                  <a:pt x="363235" y="472825"/>
                  <a:pt x="363556" y="474457"/>
                  <a:pt x="363943" y="476041"/>
                </a:cubicBezTo>
                <a:lnTo>
                  <a:pt x="375889" y="476041"/>
                </a:lnTo>
                <a:cubicBezTo>
                  <a:pt x="375488" y="474458"/>
                  <a:pt x="375157" y="472824"/>
                  <a:pt x="374776" y="471226"/>
                </a:cubicBezTo>
                <a:lnTo>
                  <a:pt x="362867" y="471226"/>
                </a:lnTo>
                <a:close/>
                <a:moveTo>
                  <a:pt x="496313" y="471226"/>
                </a:moveTo>
                <a:cubicBezTo>
                  <a:pt x="497098" y="472768"/>
                  <a:pt x="498227" y="473836"/>
                  <a:pt x="499207" y="474411"/>
                </a:cubicBezTo>
                <a:lnTo>
                  <a:pt x="500635" y="475263"/>
                </a:lnTo>
                <a:cubicBezTo>
                  <a:pt x="501078" y="475526"/>
                  <a:pt x="501497" y="475782"/>
                  <a:pt x="501933" y="476041"/>
                </a:cubicBezTo>
                <a:lnTo>
                  <a:pt x="654764" y="476041"/>
                </a:lnTo>
                <a:cubicBezTo>
                  <a:pt x="654788" y="475663"/>
                  <a:pt x="654851" y="475269"/>
                  <a:pt x="654875" y="474893"/>
                </a:cubicBezTo>
                <a:cubicBezTo>
                  <a:pt x="654978" y="473655"/>
                  <a:pt x="655096" y="472451"/>
                  <a:pt x="655190" y="471226"/>
                </a:cubicBezTo>
                <a:lnTo>
                  <a:pt x="496313" y="471226"/>
                </a:lnTo>
                <a:close/>
                <a:moveTo>
                  <a:pt x="827813" y="471226"/>
                </a:moveTo>
                <a:lnTo>
                  <a:pt x="827813" y="476041"/>
                </a:lnTo>
                <a:lnTo>
                  <a:pt x="839221" y="476041"/>
                </a:lnTo>
                <a:lnTo>
                  <a:pt x="839221" y="471226"/>
                </a:lnTo>
                <a:lnTo>
                  <a:pt x="827813" y="471226"/>
                </a:lnTo>
                <a:close/>
                <a:moveTo>
                  <a:pt x="854060" y="471226"/>
                </a:moveTo>
                <a:cubicBezTo>
                  <a:pt x="853962" y="472789"/>
                  <a:pt x="853832" y="474363"/>
                  <a:pt x="853931" y="475930"/>
                </a:cubicBezTo>
                <a:cubicBezTo>
                  <a:pt x="853933" y="475968"/>
                  <a:pt x="853946" y="476003"/>
                  <a:pt x="853949" y="476041"/>
                </a:cubicBezTo>
                <a:lnTo>
                  <a:pt x="980754" y="476041"/>
                </a:lnTo>
                <a:cubicBezTo>
                  <a:pt x="982180" y="474475"/>
                  <a:pt x="983264" y="472834"/>
                  <a:pt x="984149" y="471226"/>
                </a:cubicBezTo>
                <a:lnTo>
                  <a:pt x="854060" y="471226"/>
                </a:lnTo>
                <a:close/>
                <a:moveTo>
                  <a:pt x="989157" y="471226"/>
                </a:moveTo>
                <a:cubicBezTo>
                  <a:pt x="988627" y="472713"/>
                  <a:pt x="988210" y="474391"/>
                  <a:pt x="987784" y="476041"/>
                </a:cubicBezTo>
                <a:lnTo>
                  <a:pt x="1023900" y="476041"/>
                </a:lnTo>
                <a:cubicBezTo>
                  <a:pt x="1024578" y="474424"/>
                  <a:pt x="1025248" y="472798"/>
                  <a:pt x="1026034" y="471226"/>
                </a:cubicBezTo>
                <a:lnTo>
                  <a:pt x="989157" y="471226"/>
                </a:lnTo>
                <a:close/>
                <a:moveTo>
                  <a:pt x="1062242" y="471226"/>
                </a:moveTo>
                <a:cubicBezTo>
                  <a:pt x="1062051" y="472801"/>
                  <a:pt x="1061924" y="474483"/>
                  <a:pt x="1061723" y="476041"/>
                </a:cubicBezTo>
                <a:lnTo>
                  <a:pt x="1073613" y="476041"/>
                </a:lnTo>
                <a:cubicBezTo>
                  <a:pt x="1073805" y="474482"/>
                  <a:pt x="1073913" y="472800"/>
                  <a:pt x="1074096" y="471226"/>
                </a:cubicBezTo>
                <a:lnTo>
                  <a:pt x="1062242" y="471226"/>
                </a:lnTo>
                <a:close/>
                <a:moveTo>
                  <a:pt x="1288956" y="471226"/>
                </a:moveTo>
                <a:cubicBezTo>
                  <a:pt x="1288466" y="472844"/>
                  <a:pt x="1287930" y="474435"/>
                  <a:pt x="1287416" y="476041"/>
                </a:cubicBezTo>
                <a:lnTo>
                  <a:pt x="1299306" y="476041"/>
                </a:lnTo>
                <a:cubicBezTo>
                  <a:pt x="1299800" y="474449"/>
                  <a:pt x="1300247" y="472831"/>
                  <a:pt x="1300716" y="471226"/>
                </a:cubicBezTo>
                <a:lnTo>
                  <a:pt x="1288956" y="471226"/>
                </a:lnTo>
                <a:close/>
                <a:moveTo>
                  <a:pt x="1314981" y="471226"/>
                </a:moveTo>
                <a:cubicBezTo>
                  <a:pt x="1314119" y="472613"/>
                  <a:pt x="1313346" y="474030"/>
                  <a:pt x="1312662" y="475356"/>
                </a:cubicBezTo>
                <a:cubicBezTo>
                  <a:pt x="1312542" y="475595"/>
                  <a:pt x="1312411" y="475806"/>
                  <a:pt x="1312291" y="476041"/>
                </a:cubicBezTo>
                <a:lnTo>
                  <a:pt x="1423718" y="476041"/>
                </a:lnTo>
                <a:cubicBezTo>
                  <a:pt x="1423667" y="475273"/>
                  <a:pt x="1423662" y="474476"/>
                  <a:pt x="1423589" y="473744"/>
                </a:cubicBezTo>
                <a:cubicBezTo>
                  <a:pt x="1423507" y="472893"/>
                  <a:pt x="1423440" y="472047"/>
                  <a:pt x="1423403" y="471226"/>
                </a:cubicBezTo>
                <a:lnTo>
                  <a:pt x="1314981" y="471226"/>
                </a:lnTo>
                <a:close/>
                <a:moveTo>
                  <a:pt x="1430619" y="471226"/>
                </a:moveTo>
                <a:cubicBezTo>
                  <a:pt x="1430040" y="472842"/>
                  <a:pt x="1429425" y="474438"/>
                  <a:pt x="1428820" y="476041"/>
                </a:cubicBezTo>
                <a:lnTo>
                  <a:pt x="1442361" y="476041"/>
                </a:lnTo>
                <a:cubicBezTo>
                  <a:pt x="1442934" y="474442"/>
                  <a:pt x="1443505" y="472838"/>
                  <a:pt x="1444049" y="471226"/>
                </a:cubicBezTo>
                <a:lnTo>
                  <a:pt x="1430619" y="471226"/>
                </a:lnTo>
                <a:close/>
                <a:moveTo>
                  <a:pt x="1502072" y="471226"/>
                </a:moveTo>
                <a:cubicBezTo>
                  <a:pt x="1502382" y="472283"/>
                  <a:pt x="1502690" y="473454"/>
                  <a:pt x="1502999" y="474133"/>
                </a:cubicBezTo>
                <a:cubicBezTo>
                  <a:pt x="1503048" y="474574"/>
                  <a:pt x="1503152" y="475292"/>
                  <a:pt x="1503482" y="476041"/>
                </a:cubicBezTo>
                <a:lnTo>
                  <a:pt x="1513851" y="476041"/>
                </a:lnTo>
                <a:cubicBezTo>
                  <a:pt x="1514669" y="474979"/>
                  <a:pt x="1514960" y="473766"/>
                  <a:pt x="1515057" y="472615"/>
                </a:cubicBezTo>
                <a:cubicBezTo>
                  <a:pt x="1515206" y="472316"/>
                  <a:pt x="1515371" y="471734"/>
                  <a:pt x="1515539" y="471226"/>
                </a:cubicBezTo>
                <a:lnTo>
                  <a:pt x="1502072" y="471226"/>
                </a:lnTo>
                <a:close/>
                <a:moveTo>
                  <a:pt x="1548446" y="471226"/>
                </a:moveTo>
                <a:cubicBezTo>
                  <a:pt x="1548391" y="471366"/>
                  <a:pt x="1548352" y="471512"/>
                  <a:pt x="1548297" y="471652"/>
                </a:cubicBezTo>
                <a:cubicBezTo>
                  <a:pt x="1545852" y="472262"/>
                  <a:pt x="1543915" y="473850"/>
                  <a:pt x="1542640" y="476041"/>
                </a:cubicBezTo>
                <a:lnTo>
                  <a:pt x="1564714" y="476041"/>
                </a:lnTo>
                <a:cubicBezTo>
                  <a:pt x="1566172" y="474546"/>
                  <a:pt x="1567169" y="472920"/>
                  <a:pt x="1567737" y="471226"/>
                </a:cubicBezTo>
                <a:lnTo>
                  <a:pt x="1548446" y="471226"/>
                </a:lnTo>
                <a:close/>
                <a:moveTo>
                  <a:pt x="1638300" y="471226"/>
                </a:moveTo>
                <a:cubicBezTo>
                  <a:pt x="1637647" y="472823"/>
                  <a:pt x="1637073" y="474456"/>
                  <a:pt x="1636389" y="476041"/>
                </a:cubicBezTo>
                <a:lnTo>
                  <a:pt x="1649597" y="476041"/>
                </a:lnTo>
                <a:cubicBezTo>
                  <a:pt x="1650257" y="474425"/>
                  <a:pt x="1651027" y="472855"/>
                  <a:pt x="1651656" y="471226"/>
                </a:cubicBezTo>
                <a:lnTo>
                  <a:pt x="1638300" y="471226"/>
                </a:lnTo>
                <a:close/>
                <a:moveTo>
                  <a:pt x="20868" y="480838"/>
                </a:moveTo>
                <a:cubicBezTo>
                  <a:pt x="21559" y="482441"/>
                  <a:pt x="22207" y="484063"/>
                  <a:pt x="22927" y="485653"/>
                </a:cubicBezTo>
                <a:lnTo>
                  <a:pt x="35522" y="485653"/>
                </a:lnTo>
                <a:cubicBezTo>
                  <a:pt x="34756" y="484056"/>
                  <a:pt x="34013" y="482449"/>
                  <a:pt x="33278" y="480838"/>
                </a:cubicBezTo>
                <a:lnTo>
                  <a:pt x="20868" y="480838"/>
                </a:lnTo>
                <a:close/>
                <a:moveTo>
                  <a:pt x="60472" y="480838"/>
                </a:moveTo>
                <a:lnTo>
                  <a:pt x="62994" y="484561"/>
                </a:lnTo>
                <a:lnTo>
                  <a:pt x="64590" y="480838"/>
                </a:lnTo>
                <a:lnTo>
                  <a:pt x="60472" y="480838"/>
                </a:lnTo>
                <a:close/>
                <a:moveTo>
                  <a:pt x="111353" y="480838"/>
                </a:moveTo>
                <a:cubicBezTo>
                  <a:pt x="112027" y="482448"/>
                  <a:pt x="112709" y="484056"/>
                  <a:pt x="113412" y="485653"/>
                </a:cubicBezTo>
                <a:lnTo>
                  <a:pt x="125785" y="485653"/>
                </a:lnTo>
                <a:cubicBezTo>
                  <a:pt x="125054" y="484055"/>
                  <a:pt x="124332" y="482450"/>
                  <a:pt x="123633" y="480838"/>
                </a:cubicBezTo>
                <a:lnTo>
                  <a:pt x="111353" y="480838"/>
                </a:lnTo>
                <a:close/>
                <a:moveTo>
                  <a:pt x="227566" y="480838"/>
                </a:moveTo>
                <a:cubicBezTo>
                  <a:pt x="228189" y="482450"/>
                  <a:pt x="228827" y="484055"/>
                  <a:pt x="229477" y="485653"/>
                </a:cubicBezTo>
                <a:lnTo>
                  <a:pt x="241850" y="485653"/>
                </a:lnTo>
                <a:cubicBezTo>
                  <a:pt x="241171" y="484054"/>
                  <a:pt x="240497" y="482452"/>
                  <a:pt x="239846" y="480838"/>
                </a:cubicBezTo>
                <a:lnTo>
                  <a:pt x="227566" y="480838"/>
                </a:lnTo>
                <a:close/>
                <a:moveTo>
                  <a:pt x="365204" y="480838"/>
                </a:moveTo>
                <a:cubicBezTo>
                  <a:pt x="365623" y="482452"/>
                  <a:pt x="366046" y="484056"/>
                  <a:pt x="366484" y="485653"/>
                </a:cubicBezTo>
                <a:lnTo>
                  <a:pt x="378542" y="485653"/>
                </a:lnTo>
                <a:cubicBezTo>
                  <a:pt x="378087" y="484053"/>
                  <a:pt x="377622" y="482456"/>
                  <a:pt x="377187" y="480838"/>
                </a:cubicBezTo>
                <a:lnTo>
                  <a:pt x="365204" y="480838"/>
                </a:lnTo>
                <a:close/>
                <a:moveTo>
                  <a:pt x="508723" y="480838"/>
                </a:moveTo>
                <a:lnTo>
                  <a:pt x="509186" y="481245"/>
                </a:lnTo>
                <a:cubicBezTo>
                  <a:pt x="510912" y="482722"/>
                  <a:pt x="512511" y="484107"/>
                  <a:pt x="513750" y="485653"/>
                </a:cubicBezTo>
                <a:lnTo>
                  <a:pt x="653780" y="485653"/>
                </a:lnTo>
                <a:cubicBezTo>
                  <a:pt x="654052" y="484035"/>
                  <a:pt x="654110" y="482447"/>
                  <a:pt x="654263" y="480838"/>
                </a:cubicBezTo>
                <a:lnTo>
                  <a:pt x="508723" y="480838"/>
                </a:lnTo>
                <a:close/>
                <a:moveTo>
                  <a:pt x="827813" y="480838"/>
                </a:moveTo>
                <a:lnTo>
                  <a:pt x="827813" y="485653"/>
                </a:lnTo>
                <a:lnTo>
                  <a:pt x="839221" y="485653"/>
                </a:lnTo>
                <a:lnTo>
                  <a:pt x="839221" y="480838"/>
                </a:lnTo>
                <a:lnTo>
                  <a:pt x="827813" y="480838"/>
                </a:lnTo>
                <a:close/>
                <a:moveTo>
                  <a:pt x="854635" y="480838"/>
                </a:moveTo>
                <a:cubicBezTo>
                  <a:pt x="854992" y="482481"/>
                  <a:pt x="855466" y="484087"/>
                  <a:pt x="855990" y="485653"/>
                </a:cubicBezTo>
                <a:lnTo>
                  <a:pt x="967584" y="485653"/>
                </a:lnTo>
                <a:cubicBezTo>
                  <a:pt x="969557" y="483696"/>
                  <a:pt x="971636" y="481959"/>
                  <a:pt x="974076" y="480838"/>
                </a:cubicBezTo>
                <a:lnTo>
                  <a:pt x="854635" y="480838"/>
                </a:lnTo>
                <a:close/>
                <a:moveTo>
                  <a:pt x="987024" y="480838"/>
                </a:moveTo>
                <a:cubicBezTo>
                  <a:pt x="987006" y="482388"/>
                  <a:pt x="987167" y="483984"/>
                  <a:pt x="987692" y="485653"/>
                </a:cubicBezTo>
                <a:lnTo>
                  <a:pt x="1020283" y="485653"/>
                </a:lnTo>
                <a:cubicBezTo>
                  <a:pt x="1020825" y="484027"/>
                  <a:pt x="1021377" y="482418"/>
                  <a:pt x="1021953" y="480838"/>
                </a:cubicBezTo>
                <a:lnTo>
                  <a:pt x="987024" y="480838"/>
                </a:lnTo>
                <a:close/>
                <a:moveTo>
                  <a:pt x="1061018" y="480838"/>
                </a:moveTo>
                <a:cubicBezTo>
                  <a:pt x="1060794" y="482479"/>
                  <a:pt x="1060512" y="484030"/>
                  <a:pt x="1060276" y="485653"/>
                </a:cubicBezTo>
                <a:lnTo>
                  <a:pt x="1072222" y="485653"/>
                </a:lnTo>
                <a:cubicBezTo>
                  <a:pt x="1072446" y="484033"/>
                  <a:pt x="1072713" y="482476"/>
                  <a:pt x="1072927" y="480838"/>
                </a:cubicBezTo>
                <a:lnTo>
                  <a:pt x="1061018" y="480838"/>
                </a:lnTo>
                <a:close/>
                <a:moveTo>
                  <a:pt x="1284392" y="480838"/>
                </a:moveTo>
                <a:lnTo>
                  <a:pt x="1281629" y="485653"/>
                </a:lnTo>
                <a:lnTo>
                  <a:pt x="1296153" y="485653"/>
                </a:lnTo>
                <a:cubicBezTo>
                  <a:pt x="1296706" y="484061"/>
                  <a:pt x="1297202" y="482443"/>
                  <a:pt x="1297730" y="480838"/>
                </a:cubicBezTo>
                <a:lnTo>
                  <a:pt x="1285876" y="480838"/>
                </a:lnTo>
                <a:cubicBezTo>
                  <a:pt x="1285715" y="481316"/>
                  <a:pt x="1285576" y="481805"/>
                  <a:pt x="1285413" y="482283"/>
                </a:cubicBezTo>
                <a:lnTo>
                  <a:pt x="1285116" y="480838"/>
                </a:lnTo>
                <a:lnTo>
                  <a:pt x="1284392" y="480838"/>
                </a:lnTo>
                <a:close/>
                <a:moveTo>
                  <a:pt x="1309286" y="480838"/>
                </a:moveTo>
                <a:cubicBezTo>
                  <a:pt x="1309134" y="481025"/>
                  <a:pt x="1309019" y="481251"/>
                  <a:pt x="1308859" y="481431"/>
                </a:cubicBezTo>
                <a:cubicBezTo>
                  <a:pt x="1308384" y="481905"/>
                  <a:pt x="1307729" y="482380"/>
                  <a:pt x="1306874" y="482949"/>
                </a:cubicBezTo>
                <a:cubicBezTo>
                  <a:pt x="1306305" y="483329"/>
                  <a:pt x="1305629" y="483806"/>
                  <a:pt x="1304964" y="484375"/>
                </a:cubicBezTo>
                <a:cubicBezTo>
                  <a:pt x="1303558" y="484001"/>
                  <a:pt x="1301507" y="484102"/>
                  <a:pt x="1298898" y="485653"/>
                </a:cubicBezTo>
                <a:lnTo>
                  <a:pt x="1438706" y="485653"/>
                </a:lnTo>
                <a:cubicBezTo>
                  <a:pt x="1439352" y="484052"/>
                  <a:pt x="1440003" y="482453"/>
                  <a:pt x="1440617" y="480838"/>
                </a:cubicBezTo>
                <a:lnTo>
                  <a:pt x="1427020" y="480838"/>
                </a:lnTo>
                <a:cubicBezTo>
                  <a:pt x="1426430" y="482324"/>
                  <a:pt x="1425944" y="483864"/>
                  <a:pt x="1425332" y="485338"/>
                </a:cubicBezTo>
                <a:cubicBezTo>
                  <a:pt x="1424891" y="484793"/>
                  <a:pt x="1424615" y="484254"/>
                  <a:pt x="1423978" y="483709"/>
                </a:cubicBezTo>
                <a:lnTo>
                  <a:pt x="1423125" y="483042"/>
                </a:lnTo>
                <a:cubicBezTo>
                  <a:pt x="1423363" y="482285"/>
                  <a:pt x="1423344" y="481574"/>
                  <a:pt x="1423459" y="480838"/>
                </a:cubicBezTo>
                <a:lnTo>
                  <a:pt x="1309286" y="480838"/>
                </a:lnTo>
                <a:close/>
                <a:moveTo>
                  <a:pt x="1541156" y="480838"/>
                </a:moveTo>
                <a:cubicBezTo>
                  <a:pt x="1540796" y="483069"/>
                  <a:pt x="1541363" y="484657"/>
                  <a:pt x="1542306" y="485598"/>
                </a:cubicBezTo>
                <a:cubicBezTo>
                  <a:pt x="1542298" y="485615"/>
                  <a:pt x="1542295" y="485636"/>
                  <a:pt x="1542287" y="485653"/>
                </a:cubicBezTo>
                <a:lnTo>
                  <a:pt x="1555309" y="485653"/>
                </a:lnTo>
                <a:cubicBezTo>
                  <a:pt x="1555340" y="485627"/>
                  <a:pt x="1555391" y="485627"/>
                  <a:pt x="1555420" y="485598"/>
                </a:cubicBezTo>
                <a:cubicBezTo>
                  <a:pt x="1556845" y="484555"/>
                  <a:pt x="1557793" y="483045"/>
                  <a:pt x="1558648" y="481338"/>
                </a:cubicBezTo>
                <a:lnTo>
                  <a:pt x="1559242" y="480838"/>
                </a:lnTo>
                <a:lnTo>
                  <a:pt x="1541156" y="480838"/>
                </a:lnTo>
                <a:close/>
                <a:moveTo>
                  <a:pt x="1634164" y="480838"/>
                </a:moveTo>
                <a:cubicBezTo>
                  <a:pt x="1633429" y="482452"/>
                  <a:pt x="1632667" y="484053"/>
                  <a:pt x="1631900" y="485653"/>
                </a:cubicBezTo>
                <a:lnTo>
                  <a:pt x="1645479" y="485653"/>
                </a:lnTo>
                <a:cubicBezTo>
                  <a:pt x="1646199" y="484064"/>
                  <a:pt x="1646847" y="482441"/>
                  <a:pt x="1647538" y="480838"/>
                </a:cubicBezTo>
                <a:lnTo>
                  <a:pt x="1634164" y="480838"/>
                </a:lnTo>
                <a:close/>
                <a:moveTo>
                  <a:pt x="25116" y="490450"/>
                </a:moveTo>
                <a:cubicBezTo>
                  <a:pt x="25889" y="492074"/>
                  <a:pt x="26743" y="493656"/>
                  <a:pt x="27546" y="495266"/>
                </a:cubicBezTo>
                <a:lnTo>
                  <a:pt x="40364" y="495266"/>
                </a:lnTo>
                <a:cubicBezTo>
                  <a:pt x="39514" y="493654"/>
                  <a:pt x="38586" y="492076"/>
                  <a:pt x="37767" y="490450"/>
                </a:cubicBezTo>
                <a:lnTo>
                  <a:pt x="25116" y="490450"/>
                </a:lnTo>
                <a:close/>
                <a:moveTo>
                  <a:pt x="115508" y="490450"/>
                </a:moveTo>
                <a:cubicBezTo>
                  <a:pt x="116258" y="492071"/>
                  <a:pt x="117084" y="493658"/>
                  <a:pt x="117864" y="495266"/>
                </a:cubicBezTo>
                <a:lnTo>
                  <a:pt x="130404" y="495266"/>
                </a:lnTo>
                <a:cubicBezTo>
                  <a:pt x="129592" y="493655"/>
                  <a:pt x="128717" y="492075"/>
                  <a:pt x="127937" y="490450"/>
                </a:cubicBezTo>
                <a:lnTo>
                  <a:pt x="115508" y="490450"/>
                </a:lnTo>
                <a:close/>
                <a:moveTo>
                  <a:pt x="231388" y="490450"/>
                </a:moveTo>
                <a:cubicBezTo>
                  <a:pt x="232081" y="492073"/>
                  <a:pt x="232856" y="493657"/>
                  <a:pt x="233576" y="495266"/>
                </a:cubicBezTo>
                <a:lnTo>
                  <a:pt x="246135" y="495266"/>
                </a:lnTo>
                <a:cubicBezTo>
                  <a:pt x="245382" y="493655"/>
                  <a:pt x="244578" y="492076"/>
                  <a:pt x="243853" y="490450"/>
                </a:cubicBezTo>
                <a:lnTo>
                  <a:pt x="231388" y="490450"/>
                </a:lnTo>
                <a:close/>
                <a:moveTo>
                  <a:pt x="367764" y="490450"/>
                </a:moveTo>
                <a:cubicBezTo>
                  <a:pt x="368236" y="492080"/>
                  <a:pt x="368776" y="493654"/>
                  <a:pt x="369267" y="495266"/>
                </a:cubicBezTo>
                <a:lnTo>
                  <a:pt x="381417" y="495266"/>
                </a:lnTo>
                <a:cubicBezTo>
                  <a:pt x="380909" y="493656"/>
                  <a:pt x="380364" y="492078"/>
                  <a:pt x="379877" y="490450"/>
                </a:cubicBezTo>
                <a:lnTo>
                  <a:pt x="367764" y="490450"/>
                </a:lnTo>
                <a:close/>
                <a:moveTo>
                  <a:pt x="515957" y="490450"/>
                </a:moveTo>
                <a:cubicBezTo>
                  <a:pt x="515967" y="490511"/>
                  <a:pt x="516004" y="490555"/>
                  <a:pt x="516013" y="490617"/>
                </a:cubicBezTo>
                <a:cubicBezTo>
                  <a:pt x="516273" y="492240"/>
                  <a:pt x="516437" y="493688"/>
                  <a:pt x="516662" y="495266"/>
                </a:cubicBezTo>
                <a:lnTo>
                  <a:pt x="650868" y="495266"/>
                </a:lnTo>
                <a:cubicBezTo>
                  <a:pt x="651582" y="493670"/>
                  <a:pt x="652210" y="492066"/>
                  <a:pt x="652667" y="490450"/>
                </a:cubicBezTo>
                <a:lnTo>
                  <a:pt x="515957" y="490450"/>
                </a:lnTo>
                <a:close/>
                <a:moveTo>
                  <a:pt x="827813" y="490450"/>
                </a:moveTo>
                <a:lnTo>
                  <a:pt x="827813" y="495266"/>
                </a:lnTo>
                <a:lnTo>
                  <a:pt x="839221" y="495266"/>
                </a:lnTo>
                <a:lnTo>
                  <a:pt x="839221" y="490450"/>
                </a:lnTo>
                <a:lnTo>
                  <a:pt x="827813" y="490450"/>
                </a:lnTo>
                <a:close/>
                <a:moveTo>
                  <a:pt x="857900" y="490450"/>
                </a:moveTo>
                <a:cubicBezTo>
                  <a:pt x="858429" y="491734"/>
                  <a:pt x="858897" y="493070"/>
                  <a:pt x="859440" y="494321"/>
                </a:cubicBezTo>
                <a:cubicBezTo>
                  <a:pt x="859577" y="494632"/>
                  <a:pt x="859692" y="494954"/>
                  <a:pt x="859829" y="495266"/>
                </a:cubicBezTo>
                <a:lnTo>
                  <a:pt x="960813" y="495266"/>
                </a:lnTo>
                <a:cubicBezTo>
                  <a:pt x="960799" y="495233"/>
                  <a:pt x="960790" y="495206"/>
                  <a:pt x="960776" y="495173"/>
                </a:cubicBezTo>
                <a:cubicBezTo>
                  <a:pt x="960491" y="494699"/>
                  <a:pt x="960113" y="493761"/>
                  <a:pt x="959923" y="493951"/>
                </a:cubicBezTo>
                <a:cubicBezTo>
                  <a:pt x="960975" y="492813"/>
                  <a:pt x="962041" y="491601"/>
                  <a:pt x="963095" y="490450"/>
                </a:cubicBezTo>
                <a:lnTo>
                  <a:pt x="857900" y="490450"/>
                </a:lnTo>
                <a:close/>
                <a:moveTo>
                  <a:pt x="987525" y="490450"/>
                </a:moveTo>
                <a:cubicBezTo>
                  <a:pt x="987204" y="491187"/>
                  <a:pt x="986771" y="491966"/>
                  <a:pt x="986041" y="492802"/>
                </a:cubicBezTo>
                <a:cubicBezTo>
                  <a:pt x="985343" y="493608"/>
                  <a:pt x="984782" y="494433"/>
                  <a:pt x="984297" y="495266"/>
                </a:cubicBezTo>
                <a:lnTo>
                  <a:pt x="1016870" y="495266"/>
                </a:lnTo>
                <a:cubicBezTo>
                  <a:pt x="1017433" y="493652"/>
                  <a:pt x="1018055" y="492066"/>
                  <a:pt x="1018595" y="490450"/>
                </a:cubicBezTo>
                <a:lnTo>
                  <a:pt x="987525" y="490450"/>
                </a:lnTo>
                <a:close/>
                <a:moveTo>
                  <a:pt x="1059553" y="490450"/>
                </a:moveTo>
                <a:cubicBezTo>
                  <a:pt x="1059307" y="492055"/>
                  <a:pt x="1059067" y="493679"/>
                  <a:pt x="1058811" y="495266"/>
                </a:cubicBezTo>
                <a:lnTo>
                  <a:pt x="1070831" y="495266"/>
                </a:lnTo>
                <a:cubicBezTo>
                  <a:pt x="1071075" y="493679"/>
                  <a:pt x="1071302" y="492054"/>
                  <a:pt x="1071536" y="490450"/>
                </a:cubicBezTo>
                <a:lnTo>
                  <a:pt x="1059553" y="490450"/>
                </a:lnTo>
                <a:close/>
                <a:moveTo>
                  <a:pt x="1278698" y="490450"/>
                </a:moveTo>
                <a:cubicBezTo>
                  <a:pt x="1277801" y="491838"/>
                  <a:pt x="1276891" y="493231"/>
                  <a:pt x="1275915" y="494414"/>
                </a:cubicBezTo>
                <a:cubicBezTo>
                  <a:pt x="1275709" y="494685"/>
                  <a:pt x="1275542" y="494991"/>
                  <a:pt x="1275340" y="495266"/>
                </a:cubicBezTo>
                <a:lnTo>
                  <a:pt x="1437297" y="495266"/>
                </a:lnTo>
                <a:lnTo>
                  <a:pt x="1438206" y="490450"/>
                </a:lnTo>
                <a:lnTo>
                  <a:pt x="1437241" y="490450"/>
                </a:lnTo>
                <a:lnTo>
                  <a:pt x="1436518" y="491098"/>
                </a:lnTo>
                <a:cubicBezTo>
                  <a:pt x="1436609" y="490885"/>
                  <a:pt x="1436686" y="490664"/>
                  <a:pt x="1436777" y="490450"/>
                </a:cubicBezTo>
                <a:lnTo>
                  <a:pt x="1278698" y="490450"/>
                </a:lnTo>
                <a:close/>
                <a:moveTo>
                  <a:pt x="1482298" y="490450"/>
                </a:moveTo>
                <a:cubicBezTo>
                  <a:pt x="1482112" y="491285"/>
                  <a:pt x="1481957" y="492167"/>
                  <a:pt x="1482094" y="493376"/>
                </a:cubicBezTo>
                <a:cubicBezTo>
                  <a:pt x="1482141" y="494031"/>
                  <a:pt x="1482381" y="494627"/>
                  <a:pt x="1482483" y="495266"/>
                </a:cubicBezTo>
                <a:lnTo>
                  <a:pt x="1499308" y="495266"/>
                </a:lnTo>
                <a:cubicBezTo>
                  <a:pt x="1499000" y="494797"/>
                  <a:pt x="1498686" y="494328"/>
                  <a:pt x="1498529" y="493858"/>
                </a:cubicBezTo>
                <a:cubicBezTo>
                  <a:pt x="1498217" y="493081"/>
                  <a:pt x="1497389" y="491611"/>
                  <a:pt x="1496155" y="490450"/>
                </a:cubicBezTo>
                <a:lnTo>
                  <a:pt x="1482298" y="490450"/>
                </a:lnTo>
                <a:close/>
                <a:moveTo>
                  <a:pt x="1539894" y="490450"/>
                </a:moveTo>
                <a:cubicBezTo>
                  <a:pt x="1539123" y="492068"/>
                  <a:pt x="1538288" y="493663"/>
                  <a:pt x="1537483" y="495266"/>
                </a:cubicBezTo>
                <a:lnTo>
                  <a:pt x="1549652" y="495266"/>
                </a:lnTo>
                <a:cubicBezTo>
                  <a:pt x="1550440" y="493664"/>
                  <a:pt x="1551234" y="492061"/>
                  <a:pt x="1551989" y="490450"/>
                </a:cubicBezTo>
                <a:lnTo>
                  <a:pt x="1539894" y="490450"/>
                </a:lnTo>
                <a:close/>
                <a:moveTo>
                  <a:pt x="1629656" y="490450"/>
                </a:moveTo>
                <a:cubicBezTo>
                  <a:pt x="1628841" y="492073"/>
                  <a:pt x="1627942" y="493657"/>
                  <a:pt x="1627096" y="495266"/>
                </a:cubicBezTo>
                <a:lnTo>
                  <a:pt x="1640916" y="495266"/>
                </a:lnTo>
                <a:cubicBezTo>
                  <a:pt x="1641723" y="493648"/>
                  <a:pt x="1642643" y="492083"/>
                  <a:pt x="1643420" y="490450"/>
                </a:cubicBezTo>
                <a:lnTo>
                  <a:pt x="1629656" y="490450"/>
                </a:lnTo>
                <a:close/>
                <a:moveTo>
                  <a:pt x="29995" y="500063"/>
                </a:moveTo>
                <a:cubicBezTo>
                  <a:pt x="30827" y="501658"/>
                  <a:pt x="31563" y="503297"/>
                  <a:pt x="32425" y="504878"/>
                </a:cubicBezTo>
                <a:lnTo>
                  <a:pt x="1621272" y="504878"/>
                </a:lnTo>
                <a:cubicBezTo>
                  <a:pt x="1620288" y="504083"/>
                  <a:pt x="1619089" y="503526"/>
                  <a:pt x="1617710" y="503526"/>
                </a:cubicBezTo>
                <a:lnTo>
                  <a:pt x="1545626" y="503526"/>
                </a:lnTo>
                <a:cubicBezTo>
                  <a:pt x="1546220" y="502378"/>
                  <a:pt x="1546729" y="501211"/>
                  <a:pt x="1547314" y="500063"/>
                </a:cubicBezTo>
                <a:lnTo>
                  <a:pt x="1535090" y="500063"/>
                </a:lnTo>
                <a:cubicBezTo>
                  <a:pt x="1534360" y="501457"/>
                  <a:pt x="1533745" y="502894"/>
                  <a:pt x="1532994" y="504285"/>
                </a:cubicBezTo>
                <a:lnTo>
                  <a:pt x="1501367" y="504285"/>
                </a:lnTo>
                <a:cubicBezTo>
                  <a:pt x="1501795" y="502730"/>
                  <a:pt x="1501697" y="501337"/>
                  <a:pt x="1501423" y="500063"/>
                </a:cubicBezTo>
                <a:lnTo>
                  <a:pt x="1483782" y="500063"/>
                </a:lnTo>
                <a:cubicBezTo>
                  <a:pt x="1484391" y="501545"/>
                  <a:pt x="1485054" y="503016"/>
                  <a:pt x="1485989" y="504378"/>
                </a:cubicBezTo>
                <a:lnTo>
                  <a:pt x="1435460" y="504378"/>
                </a:lnTo>
                <a:cubicBezTo>
                  <a:pt x="1435650" y="503714"/>
                  <a:pt x="1435848" y="503041"/>
                  <a:pt x="1435943" y="502378"/>
                </a:cubicBezTo>
                <a:lnTo>
                  <a:pt x="1436388" y="500063"/>
                </a:lnTo>
                <a:lnTo>
                  <a:pt x="1272354" y="500063"/>
                </a:lnTo>
                <a:cubicBezTo>
                  <a:pt x="1271751" y="501207"/>
                  <a:pt x="1271133" y="502343"/>
                  <a:pt x="1270684" y="503619"/>
                </a:cubicBezTo>
                <a:lnTo>
                  <a:pt x="1069625" y="503619"/>
                </a:lnTo>
                <a:cubicBezTo>
                  <a:pt x="1069817" y="502469"/>
                  <a:pt x="1069958" y="501222"/>
                  <a:pt x="1070145" y="500063"/>
                </a:cubicBezTo>
                <a:lnTo>
                  <a:pt x="1058069" y="500063"/>
                </a:lnTo>
                <a:cubicBezTo>
                  <a:pt x="1057852" y="501341"/>
                  <a:pt x="1057699" y="502723"/>
                  <a:pt x="1057475" y="503989"/>
                </a:cubicBezTo>
                <a:lnTo>
                  <a:pt x="1013772" y="503989"/>
                </a:lnTo>
                <a:lnTo>
                  <a:pt x="1013884" y="503619"/>
                </a:lnTo>
                <a:cubicBezTo>
                  <a:pt x="1014264" y="502670"/>
                  <a:pt x="1014542" y="501715"/>
                  <a:pt x="1014922" y="500766"/>
                </a:cubicBezTo>
                <a:cubicBezTo>
                  <a:pt x="1015018" y="500538"/>
                  <a:pt x="1015070" y="500292"/>
                  <a:pt x="1015164" y="500063"/>
                </a:cubicBezTo>
                <a:lnTo>
                  <a:pt x="982665" y="500063"/>
                </a:lnTo>
                <a:cubicBezTo>
                  <a:pt x="982402" y="501339"/>
                  <a:pt x="982085" y="502609"/>
                  <a:pt x="982053" y="503896"/>
                </a:cubicBezTo>
                <a:lnTo>
                  <a:pt x="962965" y="503896"/>
                </a:lnTo>
                <a:cubicBezTo>
                  <a:pt x="962965" y="502601"/>
                  <a:pt x="962830" y="501323"/>
                  <a:pt x="962575" y="500063"/>
                </a:cubicBezTo>
                <a:lnTo>
                  <a:pt x="861796" y="500063"/>
                </a:lnTo>
                <a:cubicBezTo>
                  <a:pt x="861983" y="500555"/>
                  <a:pt x="862216" y="501026"/>
                  <a:pt x="862389" y="501526"/>
                </a:cubicBezTo>
                <a:cubicBezTo>
                  <a:pt x="862674" y="502284"/>
                  <a:pt x="862774" y="502862"/>
                  <a:pt x="862964" y="503526"/>
                </a:cubicBezTo>
                <a:lnTo>
                  <a:pt x="839221" y="503526"/>
                </a:lnTo>
                <a:lnTo>
                  <a:pt x="839221" y="500063"/>
                </a:lnTo>
                <a:lnTo>
                  <a:pt x="827813" y="500063"/>
                </a:lnTo>
                <a:lnTo>
                  <a:pt x="827813" y="503619"/>
                </a:lnTo>
                <a:lnTo>
                  <a:pt x="649273" y="503619"/>
                </a:lnTo>
                <a:cubicBezTo>
                  <a:pt x="649769" y="502627"/>
                  <a:pt x="649994" y="501409"/>
                  <a:pt x="650015" y="500063"/>
                </a:cubicBezTo>
                <a:lnTo>
                  <a:pt x="517348" y="500063"/>
                </a:lnTo>
                <a:cubicBezTo>
                  <a:pt x="517528" y="501412"/>
                  <a:pt x="517750" y="502895"/>
                  <a:pt x="517923" y="504193"/>
                </a:cubicBezTo>
                <a:lnTo>
                  <a:pt x="384292" y="504193"/>
                </a:lnTo>
                <a:cubicBezTo>
                  <a:pt x="383824" y="502838"/>
                  <a:pt x="383410" y="501431"/>
                  <a:pt x="382956" y="500063"/>
                </a:cubicBezTo>
                <a:lnTo>
                  <a:pt x="370751" y="500063"/>
                </a:lnTo>
                <a:cubicBezTo>
                  <a:pt x="371190" y="501433"/>
                  <a:pt x="371596" y="502836"/>
                  <a:pt x="372049" y="504193"/>
                </a:cubicBezTo>
                <a:lnTo>
                  <a:pt x="250382" y="504193"/>
                </a:lnTo>
                <a:cubicBezTo>
                  <a:pt x="249694" y="502835"/>
                  <a:pt x="249086" y="501432"/>
                  <a:pt x="248416" y="500063"/>
                </a:cubicBezTo>
                <a:lnTo>
                  <a:pt x="235765" y="500063"/>
                </a:lnTo>
                <a:cubicBezTo>
                  <a:pt x="236407" y="501432"/>
                  <a:pt x="236996" y="502833"/>
                  <a:pt x="237657" y="504193"/>
                </a:cubicBezTo>
                <a:lnTo>
                  <a:pt x="134985" y="504193"/>
                </a:lnTo>
                <a:cubicBezTo>
                  <a:pt x="134241" y="502834"/>
                  <a:pt x="133593" y="501431"/>
                  <a:pt x="132871" y="500063"/>
                </a:cubicBezTo>
                <a:lnTo>
                  <a:pt x="120220" y="500063"/>
                </a:lnTo>
                <a:cubicBezTo>
                  <a:pt x="120786" y="501178"/>
                  <a:pt x="121291" y="502324"/>
                  <a:pt x="121871" y="503433"/>
                </a:cubicBezTo>
                <a:lnTo>
                  <a:pt x="48841" y="503433"/>
                </a:lnTo>
                <a:cubicBezTo>
                  <a:pt x="47511" y="503433"/>
                  <a:pt x="46378" y="503897"/>
                  <a:pt x="45428" y="504656"/>
                </a:cubicBezTo>
                <a:cubicBezTo>
                  <a:pt x="44559" y="503144"/>
                  <a:pt x="43784" y="501587"/>
                  <a:pt x="42942" y="500063"/>
                </a:cubicBezTo>
                <a:lnTo>
                  <a:pt x="29995" y="500063"/>
                </a:lnTo>
                <a:close/>
                <a:moveTo>
                  <a:pt x="1624499" y="500063"/>
                </a:moveTo>
                <a:cubicBezTo>
                  <a:pt x="1623620" y="501661"/>
                  <a:pt x="1622812" y="503294"/>
                  <a:pt x="1621902" y="504878"/>
                </a:cubicBezTo>
                <a:lnTo>
                  <a:pt x="1635870" y="504878"/>
                </a:lnTo>
                <a:cubicBezTo>
                  <a:pt x="1636738" y="503286"/>
                  <a:pt x="1637554" y="501669"/>
                  <a:pt x="1638393" y="500063"/>
                </a:cubicBezTo>
                <a:lnTo>
                  <a:pt x="1624499" y="500063"/>
                </a:lnTo>
                <a:close/>
                <a:moveTo>
                  <a:pt x="35207" y="509675"/>
                </a:moveTo>
                <a:cubicBezTo>
                  <a:pt x="36126" y="511290"/>
                  <a:pt x="37078" y="512890"/>
                  <a:pt x="38027" y="514490"/>
                </a:cubicBezTo>
                <a:lnTo>
                  <a:pt x="1630435" y="514490"/>
                </a:lnTo>
                <a:cubicBezTo>
                  <a:pt x="1631393" y="512874"/>
                  <a:pt x="1632438" y="511307"/>
                  <a:pt x="1633366" y="509675"/>
                </a:cubicBezTo>
                <a:lnTo>
                  <a:pt x="35207" y="509675"/>
                </a:lnTo>
                <a:close/>
                <a:moveTo>
                  <a:pt x="40809" y="519269"/>
                </a:moveTo>
                <a:cubicBezTo>
                  <a:pt x="41804" y="520882"/>
                  <a:pt x="42846" y="522468"/>
                  <a:pt x="43870" y="524066"/>
                </a:cubicBezTo>
                <a:lnTo>
                  <a:pt x="57893" y="524066"/>
                </a:lnTo>
                <a:cubicBezTo>
                  <a:pt x="56818" y="522473"/>
                  <a:pt x="55748" y="520877"/>
                  <a:pt x="54703" y="519269"/>
                </a:cubicBezTo>
                <a:lnTo>
                  <a:pt x="40809" y="519269"/>
                </a:lnTo>
                <a:close/>
                <a:moveTo>
                  <a:pt x="130775" y="519269"/>
                </a:moveTo>
                <a:cubicBezTo>
                  <a:pt x="131738" y="520874"/>
                  <a:pt x="132714" y="522476"/>
                  <a:pt x="133705" y="524066"/>
                </a:cubicBezTo>
                <a:lnTo>
                  <a:pt x="146857" y="524066"/>
                </a:lnTo>
                <a:cubicBezTo>
                  <a:pt x="145815" y="522472"/>
                  <a:pt x="144772" y="520879"/>
                  <a:pt x="143759" y="519269"/>
                </a:cubicBezTo>
                <a:lnTo>
                  <a:pt x="130775" y="519269"/>
                </a:lnTo>
                <a:close/>
                <a:moveTo>
                  <a:pt x="245263" y="519269"/>
                </a:moveTo>
                <a:cubicBezTo>
                  <a:pt x="246159" y="520875"/>
                  <a:pt x="247067" y="522475"/>
                  <a:pt x="247990" y="524066"/>
                </a:cubicBezTo>
                <a:lnTo>
                  <a:pt x="261197" y="524066"/>
                </a:lnTo>
                <a:cubicBezTo>
                  <a:pt x="260237" y="522473"/>
                  <a:pt x="259275" y="520879"/>
                  <a:pt x="258340" y="519269"/>
                </a:cubicBezTo>
                <a:lnTo>
                  <a:pt x="245263" y="519269"/>
                </a:lnTo>
                <a:close/>
                <a:moveTo>
                  <a:pt x="377354" y="519269"/>
                </a:moveTo>
                <a:cubicBezTo>
                  <a:pt x="377978" y="520880"/>
                  <a:pt x="378622" y="522472"/>
                  <a:pt x="379265" y="524066"/>
                </a:cubicBezTo>
                <a:lnTo>
                  <a:pt x="391767" y="524066"/>
                </a:lnTo>
                <a:cubicBezTo>
                  <a:pt x="391096" y="522474"/>
                  <a:pt x="390433" y="520879"/>
                  <a:pt x="389783" y="519269"/>
                </a:cubicBezTo>
                <a:lnTo>
                  <a:pt x="377354" y="519269"/>
                </a:lnTo>
                <a:close/>
                <a:moveTo>
                  <a:pt x="518776" y="519269"/>
                </a:moveTo>
                <a:cubicBezTo>
                  <a:pt x="518893" y="520878"/>
                  <a:pt x="519022" y="522494"/>
                  <a:pt x="519110" y="524066"/>
                </a:cubicBezTo>
                <a:lnTo>
                  <a:pt x="621764" y="524066"/>
                </a:lnTo>
                <a:cubicBezTo>
                  <a:pt x="621915" y="521949"/>
                  <a:pt x="622929" y="520262"/>
                  <a:pt x="624862" y="519361"/>
                </a:cubicBezTo>
                <a:cubicBezTo>
                  <a:pt x="624925" y="519333"/>
                  <a:pt x="624966" y="519298"/>
                  <a:pt x="625029" y="519269"/>
                </a:cubicBezTo>
                <a:lnTo>
                  <a:pt x="518776" y="519269"/>
                </a:lnTo>
                <a:close/>
                <a:moveTo>
                  <a:pt x="827627" y="519269"/>
                </a:moveTo>
                <a:lnTo>
                  <a:pt x="827627" y="524066"/>
                </a:lnTo>
                <a:lnTo>
                  <a:pt x="838738" y="524066"/>
                </a:lnTo>
                <a:lnTo>
                  <a:pt x="838738" y="519269"/>
                </a:lnTo>
                <a:lnTo>
                  <a:pt x="827627" y="519269"/>
                </a:lnTo>
                <a:close/>
                <a:moveTo>
                  <a:pt x="864689" y="519269"/>
                </a:moveTo>
                <a:cubicBezTo>
                  <a:pt x="864973" y="520881"/>
                  <a:pt x="865217" y="522548"/>
                  <a:pt x="865580" y="524066"/>
                </a:cubicBezTo>
                <a:lnTo>
                  <a:pt x="950370" y="524066"/>
                </a:lnTo>
                <a:cubicBezTo>
                  <a:pt x="950841" y="523516"/>
                  <a:pt x="951467" y="523087"/>
                  <a:pt x="952429" y="522584"/>
                </a:cubicBezTo>
                <a:cubicBezTo>
                  <a:pt x="954003" y="521749"/>
                  <a:pt x="955354" y="520593"/>
                  <a:pt x="956547" y="519269"/>
                </a:cubicBezTo>
                <a:lnTo>
                  <a:pt x="864689" y="519269"/>
                </a:lnTo>
                <a:close/>
                <a:moveTo>
                  <a:pt x="983295" y="519269"/>
                </a:moveTo>
                <a:cubicBezTo>
                  <a:pt x="983427" y="519647"/>
                  <a:pt x="983486" y="520017"/>
                  <a:pt x="983666" y="520398"/>
                </a:cubicBezTo>
                <a:cubicBezTo>
                  <a:pt x="984536" y="522135"/>
                  <a:pt x="985937" y="523248"/>
                  <a:pt x="987488" y="524066"/>
                </a:cubicBezTo>
                <a:lnTo>
                  <a:pt x="1002068" y="524066"/>
                </a:lnTo>
                <a:cubicBezTo>
                  <a:pt x="1004526" y="522434"/>
                  <a:pt x="1006508" y="520661"/>
                  <a:pt x="1007484" y="519269"/>
                </a:cubicBezTo>
                <a:lnTo>
                  <a:pt x="983295" y="519269"/>
                </a:lnTo>
                <a:close/>
                <a:moveTo>
                  <a:pt x="1054192" y="519269"/>
                </a:moveTo>
                <a:cubicBezTo>
                  <a:pt x="1053857" y="520915"/>
                  <a:pt x="1053479" y="522441"/>
                  <a:pt x="1053135" y="524066"/>
                </a:cubicBezTo>
                <a:lnTo>
                  <a:pt x="1065730" y="524066"/>
                </a:lnTo>
                <a:cubicBezTo>
                  <a:pt x="1066060" y="522444"/>
                  <a:pt x="1066430" y="520910"/>
                  <a:pt x="1066750" y="519269"/>
                </a:cubicBezTo>
                <a:lnTo>
                  <a:pt x="1054192" y="519269"/>
                </a:lnTo>
                <a:close/>
                <a:moveTo>
                  <a:pt x="1262393" y="519269"/>
                </a:moveTo>
                <a:cubicBezTo>
                  <a:pt x="1262266" y="520754"/>
                  <a:pt x="1262493" y="522178"/>
                  <a:pt x="1262708" y="523251"/>
                </a:cubicBezTo>
                <a:cubicBezTo>
                  <a:pt x="1262708" y="523505"/>
                  <a:pt x="1262741" y="523754"/>
                  <a:pt x="1262801" y="524066"/>
                </a:cubicBezTo>
                <a:lnTo>
                  <a:pt x="1436221" y="524066"/>
                </a:lnTo>
                <a:cubicBezTo>
                  <a:pt x="1436763" y="522541"/>
                  <a:pt x="1436873" y="520929"/>
                  <a:pt x="1436722" y="519269"/>
                </a:cubicBezTo>
                <a:lnTo>
                  <a:pt x="1262393" y="519269"/>
                </a:lnTo>
                <a:close/>
                <a:moveTo>
                  <a:pt x="1523144" y="519269"/>
                </a:moveTo>
                <a:cubicBezTo>
                  <a:pt x="1522137" y="520875"/>
                  <a:pt x="1521120" y="522474"/>
                  <a:pt x="1520084" y="524066"/>
                </a:cubicBezTo>
                <a:lnTo>
                  <a:pt x="1533717" y="524066"/>
                </a:lnTo>
                <a:cubicBezTo>
                  <a:pt x="1534711" y="522468"/>
                  <a:pt x="1535720" y="520883"/>
                  <a:pt x="1536685" y="519269"/>
                </a:cubicBezTo>
                <a:lnTo>
                  <a:pt x="1523144" y="519269"/>
                </a:lnTo>
                <a:close/>
                <a:moveTo>
                  <a:pt x="1612850" y="519269"/>
                </a:moveTo>
                <a:cubicBezTo>
                  <a:pt x="1611802" y="520880"/>
                  <a:pt x="1610718" y="522470"/>
                  <a:pt x="1609641" y="524066"/>
                </a:cubicBezTo>
                <a:lnTo>
                  <a:pt x="1624518" y="524066"/>
                </a:lnTo>
                <a:cubicBezTo>
                  <a:pt x="1625534" y="522480"/>
                  <a:pt x="1626498" y="520870"/>
                  <a:pt x="1627486" y="519269"/>
                </a:cubicBezTo>
                <a:lnTo>
                  <a:pt x="1612850" y="519269"/>
                </a:lnTo>
                <a:close/>
                <a:moveTo>
                  <a:pt x="47060" y="528881"/>
                </a:moveTo>
                <a:cubicBezTo>
                  <a:pt x="48124" y="530480"/>
                  <a:pt x="49159" y="532094"/>
                  <a:pt x="50251" y="533678"/>
                </a:cubicBezTo>
                <a:lnTo>
                  <a:pt x="64608" y="533678"/>
                </a:lnTo>
                <a:cubicBezTo>
                  <a:pt x="63444" y="532076"/>
                  <a:pt x="62236" y="530500"/>
                  <a:pt x="61102" y="528881"/>
                </a:cubicBezTo>
                <a:lnTo>
                  <a:pt x="47060" y="528881"/>
                </a:lnTo>
                <a:close/>
                <a:moveTo>
                  <a:pt x="136673" y="528881"/>
                </a:moveTo>
                <a:cubicBezTo>
                  <a:pt x="137722" y="530501"/>
                  <a:pt x="138843" y="532075"/>
                  <a:pt x="139920" y="533678"/>
                </a:cubicBezTo>
                <a:lnTo>
                  <a:pt x="153349" y="533678"/>
                </a:lnTo>
                <a:cubicBezTo>
                  <a:pt x="152223" y="532076"/>
                  <a:pt x="151053" y="530500"/>
                  <a:pt x="149955" y="528881"/>
                </a:cubicBezTo>
                <a:lnTo>
                  <a:pt x="136673" y="528881"/>
                </a:lnTo>
                <a:close/>
                <a:moveTo>
                  <a:pt x="250735" y="528881"/>
                </a:moveTo>
                <a:cubicBezTo>
                  <a:pt x="251712" y="530504"/>
                  <a:pt x="252774" y="532071"/>
                  <a:pt x="253777" y="533678"/>
                </a:cubicBezTo>
                <a:lnTo>
                  <a:pt x="267188" y="533678"/>
                </a:lnTo>
                <a:cubicBezTo>
                  <a:pt x="266149" y="532077"/>
                  <a:pt x="265086" y="530501"/>
                  <a:pt x="264072" y="528881"/>
                </a:cubicBezTo>
                <a:lnTo>
                  <a:pt x="250735" y="528881"/>
                </a:lnTo>
                <a:close/>
                <a:moveTo>
                  <a:pt x="381176" y="528881"/>
                </a:moveTo>
                <a:cubicBezTo>
                  <a:pt x="381858" y="530502"/>
                  <a:pt x="382589" y="532077"/>
                  <a:pt x="383290" y="533678"/>
                </a:cubicBezTo>
                <a:lnTo>
                  <a:pt x="395978" y="533678"/>
                </a:lnTo>
                <a:cubicBezTo>
                  <a:pt x="395243" y="532074"/>
                  <a:pt x="394467" y="530506"/>
                  <a:pt x="393752" y="528881"/>
                </a:cubicBezTo>
                <a:lnTo>
                  <a:pt x="381176" y="528881"/>
                </a:lnTo>
                <a:close/>
                <a:moveTo>
                  <a:pt x="519333" y="528881"/>
                </a:moveTo>
                <a:cubicBezTo>
                  <a:pt x="519394" y="530499"/>
                  <a:pt x="519418" y="532093"/>
                  <a:pt x="519444" y="533678"/>
                </a:cubicBezTo>
                <a:lnTo>
                  <a:pt x="622747" y="533678"/>
                </a:lnTo>
                <a:cubicBezTo>
                  <a:pt x="622843" y="532065"/>
                  <a:pt x="622734" y="530462"/>
                  <a:pt x="622395" y="528881"/>
                </a:cubicBezTo>
                <a:lnTo>
                  <a:pt x="519333" y="528881"/>
                </a:lnTo>
                <a:close/>
                <a:moveTo>
                  <a:pt x="827627" y="528881"/>
                </a:moveTo>
                <a:lnTo>
                  <a:pt x="827627" y="533678"/>
                </a:lnTo>
                <a:lnTo>
                  <a:pt x="838738" y="533678"/>
                </a:lnTo>
                <a:lnTo>
                  <a:pt x="838738" y="528881"/>
                </a:lnTo>
                <a:lnTo>
                  <a:pt x="827627" y="528881"/>
                </a:lnTo>
                <a:close/>
                <a:moveTo>
                  <a:pt x="866693" y="528881"/>
                </a:moveTo>
                <a:cubicBezTo>
                  <a:pt x="866805" y="529385"/>
                  <a:pt x="866945" y="529835"/>
                  <a:pt x="867045" y="530363"/>
                </a:cubicBezTo>
                <a:cubicBezTo>
                  <a:pt x="867334" y="531613"/>
                  <a:pt x="867828" y="532575"/>
                  <a:pt x="868251" y="533678"/>
                </a:cubicBezTo>
                <a:lnTo>
                  <a:pt x="947773" y="533678"/>
                </a:lnTo>
                <a:cubicBezTo>
                  <a:pt x="948217" y="532027"/>
                  <a:pt x="948569" y="530423"/>
                  <a:pt x="948849" y="528881"/>
                </a:cubicBezTo>
                <a:lnTo>
                  <a:pt x="866693" y="528881"/>
                </a:lnTo>
                <a:close/>
                <a:moveTo>
                  <a:pt x="1052059" y="528881"/>
                </a:moveTo>
                <a:cubicBezTo>
                  <a:pt x="1051704" y="530484"/>
                  <a:pt x="1051347" y="532096"/>
                  <a:pt x="1050983" y="533678"/>
                </a:cubicBezTo>
                <a:lnTo>
                  <a:pt x="1063671" y="533678"/>
                </a:lnTo>
                <a:cubicBezTo>
                  <a:pt x="1064021" y="532095"/>
                  <a:pt x="1064369" y="530484"/>
                  <a:pt x="1064710" y="528881"/>
                </a:cubicBezTo>
                <a:lnTo>
                  <a:pt x="1052059" y="528881"/>
                </a:lnTo>
                <a:close/>
                <a:moveTo>
                  <a:pt x="1262801" y="528881"/>
                </a:moveTo>
                <a:cubicBezTo>
                  <a:pt x="1262772" y="530382"/>
                  <a:pt x="1262658" y="531861"/>
                  <a:pt x="1262708" y="533400"/>
                </a:cubicBezTo>
                <a:cubicBezTo>
                  <a:pt x="1262655" y="533495"/>
                  <a:pt x="1262594" y="533583"/>
                  <a:pt x="1262541" y="533678"/>
                </a:cubicBezTo>
                <a:lnTo>
                  <a:pt x="1433012" y="533678"/>
                </a:lnTo>
                <a:cubicBezTo>
                  <a:pt x="1433183" y="533081"/>
                  <a:pt x="1433403" y="532473"/>
                  <a:pt x="1433568" y="531881"/>
                </a:cubicBezTo>
                <a:cubicBezTo>
                  <a:pt x="1433856" y="530814"/>
                  <a:pt x="1434270" y="529898"/>
                  <a:pt x="1434588" y="528881"/>
                </a:cubicBezTo>
                <a:lnTo>
                  <a:pt x="1262801" y="528881"/>
                </a:lnTo>
                <a:close/>
                <a:moveTo>
                  <a:pt x="1516949" y="528881"/>
                </a:moveTo>
                <a:cubicBezTo>
                  <a:pt x="1515855" y="530499"/>
                  <a:pt x="1514695" y="532077"/>
                  <a:pt x="1513573" y="533678"/>
                </a:cubicBezTo>
                <a:lnTo>
                  <a:pt x="1527596" y="533678"/>
                </a:lnTo>
                <a:cubicBezTo>
                  <a:pt x="1528660" y="532090"/>
                  <a:pt x="1529694" y="530486"/>
                  <a:pt x="1530731" y="528881"/>
                </a:cubicBezTo>
                <a:lnTo>
                  <a:pt x="1516949" y="528881"/>
                </a:lnTo>
                <a:close/>
                <a:moveTo>
                  <a:pt x="1606432" y="528881"/>
                </a:moveTo>
                <a:cubicBezTo>
                  <a:pt x="1605298" y="530500"/>
                  <a:pt x="1604090" y="532076"/>
                  <a:pt x="1602926" y="533678"/>
                </a:cubicBezTo>
                <a:lnTo>
                  <a:pt x="1618137" y="533678"/>
                </a:lnTo>
                <a:cubicBezTo>
                  <a:pt x="1619249" y="532064"/>
                  <a:pt x="1620466" y="530511"/>
                  <a:pt x="1621550" y="528881"/>
                </a:cubicBezTo>
                <a:lnTo>
                  <a:pt x="1606432" y="528881"/>
                </a:lnTo>
                <a:close/>
                <a:moveTo>
                  <a:pt x="53627" y="538493"/>
                </a:moveTo>
                <a:cubicBezTo>
                  <a:pt x="54781" y="540109"/>
                  <a:pt x="55987" y="541692"/>
                  <a:pt x="57170" y="543290"/>
                </a:cubicBezTo>
                <a:lnTo>
                  <a:pt x="71731" y="543290"/>
                </a:lnTo>
                <a:cubicBezTo>
                  <a:pt x="70505" y="541715"/>
                  <a:pt x="69368" y="540085"/>
                  <a:pt x="68170" y="538493"/>
                </a:cubicBezTo>
                <a:lnTo>
                  <a:pt x="53627" y="538493"/>
                </a:lnTo>
                <a:close/>
                <a:moveTo>
                  <a:pt x="143221" y="538493"/>
                </a:moveTo>
                <a:cubicBezTo>
                  <a:pt x="144332" y="540088"/>
                  <a:pt x="145386" y="541712"/>
                  <a:pt x="146523" y="543290"/>
                </a:cubicBezTo>
                <a:lnTo>
                  <a:pt x="160250" y="543290"/>
                </a:lnTo>
                <a:cubicBezTo>
                  <a:pt x="159062" y="541715"/>
                  <a:pt x="157960" y="540086"/>
                  <a:pt x="156800" y="538493"/>
                </a:cubicBezTo>
                <a:lnTo>
                  <a:pt x="143221" y="538493"/>
                </a:lnTo>
                <a:close/>
                <a:moveTo>
                  <a:pt x="256838" y="538493"/>
                </a:moveTo>
                <a:cubicBezTo>
                  <a:pt x="257869" y="540086"/>
                  <a:pt x="258843" y="541714"/>
                  <a:pt x="259898" y="543290"/>
                </a:cubicBezTo>
                <a:lnTo>
                  <a:pt x="273588" y="543290"/>
                </a:lnTo>
                <a:cubicBezTo>
                  <a:pt x="272492" y="541715"/>
                  <a:pt x="271470" y="540088"/>
                  <a:pt x="270397" y="538493"/>
                </a:cubicBezTo>
                <a:lnTo>
                  <a:pt x="256838" y="538493"/>
                </a:lnTo>
                <a:close/>
                <a:moveTo>
                  <a:pt x="385461" y="538493"/>
                </a:moveTo>
                <a:cubicBezTo>
                  <a:pt x="386188" y="540087"/>
                  <a:pt x="386885" y="541716"/>
                  <a:pt x="387631" y="543290"/>
                </a:cubicBezTo>
                <a:lnTo>
                  <a:pt x="400486" y="543290"/>
                </a:lnTo>
                <a:cubicBezTo>
                  <a:pt x="399707" y="541721"/>
                  <a:pt x="399000" y="540083"/>
                  <a:pt x="398241" y="538493"/>
                </a:cubicBezTo>
                <a:lnTo>
                  <a:pt x="385461" y="538493"/>
                </a:lnTo>
                <a:close/>
                <a:moveTo>
                  <a:pt x="519685" y="538493"/>
                </a:moveTo>
                <a:cubicBezTo>
                  <a:pt x="519787" y="540295"/>
                  <a:pt x="520016" y="541969"/>
                  <a:pt x="520631" y="543290"/>
                </a:cubicBezTo>
                <a:lnTo>
                  <a:pt x="619612" y="543290"/>
                </a:lnTo>
                <a:cubicBezTo>
                  <a:pt x="620553" y="541685"/>
                  <a:pt x="621282" y="540089"/>
                  <a:pt x="621801" y="538493"/>
                </a:cubicBezTo>
                <a:lnTo>
                  <a:pt x="519685" y="538493"/>
                </a:lnTo>
                <a:close/>
                <a:moveTo>
                  <a:pt x="827627" y="538493"/>
                </a:moveTo>
                <a:lnTo>
                  <a:pt x="827627" y="543290"/>
                </a:lnTo>
                <a:lnTo>
                  <a:pt x="838738" y="543290"/>
                </a:lnTo>
                <a:lnTo>
                  <a:pt x="838738" y="538493"/>
                </a:lnTo>
                <a:lnTo>
                  <a:pt x="827627" y="538493"/>
                </a:lnTo>
                <a:close/>
                <a:moveTo>
                  <a:pt x="870013" y="538493"/>
                </a:moveTo>
                <a:cubicBezTo>
                  <a:pt x="870441" y="539480"/>
                  <a:pt x="870941" y="540469"/>
                  <a:pt x="871126" y="541457"/>
                </a:cubicBezTo>
                <a:cubicBezTo>
                  <a:pt x="871293" y="542190"/>
                  <a:pt x="871560" y="542725"/>
                  <a:pt x="871812" y="543290"/>
                </a:cubicBezTo>
                <a:lnTo>
                  <a:pt x="942894" y="543290"/>
                </a:lnTo>
                <a:cubicBezTo>
                  <a:pt x="944224" y="541798"/>
                  <a:pt x="945179" y="540164"/>
                  <a:pt x="945974" y="538493"/>
                </a:cubicBezTo>
                <a:lnTo>
                  <a:pt x="870013" y="538493"/>
                </a:lnTo>
                <a:close/>
                <a:moveTo>
                  <a:pt x="1049907" y="538493"/>
                </a:moveTo>
                <a:cubicBezTo>
                  <a:pt x="1049534" y="540051"/>
                  <a:pt x="1049232" y="541754"/>
                  <a:pt x="1048850" y="543290"/>
                </a:cubicBezTo>
                <a:lnTo>
                  <a:pt x="1061630" y="543290"/>
                </a:lnTo>
                <a:cubicBezTo>
                  <a:pt x="1061999" y="541748"/>
                  <a:pt x="1062291" y="540055"/>
                  <a:pt x="1062651" y="538493"/>
                </a:cubicBezTo>
                <a:lnTo>
                  <a:pt x="1049907" y="538493"/>
                </a:lnTo>
                <a:close/>
                <a:moveTo>
                  <a:pt x="1259666" y="538493"/>
                </a:moveTo>
                <a:cubicBezTo>
                  <a:pt x="1258739" y="540114"/>
                  <a:pt x="1257758" y="541687"/>
                  <a:pt x="1256809" y="543290"/>
                </a:cubicBezTo>
                <a:lnTo>
                  <a:pt x="1428782" y="543290"/>
                </a:lnTo>
                <a:cubicBezTo>
                  <a:pt x="1429888" y="541730"/>
                  <a:pt x="1430748" y="540124"/>
                  <a:pt x="1431416" y="538493"/>
                </a:cubicBezTo>
                <a:lnTo>
                  <a:pt x="1259666" y="538493"/>
                </a:lnTo>
                <a:close/>
                <a:moveTo>
                  <a:pt x="1510178" y="538493"/>
                </a:moveTo>
                <a:cubicBezTo>
                  <a:pt x="1509009" y="540101"/>
                  <a:pt x="1507814" y="541699"/>
                  <a:pt x="1506617" y="543290"/>
                </a:cubicBezTo>
                <a:lnTo>
                  <a:pt x="1520881" y="543290"/>
                </a:lnTo>
                <a:cubicBezTo>
                  <a:pt x="1522022" y="541705"/>
                  <a:pt x="1523125" y="540096"/>
                  <a:pt x="1524239" y="538493"/>
                </a:cubicBezTo>
                <a:lnTo>
                  <a:pt x="1510178" y="538493"/>
                </a:lnTo>
                <a:close/>
                <a:moveTo>
                  <a:pt x="1599364" y="538493"/>
                </a:moveTo>
                <a:cubicBezTo>
                  <a:pt x="1598167" y="540085"/>
                  <a:pt x="1597029" y="541716"/>
                  <a:pt x="1595803" y="543290"/>
                </a:cubicBezTo>
                <a:lnTo>
                  <a:pt x="1611292" y="543290"/>
                </a:lnTo>
                <a:cubicBezTo>
                  <a:pt x="1612460" y="541711"/>
                  <a:pt x="1613564" y="540090"/>
                  <a:pt x="1614705" y="538493"/>
                </a:cubicBezTo>
                <a:lnTo>
                  <a:pt x="1599364" y="538493"/>
                </a:lnTo>
                <a:close/>
                <a:moveTo>
                  <a:pt x="60750" y="548106"/>
                </a:moveTo>
                <a:cubicBezTo>
                  <a:pt x="61978" y="549711"/>
                  <a:pt x="63204" y="551315"/>
                  <a:pt x="64460" y="552902"/>
                </a:cubicBezTo>
                <a:lnTo>
                  <a:pt x="79578" y="552902"/>
                </a:lnTo>
                <a:cubicBezTo>
                  <a:pt x="78253" y="551311"/>
                  <a:pt x="76942" y="549716"/>
                  <a:pt x="75645" y="548106"/>
                </a:cubicBezTo>
                <a:lnTo>
                  <a:pt x="60750" y="548106"/>
                </a:lnTo>
                <a:close/>
                <a:moveTo>
                  <a:pt x="150159" y="548106"/>
                </a:moveTo>
                <a:cubicBezTo>
                  <a:pt x="151356" y="549710"/>
                  <a:pt x="152552" y="551316"/>
                  <a:pt x="153776" y="552902"/>
                </a:cubicBezTo>
                <a:lnTo>
                  <a:pt x="167855" y="552902"/>
                </a:lnTo>
                <a:cubicBezTo>
                  <a:pt x="166573" y="551313"/>
                  <a:pt x="165307" y="549714"/>
                  <a:pt x="164053" y="548106"/>
                </a:cubicBezTo>
                <a:lnTo>
                  <a:pt x="150159" y="548106"/>
                </a:lnTo>
                <a:close/>
                <a:moveTo>
                  <a:pt x="263293" y="548106"/>
                </a:moveTo>
                <a:cubicBezTo>
                  <a:pt x="264405" y="549709"/>
                  <a:pt x="265514" y="551317"/>
                  <a:pt x="266650" y="552902"/>
                </a:cubicBezTo>
                <a:lnTo>
                  <a:pt x="280581" y="552902"/>
                </a:lnTo>
                <a:cubicBezTo>
                  <a:pt x="279398" y="551312"/>
                  <a:pt x="278217" y="549717"/>
                  <a:pt x="277057" y="548106"/>
                </a:cubicBezTo>
                <a:lnTo>
                  <a:pt x="263293" y="548106"/>
                </a:lnTo>
                <a:close/>
                <a:moveTo>
                  <a:pt x="390005" y="548106"/>
                </a:moveTo>
                <a:cubicBezTo>
                  <a:pt x="390799" y="549716"/>
                  <a:pt x="391604" y="551313"/>
                  <a:pt x="392417" y="552902"/>
                </a:cubicBezTo>
                <a:lnTo>
                  <a:pt x="405531" y="552902"/>
                </a:lnTo>
                <a:cubicBezTo>
                  <a:pt x="404680" y="551315"/>
                  <a:pt x="403839" y="549715"/>
                  <a:pt x="403008" y="548106"/>
                </a:cubicBezTo>
                <a:lnTo>
                  <a:pt x="390005" y="548106"/>
                </a:lnTo>
                <a:close/>
                <a:moveTo>
                  <a:pt x="521411" y="548106"/>
                </a:moveTo>
                <a:cubicBezTo>
                  <a:pt x="521398" y="549215"/>
                  <a:pt x="521557" y="550350"/>
                  <a:pt x="521911" y="551513"/>
                </a:cubicBezTo>
                <a:cubicBezTo>
                  <a:pt x="522025" y="551928"/>
                  <a:pt x="522293" y="552478"/>
                  <a:pt x="522449" y="552902"/>
                </a:cubicBezTo>
                <a:lnTo>
                  <a:pt x="619779" y="552902"/>
                </a:lnTo>
                <a:cubicBezTo>
                  <a:pt x="619340" y="551287"/>
                  <a:pt x="618872" y="549745"/>
                  <a:pt x="618443" y="548106"/>
                </a:cubicBezTo>
                <a:lnTo>
                  <a:pt x="521411" y="548106"/>
                </a:lnTo>
                <a:close/>
                <a:moveTo>
                  <a:pt x="827627" y="548106"/>
                </a:moveTo>
                <a:lnTo>
                  <a:pt x="827627" y="552902"/>
                </a:lnTo>
                <a:lnTo>
                  <a:pt x="838738" y="552902"/>
                </a:lnTo>
                <a:lnTo>
                  <a:pt x="838738" y="548106"/>
                </a:lnTo>
                <a:lnTo>
                  <a:pt x="827627" y="548106"/>
                </a:lnTo>
                <a:close/>
                <a:moveTo>
                  <a:pt x="873853" y="548106"/>
                </a:moveTo>
                <a:cubicBezTo>
                  <a:pt x="873920" y="548370"/>
                  <a:pt x="873863" y="548560"/>
                  <a:pt x="873983" y="548846"/>
                </a:cubicBezTo>
                <a:cubicBezTo>
                  <a:pt x="874535" y="550203"/>
                  <a:pt x="874884" y="551529"/>
                  <a:pt x="875133" y="552902"/>
                </a:cubicBezTo>
                <a:lnTo>
                  <a:pt x="935475" y="552902"/>
                </a:lnTo>
                <a:cubicBezTo>
                  <a:pt x="935896" y="552321"/>
                  <a:pt x="936343" y="551726"/>
                  <a:pt x="936662" y="551217"/>
                </a:cubicBezTo>
                <a:lnTo>
                  <a:pt x="937329" y="550180"/>
                </a:lnTo>
                <a:cubicBezTo>
                  <a:pt x="937658" y="549786"/>
                  <a:pt x="937979" y="549009"/>
                  <a:pt x="938238" y="548106"/>
                </a:cubicBezTo>
                <a:lnTo>
                  <a:pt x="873853" y="548106"/>
                </a:lnTo>
                <a:close/>
                <a:moveTo>
                  <a:pt x="1047551" y="548106"/>
                </a:moveTo>
                <a:cubicBezTo>
                  <a:pt x="1047126" y="549752"/>
                  <a:pt x="1046670" y="551281"/>
                  <a:pt x="1046234" y="552902"/>
                </a:cubicBezTo>
                <a:lnTo>
                  <a:pt x="1059089" y="552902"/>
                </a:lnTo>
                <a:cubicBezTo>
                  <a:pt x="1059507" y="551285"/>
                  <a:pt x="1059961" y="549745"/>
                  <a:pt x="1060369" y="548106"/>
                </a:cubicBezTo>
                <a:lnTo>
                  <a:pt x="1047551" y="548106"/>
                </a:lnTo>
                <a:close/>
                <a:moveTo>
                  <a:pt x="1253934" y="548106"/>
                </a:moveTo>
                <a:cubicBezTo>
                  <a:pt x="1252963" y="549693"/>
                  <a:pt x="1252050" y="551333"/>
                  <a:pt x="1251059" y="552902"/>
                </a:cubicBezTo>
                <a:lnTo>
                  <a:pt x="1422160" y="552902"/>
                </a:lnTo>
                <a:cubicBezTo>
                  <a:pt x="1423082" y="551405"/>
                  <a:pt x="1423917" y="549802"/>
                  <a:pt x="1424683" y="548106"/>
                </a:cubicBezTo>
                <a:lnTo>
                  <a:pt x="1253934" y="548106"/>
                </a:lnTo>
                <a:close/>
                <a:moveTo>
                  <a:pt x="1502907" y="548106"/>
                </a:moveTo>
                <a:cubicBezTo>
                  <a:pt x="1501662" y="549702"/>
                  <a:pt x="1500451" y="551325"/>
                  <a:pt x="1499178" y="552902"/>
                </a:cubicBezTo>
                <a:lnTo>
                  <a:pt x="1513702" y="552902"/>
                </a:lnTo>
                <a:cubicBezTo>
                  <a:pt x="1514939" y="551296"/>
                  <a:pt x="1516240" y="549730"/>
                  <a:pt x="1517449" y="548106"/>
                </a:cubicBezTo>
                <a:lnTo>
                  <a:pt x="1502907" y="548106"/>
                </a:lnTo>
                <a:close/>
                <a:moveTo>
                  <a:pt x="1591889" y="548106"/>
                </a:moveTo>
                <a:cubicBezTo>
                  <a:pt x="1590593" y="549715"/>
                  <a:pt x="1589280" y="551312"/>
                  <a:pt x="1587956" y="552902"/>
                </a:cubicBezTo>
                <a:lnTo>
                  <a:pt x="1603909" y="552902"/>
                </a:lnTo>
                <a:cubicBezTo>
                  <a:pt x="1605182" y="551293"/>
                  <a:pt x="1606523" y="549733"/>
                  <a:pt x="1607767" y="548106"/>
                </a:cubicBezTo>
                <a:lnTo>
                  <a:pt x="1591889" y="548106"/>
                </a:lnTo>
                <a:close/>
                <a:moveTo>
                  <a:pt x="68392" y="557718"/>
                </a:moveTo>
                <a:cubicBezTo>
                  <a:pt x="69700" y="559319"/>
                  <a:pt x="70991" y="560932"/>
                  <a:pt x="72325" y="562515"/>
                </a:cubicBezTo>
                <a:lnTo>
                  <a:pt x="87832" y="562515"/>
                </a:lnTo>
                <a:cubicBezTo>
                  <a:pt x="86408" y="560909"/>
                  <a:pt x="84926" y="559343"/>
                  <a:pt x="83529" y="557718"/>
                </a:cubicBezTo>
                <a:lnTo>
                  <a:pt x="68392" y="557718"/>
                </a:lnTo>
                <a:close/>
                <a:moveTo>
                  <a:pt x="157505" y="557718"/>
                </a:moveTo>
                <a:cubicBezTo>
                  <a:pt x="158795" y="559337"/>
                  <a:pt x="160138" y="560915"/>
                  <a:pt x="161456" y="562515"/>
                </a:cubicBezTo>
                <a:lnTo>
                  <a:pt x="175887" y="562515"/>
                </a:lnTo>
                <a:cubicBezTo>
                  <a:pt x="174508" y="560911"/>
                  <a:pt x="173084" y="559342"/>
                  <a:pt x="171732" y="557718"/>
                </a:cubicBezTo>
                <a:lnTo>
                  <a:pt x="157505" y="557718"/>
                </a:lnTo>
                <a:close/>
                <a:moveTo>
                  <a:pt x="270119" y="557718"/>
                </a:moveTo>
                <a:cubicBezTo>
                  <a:pt x="271319" y="559338"/>
                  <a:pt x="272568" y="560914"/>
                  <a:pt x="273792" y="562515"/>
                </a:cubicBezTo>
                <a:lnTo>
                  <a:pt x="287945" y="562515"/>
                </a:lnTo>
                <a:cubicBezTo>
                  <a:pt x="286675" y="560912"/>
                  <a:pt x="285373" y="559344"/>
                  <a:pt x="284124" y="557718"/>
                </a:cubicBezTo>
                <a:lnTo>
                  <a:pt x="270119" y="557718"/>
                </a:lnTo>
                <a:close/>
                <a:moveTo>
                  <a:pt x="394847" y="557718"/>
                </a:moveTo>
                <a:cubicBezTo>
                  <a:pt x="395711" y="559347"/>
                  <a:pt x="396633" y="560909"/>
                  <a:pt x="397518" y="562515"/>
                </a:cubicBezTo>
                <a:lnTo>
                  <a:pt x="410892" y="562515"/>
                </a:lnTo>
                <a:cubicBezTo>
                  <a:pt x="409964" y="560910"/>
                  <a:pt x="408998" y="559347"/>
                  <a:pt x="408091" y="557718"/>
                </a:cubicBezTo>
                <a:lnTo>
                  <a:pt x="394847" y="557718"/>
                </a:lnTo>
                <a:close/>
                <a:moveTo>
                  <a:pt x="524063" y="557718"/>
                </a:moveTo>
                <a:cubicBezTo>
                  <a:pt x="524430" y="559267"/>
                  <a:pt x="524619" y="560880"/>
                  <a:pt x="524694" y="562515"/>
                </a:cubicBezTo>
                <a:lnTo>
                  <a:pt x="622469" y="562515"/>
                </a:lnTo>
                <a:cubicBezTo>
                  <a:pt x="622010" y="560947"/>
                  <a:pt x="621582" y="559309"/>
                  <a:pt x="621133" y="557718"/>
                </a:cubicBezTo>
                <a:lnTo>
                  <a:pt x="524063" y="557718"/>
                </a:lnTo>
                <a:close/>
                <a:moveTo>
                  <a:pt x="827627" y="557718"/>
                </a:moveTo>
                <a:lnTo>
                  <a:pt x="827627" y="562515"/>
                </a:lnTo>
                <a:lnTo>
                  <a:pt x="838738" y="562515"/>
                </a:lnTo>
                <a:lnTo>
                  <a:pt x="838738" y="557718"/>
                </a:lnTo>
                <a:lnTo>
                  <a:pt x="827627" y="557718"/>
                </a:lnTo>
                <a:close/>
                <a:moveTo>
                  <a:pt x="875392" y="557718"/>
                </a:moveTo>
                <a:cubicBezTo>
                  <a:pt x="875380" y="557968"/>
                  <a:pt x="875431" y="558163"/>
                  <a:pt x="875411" y="558422"/>
                </a:cubicBezTo>
                <a:cubicBezTo>
                  <a:pt x="875325" y="559618"/>
                  <a:pt x="875329" y="561022"/>
                  <a:pt x="875411" y="562515"/>
                </a:cubicBezTo>
                <a:lnTo>
                  <a:pt x="926738" y="562515"/>
                </a:lnTo>
                <a:cubicBezTo>
                  <a:pt x="928207" y="561197"/>
                  <a:pt x="929551" y="559589"/>
                  <a:pt x="930670" y="557718"/>
                </a:cubicBezTo>
                <a:lnTo>
                  <a:pt x="875392" y="557718"/>
                </a:lnTo>
                <a:close/>
                <a:moveTo>
                  <a:pt x="1044880" y="557718"/>
                </a:moveTo>
                <a:cubicBezTo>
                  <a:pt x="1044435" y="559313"/>
                  <a:pt x="1044017" y="560945"/>
                  <a:pt x="1043563" y="562515"/>
                </a:cubicBezTo>
                <a:lnTo>
                  <a:pt x="1056511" y="562515"/>
                </a:lnTo>
                <a:cubicBezTo>
                  <a:pt x="1056949" y="560942"/>
                  <a:pt x="1057362" y="559313"/>
                  <a:pt x="1057791" y="557718"/>
                </a:cubicBezTo>
                <a:lnTo>
                  <a:pt x="1044880" y="557718"/>
                </a:lnTo>
                <a:close/>
                <a:moveTo>
                  <a:pt x="1248035" y="557718"/>
                </a:moveTo>
                <a:cubicBezTo>
                  <a:pt x="1246967" y="559356"/>
                  <a:pt x="1245804" y="560897"/>
                  <a:pt x="1244715" y="562515"/>
                </a:cubicBezTo>
                <a:lnTo>
                  <a:pt x="1310900" y="562515"/>
                </a:lnTo>
                <a:cubicBezTo>
                  <a:pt x="1312113" y="562226"/>
                  <a:pt x="1313301" y="561922"/>
                  <a:pt x="1314554" y="561644"/>
                </a:cubicBezTo>
                <a:cubicBezTo>
                  <a:pt x="1317688" y="560981"/>
                  <a:pt x="1320829" y="560317"/>
                  <a:pt x="1323773" y="559274"/>
                </a:cubicBezTo>
                <a:cubicBezTo>
                  <a:pt x="1324652" y="558965"/>
                  <a:pt x="1325512" y="558876"/>
                  <a:pt x="1326314" y="558959"/>
                </a:cubicBezTo>
                <a:cubicBezTo>
                  <a:pt x="1328478" y="559182"/>
                  <a:pt x="1330131" y="560722"/>
                  <a:pt x="1330989" y="562515"/>
                </a:cubicBezTo>
                <a:lnTo>
                  <a:pt x="1413498" y="562515"/>
                </a:lnTo>
                <a:cubicBezTo>
                  <a:pt x="1415391" y="561097"/>
                  <a:pt x="1417059" y="559475"/>
                  <a:pt x="1418599" y="557718"/>
                </a:cubicBezTo>
                <a:lnTo>
                  <a:pt x="1248035" y="557718"/>
                </a:lnTo>
                <a:close/>
                <a:moveTo>
                  <a:pt x="1495134" y="557718"/>
                </a:moveTo>
                <a:cubicBezTo>
                  <a:pt x="1493798" y="559318"/>
                  <a:pt x="1492492" y="560934"/>
                  <a:pt x="1491128" y="562515"/>
                </a:cubicBezTo>
                <a:lnTo>
                  <a:pt x="1506190" y="562515"/>
                </a:lnTo>
                <a:cubicBezTo>
                  <a:pt x="1507479" y="560945"/>
                  <a:pt x="1508674" y="559306"/>
                  <a:pt x="1509937" y="557718"/>
                </a:cubicBezTo>
                <a:lnTo>
                  <a:pt x="1495134" y="557718"/>
                </a:lnTo>
                <a:close/>
                <a:moveTo>
                  <a:pt x="1583987" y="557718"/>
                </a:moveTo>
                <a:cubicBezTo>
                  <a:pt x="1582591" y="559343"/>
                  <a:pt x="1581125" y="560910"/>
                  <a:pt x="1579702" y="562515"/>
                </a:cubicBezTo>
                <a:lnTo>
                  <a:pt x="1596137" y="562515"/>
                </a:lnTo>
                <a:cubicBezTo>
                  <a:pt x="1597465" y="560939"/>
                  <a:pt x="1598712" y="559312"/>
                  <a:pt x="1600014" y="557718"/>
                </a:cubicBezTo>
                <a:lnTo>
                  <a:pt x="1583987" y="557718"/>
                </a:lnTo>
                <a:close/>
                <a:moveTo>
                  <a:pt x="1486713" y="561052"/>
                </a:moveTo>
                <a:cubicBezTo>
                  <a:pt x="1485873" y="560851"/>
                  <a:pt x="1484764" y="560804"/>
                  <a:pt x="1483244" y="561089"/>
                </a:cubicBezTo>
                <a:cubicBezTo>
                  <a:pt x="1482352" y="561193"/>
                  <a:pt x="1480632" y="561509"/>
                  <a:pt x="1479089" y="562515"/>
                </a:cubicBezTo>
                <a:lnTo>
                  <a:pt x="1488902" y="562515"/>
                </a:lnTo>
                <a:cubicBezTo>
                  <a:pt x="1488763" y="562327"/>
                  <a:pt x="1488741" y="562105"/>
                  <a:pt x="1488549" y="561941"/>
                </a:cubicBezTo>
                <a:cubicBezTo>
                  <a:pt x="1488122" y="561609"/>
                  <a:pt x="1487552" y="561253"/>
                  <a:pt x="1486713" y="561052"/>
                </a:cubicBezTo>
                <a:close/>
                <a:moveTo>
                  <a:pt x="76443" y="567330"/>
                </a:moveTo>
                <a:cubicBezTo>
                  <a:pt x="77848" y="568946"/>
                  <a:pt x="79297" y="570531"/>
                  <a:pt x="80728" y="572127"/>
                </a:cubicBezTo>
                <a:lnTo>
                  <a:pt x="96569" y="572127"/>
                </a:lnTo>
                <a:cubicBezTo>
                  <a:pt x="95077" y="570544"/>
                  <a:pt x="93621" y="568933"/>
                  <a:pt x="92154" y="567330"/>
                </a:cubicBezTo>
                <a:lnTo>
                  <a:pt x="76443" y="567330"/>
                </a:lnTo>
                <a:close/>
                <a:moveTo>
                  <a:pt x="165444" y="567330"/>
                </a:moveTo>
                <a:cubicBezTo>
                  <a:pt x="166813" y="568943"/>
                  <a:pt x="168204" y="570534"/>
                  <a:pt x="169599" y="572127"/>
                </a:cubicBezTo>
                <a:lnTo>
                  <a:pt x="184364" y="572127"/>
                </a:lnTo>
                <a:cubicBezTo>
                  <a:pt x="182908" y="570535"/>
                  <a:pt x="181455" y="568943"/>
                  <a:pt x="180024" y="567330"/>
                </a:cubicBezTo>
                <a:lnTo>
                  <a:pt x="165444" y="567330"/>
                </a:lnTo>
                <a:close/>
                <a:moveTo>
                  <a:pt x="277483" y="567330"/>
                </a:moveTo>
                <a:cubicBezTo>
                  <a:pt x="278755" y="568942"/>
                  <a:pt x="280047" y="570535"/>
                  <a:pt x="281342" y="572127"/>
                </a:cubicBezTo>
                <a:lnTo>
                  <a:pt x="295755" y="572127"/>
                </a:lnTo>
                <a:cubicBezTo>
                  <a:pt x="294422" y="570546"/>
                  <a:pt x="293116" y="568935"/>
                  <a:pt x="291804" y="567330"/>
                </a:cubicBezTo>
                <a:lnTo>
                  <a:pt x="277483" y="567330"/>
                </a:lnTo>
                <a:close/>
                <a:moveTo>
                  <a:pt x="400189" y="567330"/>
                </a:moveTo>
                <a:cubicBezTo>
                  <a:pt x="401106" y="568935"/>
                  <a:pt x="402017" y="570545"/>
                  <a:pt x="402953" y="572127"/>
                </a:cubicBezTo>
                <a:lnTo>
                  <a:pt x="416605" y="572127"/>
                </a:lnTo>
                <a:cubicBezTo>
                  <a:pt x="415621" y="570544"/>
                  <a:pt x="414657" y="568938"/>
                  <a:pt x="413693" y="567330"/>
                </a:cubicBezTo>
                <a:lnTo>
                  <a:pt x="400189" y="567330"/>
                </a:lnTo>
                <a:close/>
                <a:moveTo>
                  <a:pt x="524675" y="567330"/>
                </a:moveTo>
                <a:cubicBezTo>
                  <a:pt x="524655" y="567975"/>
                  <a:pt x="524681" y="568586"/>
                  <a:pt x="524657" y="569238"/>
                </a:cubicBezTo>
                <a:cubicBezTo>
                  <a:pt x="524616" y="570216"/>
                  <a:pt x="524645" y="571171"/>
                  <a:pt x="524620" y="572127"/>
                </a:cubicBezTo>
                <a:lnTo>
                  <a:pt x="605236" y="572127"/>
                </a:lnTo>
                <a:cubicBezTo>
                  <a:pt x="606433" y="570873"/>
                  <a:pt x="607464" y="569314"/>
                  <a:pt x="608464" y="567330"/>
                </a:cubicBezTo>
                <a:lnTo>
                  <a:pt x="524675" y="567330"/>
                </a:lnTo>
                <a:close/>
                <a:moveTo>
                  <a:pt x="611228" y="567330"/>
                </a:moveTo>
                <a:cubicBezTo>
                  <a:pt x="611710" y="568982"/>
                  <a:pt x="612255" y="570500"/>
                  <a:pt x="612749" y="572127"/>
                </a:cubicBezTo>
                <a:lnTo>
                  <a:pt x="625418" y="572127"/>
                </a:lnTo>
                <a:cubicBezTo>
                  <a:pt x="624910" y="570513"/>
                  <a:pt x="624376" y="568971"/>
                  <a:pt x="623878" y="567330"/>
                </a:cubicBezTo>
                <a:lnTo>
                  <a:pt x="611228" y="567330"/>
                </a:lnTo>
                <a:close/>
                <a:moveTo>
                  <a:pt x="827627" y="567330"/>
                </a:moveTo>
                <a:lnTo>
                  <a:pt x="827627" y="572127"/>
                </a:lnTo>
                <a:lnTo>
                  <a:pt x="838738" y="572127"/>
                </a:lnTo>
                <a:lnTo>
                  <a:pt x="838738" y="567330"/>
                </a:lnTo>
                <a:lnTo>
                  <a:pt x="827627" y="567330"/>
                </a:lnTo>
                <a:close/>
                <a:moveTo>
                  <a:pt x="876134" y="567330"/>
                </a:moveTo>
                <a:cubicBezTo>
                  <a:pt x="876498" y="568911"/>
                  <a:pt x="877057" y="570511"/>
                  <a:pt x="877804" y="572127"/>
                </a:cubicBezTo>
                <a:lnTo>
                  <a:pt x="896520" y="572127"/>
                </a:lnTo>
                <a:cubicBezTo>
                  <a:pt x="898721" y="571103"/>
                  <a:pt x="900844" y="570301"/>
                  <a:pt x="902660" y="570664"/>
                </a:cubicBezTo>
                <a:cubicBezTo>
                  <a:pt x="909984" y="572162"/>
                  <a:pt x="915603" y="569800"/>
                  <a:pt x="919800" y="567330"/>
                </a:cubicBezTo>
                <a:lnTo>
                  <a:pt x="876134" y="567330"/>
                </a:lnTo>
                <a:close/>
                <a:moveTo>
                  <a:pt x="1042209" y="567330"/>
                </a:moveTo>
                <a:cubicBezTo>
                  <a:pt x="1041734" y="568915"/>
                  <a:pt x="1041301" y="570569"/>
                  <a:pt x="1040818" y="572127"/>
                </a:cubicBezTo>
                <a:lnTo>
                  <a:pt x="1053840" y="572127"/>
                </a:lnTo>
                <a:cubicBezTo>
                  <a:pt x="1054313" y="570548"/>
                  <a:pt x="1054768" y="568932"/>
                  <a:pt x="1055231" y="567330"/>
                </a:cubicBezTo>
                <a:lnTo>
                  <a:pt x="1042209" y="567330"/>
                </a:lnTo>
                <a:close/>
                <a:moveTo>
                  <a:pt x="1241376" y="567330"/>
                </a:moveTo>
                <a:cubicBezTo>
                  <a:pt x="1240266" y="568927"/>
                  <a:pt x="1239185" y="570551"/>
                  <a:pt x="1238056" y="572127"/>
                </a:cubicBezTo>
                <a:lnTo>
                  <a:pt x="1252469" y="572127"/>
                </a:lnTo>
                <a:cubicBezTo>
                  <a:pt x="1252964" y="571410"/>
                  <a:pt x="1253479" y="570718"/>
                  <a:pt x="1253971" y="569997"/>
                </a:cubicBezTo>
                <a:cubicBezTo>
                  <a:pt x="1254427" y="570800"/>
                  <a:pt x="1255134" y="571428"/>
                  <a:pt x="1255752" y="572127"/>
                </a:cubicBezTo>
                <a:lnTo>
                  <a:pt x="1278382" y="572127"/>
                </a:lnTo>
                <a:cubicBezTo>
                  <a:pt x="1278656" y="571884"/>
                  <a:pt x="1278981" y="571677"/>
                  <a:pt x="1279236" y="571423"/>
                </a:cubicBezTo>
                <a:cubicBezTo>
                  <a:pt x="1280090" y="571518"/>
                  <a:pt x="1280939" y="571518"/>
                  <a:pt x="1281888" y="571423"/>
                </a:cubicBezTo>
                <a:cubicBezTo>
                  <a:pt x="1283028" y="571234"/>
                  <a:pt x="1283890" y="571030"/>
                  <a:pt x="1284745" y="571220"/>
                </a:cubicBezTo>
                <a:cubicBezTo>
                  <a:pt x="1289678" y="571997"/>
                  <a:pt x="1295846" y="572173"/>
                  <a:pt x="1300141" y="567330"/>
                </a:cubicBezTo>
                <a:lnTo>
                  <a:pt x="1241376" y="567330"/>
                </a:lnTo>
                <a:close/>
                <a:moveTo>
                  <a:pt x="1330507" y="567330"/>
                </a:moveTo>
                <a:cubicBezTo>
                  <a:pt x="1330381" y="568979"/>
                  <a:pt x="1331104" y="570236"/>
                  <a:pt x="1331657" y="570849"/>
                </a:cubicBezTo>
                <a:cubicBezTo>
                  <a:pt x="1331657" y="570849"/>
                  <a:pt x="1331747" y="571034"/>
                  <a:pt x="1331842" y="571034"/>
                </a:cubicBezTo>
                <a:cubicBezTo>
                  <a:pt x="1331253" y="571363"/>
                  <a:pt x="1330874" y="571749"/>
                  <a:pt x="1330488" y="572127"/>
                </a:cubicBezTo>
                <a:lnTo>
                  <a:pt x="1402553" y="572127"/>
                </a:lnTo>
                <a:cubicBezTo>
                  <a:pt x="1404179" y="570503"/>
                  <a:pt x="1405863" y="568903"/>
                  <a:pt x="1407654" y="567330"/>
                </a:cubicBezTo>
                <a:lnTo>
                  <a:pt x="1330507" y="567330"/>
                </a:lnTo>
                <a:close/>
                <a:moveTo>
                  <a:pt x="1476177" y="567330"/>
                </a:moveTo>
                <a:lnTo>
                  <a:pt x="1476010" y="568108"/>
                </a:lnTo>
                <a:cubicBezTo>
                  <a:pt x="1475754" y="569322"/>
                  <a:pt x="1475630" y="570743"/>
                  <a:pt x="1475490" y="572127"/>
                </a:cubicBezTo>
                <a:lnTo>
                  <a:pt x="1497917" y="572127"/>
                </a:lnTo>
                <a:cubicBezTo>
                  <a:pt x="1499307" y="570536"/>
                  <a:pt x="1500689" y="568941"/>
                  <a:pt x="1502053" y="567330"/>
                </a:cubicBezTo>
                <a:lnTo>
                  <a:pt x="1476177" y="567330"/>
                </a:lnTo>
                <a:close/>
                <a:moveTo>
                  <a:pt x="1575398" y="567330"/>
                </a:moveTo>
                <a:cubicBezTo>
                  <a:pt x="1573929" y="568937"/>
                  <a:pt x="1572461" y="570540"/>
                  <a:pt x="1570965" y="572127"/>
                </a:cubicBezTo>
                <a:lnTo>
                  <a:pt x="1587678" y="572127"/>
                </a:lnTo>
                <a:cubicBezTo>
                  <a:pt x="1589115" y="570524"/>
                  <a:pt x="1590590" y="568953"/>
                  <a:pt x="1592000" y="567330"/>
                </a:cubicBezTo>
                <a:lnTo>
                  <a:pt x="1575398" y="567330"/>
                </a:lnTo>
                <a:close/>
                <a:moveTo>
                  <a:pt x="85013" y="576924"/>
                </a:moveTo>
                <a:cubicBezTo>
                  <a:pt x="86504" y="578539"/>
                  <a:pt x="88023" y="580127"/>
                  <a:pt x="89539" y="581721"/>
                </a:cubicBezTo>
                <a:lnTo>
                  <a:pt x="105900" y="581721"/>
                </a:lnTo>
                <a:cubicBezTo>
                  <a:pt x="104319" y="580141"/>
                  <a:pt x="102781" y="578526"/>
                  <a:pt x="101225" y="576924"/>
                </a:cubicBezTo>
                <a:lnTo>
                  <a:pt x="85013" y="576924"/>
                </a:lnTo>
                <a:close/>
                <a:moveTo>
                  <a:pt x="173884" y="576924"/>
                </a:moveTo>
                <a:cubicBezTo>
                  <a:pt x="175324" y="578519"/>
                  <a:pt x="176723" y="580146"/>
                  <a:pt x="178187" y="581721"/>
                </a:cubicBezTo>
                <a:lnTo>
                  <a:pt x="193324" y="581721"/>
                </a:lnTo>
                <a:cubicBezTo>
                  <a:pt x="191797" y="580149"/>
                  <a:pt x="190337" y="578518"/>
                  <a:pt x="188835" y="576924"/>
                </a:cubicBezTo>
                <a:lnTo>
                  <a:pt x="173884" y="576924"/>
                </a:lnTo>
                <a:close/>
                <a:moveTo>
                  <a:pt x="285311" y="576924"/>
                </a:moveTo>
                <a:cubicBezTo>
                  <a:pt x="286646" y="578516"/>
                  <a:pt x="287942" y="580149"/>
                  <a:pt x="289299" y="581721"/>
                </a:cubicBezTo>
                <a:lnTo>
                  <a:pt x="304065" y="581721"/>
                </a:lnTo>
                <a:cubicBezTo>
                  <a:pt x="302660" y="580149"/>
                  <a:pt x="301297" y="578521"/>
                  <a:pt x="299910" y="576924"/>
                </a:cubicBezTo>
                <a:lnTo>
                  <a:pt x="285311" y="576924"/>
                </a:lnTo>
                <a:close/>
                <a:moveTo>
                  <a:pt x="405902" y="576924"/>
                </a:moveTo>
                <a:cubicBezTo>
                  <a:pt x="406881" y="578521"/>
                  <a:pt x="407835" y="580149"/>
                  <a:pt x="408833" y="581721"/>
                </a:cubicBezTo>
                <a:lnTo>
                  <a:pt x="422782" y="581721"/>
                </a:lnTo>
                <a:cubicBezTo>
                  <a:pt x="421732" y="580148"/>
                  <a:pt x="420715" y="578523"/>
                  <a:pt x="419685" y="576924"/>
                </a:cubicBezTo>
                <a:lnTo>
                  <a:pt x="405902" y="576924"/>
                </a:lnTo>
                <a:close/>
                <a:moveTo>
                  <a:pt x="523878" y="576924"/>
                </a:moveTo>
                <a:cubicBezTo>
                  <a:pt x="523627" y="577269"/>
                  <a:pt x="523283" y="577568"/>
                  <a:pt x="523136" y="577961"/>
                </a:cubicBezTo>
                <a:cubicBezTo>
                  <a:pt x="522539" y="579332"/>
                  <a:pt x="522736" y="580572"/>
                  <a:pt x="523099" y="581721"/>
                </a:cubicBezTo>
                <a:lnTo>
                  <a:pt x="599412" y="581721"/>
                </a:lnTo>
                <a:cubicBezTo>
                  <a:pt x="599741" y="580215"/>
                  <a:pt x="599725" y="578612"/>
                  <a:pt x="599282" y="576924"/>
                </a:cubicBezTo>
                <a:lnTo>
                  <a:pt x="523878" y="576924"/>
                </a:lnTo>
                <a:close/>
                <a:moveTo>
                  <a:pt x="614270" y="576924"/>
                </a:moveTo>
                <a:cubicBezTo>
                  <a:pt x="614773" y="578525"/>
                  <a:pt x="615259" y="580145"/>
                  <a:pt x="615772" y="581721"/>
                </a:cubicBezTo>
                <a:lnTo>
                  <a:pt x="628479" y="581721"/>
                </a:lnTo>
                <a:cubicBezTo>
                  <a:pt x="627952" y="580160"/>
                  <a:pt x="627475" y="578511"/>
                  <a:pt x="626958" y="576924"/>
                </a:cubicBezTo>
                <a:lnTo>
                  <a:pt x="614270" y="576924"/>
                </a:lnTo>
                <a:close/>
                <a:moveTo>
                  <a:pt x="827627" y="576924"/>
                </a:moveTo>
                <a:lnTo>
                  <a:pt x="827627" y="581721"/>
                </a:lnTo>
                <a:lnTo>
                  <a:pt x="838738" y="581721"/>
                </a:lnTo>
                <a:lnTo>
                  <a:pt x="838738" y="576924"/>
                </a:lnTo>
                <a:lnTo>
                  <a:pt x="827627" y="576924"/>
                </a:lnTo>
                <a:close/>
                <a:moveTo>
                  <a:pt x="1039204" y="576924"/>
                </a:moveTo>
                <a:cubicBezTo>
                  <a:pt x="1038677" y="578561"/>
                  <a:pt x="1038126" y="580114"/>
                  <a:pt x="1037590" y="581721"/>
                </a:cubicBezTo>
                <a:lnTo>
                  <a:pt x="1050723" y="581721"/>
                </a:lnTo>
                <a:cubicBezTo>
                  <a:pt x="1051240" y="580118"/>
                  <a:pt x="1051775" y="578552"/>
                  <a:pt x="1052281" y="576924"/>
                </a:cubicBezTo>
                <a:lnTo>
                  <a:pt x="1039204" y="576924"/>
                </a:lnTo>
                <a:close/>
                <a:moveTo>
                  <a:pt x="1234717" y="576924"/>
                </a:moveTo>
                <a:cubicBezTo>
                  <a:pt x="1233510" y="578560"/>
                  <a:pt x="1232233" y="580108"/>
                  <a:pt x="1231007" y="581721"/>
                </a:cubicBezTo>
                <a:lnTo>
                  <a:pt x="1245661" y="581721"/>
                </a:lnTo>
                <a:cubicBezTo>
                  <a:pt x="1246814" y="580143"/>
                  <a:pt x="1247938" y="578522"/>
                  <a:pt x="1249074" y="576924"/>
                </a:cubicBezTo>
                <a:lnTo>
                  <a:pt x="1234717" y="576924"/>
                </a:lnTo>
                <a:close/>
                <a:moveTo>
                  <a:pt x="1263079" y="576924"/>
                </a:moveTo>
                <a:cubicBezTo>
                  <a:pt x="1263975" y="577143"/>
                  <a:pt x="1264887" y="577294"/>
                  <a:pt x="1265843" y="577294"/>
                </a:cubicBezTo>
                <a:cubicBezTo>
                  <a:pt x="1266835" y="577294"/>
                  <a:pt x="1267853" y="577125"/>
                  <a:pt x="1268866" y="576924"/>
                </a:cubicBezTo>
                <a:lnTo>
                  <a:pt x="1263079" y="576924"/>
                </a:lnTo>
                <a:close/>
                <a:moveTo>
                  <a:pt x="1329004" y="576924"/>
                </a:moveTo>
                <a:cubicBezTo>
                  <a:pt x="1329009" y="576948"/>
                  <a:pt x="1329000" y="576994"/>
                  <a:pt x="1329004" y="577017"/>
                </a:cubicBezTo>
                <a:lnTo>
                  <a:pt x="1329857" y="580999"/>
                </a:lnTo>
                <a:lnTo>
                  <a:pt x="1333846" y="579850"/>
                </a:lnTo>
                <a:cubicBezTo>
                  <a:pt x="1336790" y="578997"/>
                  <a:pt x="1339169" y="578820"/>
                  <a:pt x="1341544" y="579295"/>
                </a:cubicBezTo>
                <a:cubicBezTo>
                  <a:pt x="1341254" y="580252"/>
                  <a:pt x="1341231" y="580907"/>
                  <a:pt x="1341061" y="581721"/>
                </a:cubicBezTo>
                <a:lnTo>
                  <a:pt x="1393854" y="581721"/>
                </a:lnTo>
                <a:cubicBezTo>
                  <a:pt x="1395143" y="580186"/>
                  <a:pt x="1396618" y="578564"/>
                  <a:pt x="1398101" y="576924"/>
                </a:cubicBezTo>
                <a:lnTo>
                  <a:pt x="1329004" y="576924"/>
                </a:lnTo>
                <a:close/>
                <a:moveTo>
                  <a:pt x="1474952" y="576924"/>
                </a:moveTo>
                <a:cubicBezTo>
                  <a:pt x="1474614" y="578660"/>
                  <a:pt x="1473803" y="580353"/>
                  <a:pt x="1472337" y="581721"/>
                </a:cubicBezTo>
                <a:lnTo>
                  <a:pt x="1501831" y="581721"/>
                </a:lnTo>
                <a:lnTo>
                  <a:pt x="1499475" y="580147"/>
                </a:lnTo>
                <a:cubicBezTo>
                  <a:pt x="1498335" y="579388"/>
                  <a:pt x="1495959" y="577970"/>
                  <a:pt x="1493205" y="577591"/>
                </a:cubicBezTo>
                <a:cubicBezTo>
                  <a:pt x="1493402" y="577373"/>
                  <a:pt x="1493584" y="577143"/>
                  <a:pt x="1493780" y="576924"/>
                </a:cubicBezTo>
                <a:lnTo>
                  <a:pt x="1474952" y="576924"/>
                </a:lnTo>
                <a:close/>
                <a:moveTo>
                  <a:pt x="1566328" y="576924"/>
                </a:moveTo>
                <a:cubicBezTo>
                  <a:pt x="1564779" y="578519"/>
                  <a:pt x="1563263" y="580147"/>
                  <a:pt x="1561690" y="581721"/>
                </a:cubicBezTo>
                <a:lnTo>
                  <a:pt x="1578997" y="581721"/>
                </a:lnTo>
                <a:cubicBezTo>
                  <a:pt x="1580488" y="580152"/>
                  <a:pt x="1581889" y="578513"/>
                  <a:pt x="1583356" y="576924"/>
                </a:cubicBezTo>
                <a:lnTo>
                  <a:pt x="1566328" y="576924"/>
                </a:lnTo>
                <a:close/>
                <a:moveTo>
                  <a:pt x="94213" y="586536"/>
                </a:moveTo>
                <a:cubicBezTo>
                  <a:pt x="95772" y="588129"/>
                  <a:pt x="97287" y="589761"/>
                  <a:pt x="98869" y="591333"/>
                </a:cubicBezTo>
                <a:lnTo>
                  <a:pt x="115824" y="591333"/>
                </a:lnTo>
                <a:cubicBezTo>
                  <a:pt x="114142" y="589746"/>
                  <a:pt x="112474" y="588147"/>
                  <a:pt x="110815" y="586536"/>
                </a:cubicBezTo>
                <a:lnTo>
                  <a:pt x="94213" y="586536"/>
                </a:lnTo>
                <a:close/>
                <a:moveTo>
                  <a:pt x="182825" y="586536"/>
                </a:moveTo>
                <a:cubicBezTo>
                  <a:pt x="184359" y="588138"/>
                  <a:pt x="185886" y="589753"/>
                  <a:pt x="187444" y="591333"/>
                </a:cubicBezTo>
                <a:lnTo>
                  <a:pt x="203007" y="591333"/>
                </a:lnTo>
                <a:cubicBezTo>
                  <a:pt x="201377" y="589750"/>
                  <a:pt x="199772" y="588143"/>
                  <a:pt x="198165" y="586536"/>
                </a:cubicBezTo>
                <a:lnTo>
                  <a:pt x="182825" y="586536"/>
                </a:lnTo>
                <a:close/>
                <a:moveTo>
                  <a:pt x="293603" y="586536"/>
                </a:moveTo>
                <a:cubicBezTo>
                  <a:pt x="295032" y="588143"/>
                  <a:pt x="296456" y="589749"/>
                  <a:pt x="297906" y="591333"/>
                </a:cubicBezTo>
                <a:lnTo>
                  <a:pt x="312969" y="591333"/>
                </a:lnTo>
                <a:cubicBezTo>
                  <a:pt x="311465" y="589747"/>
                  <a:pt x="309966" y="588151"/>
                  <a:pt x="308480" y="586536"/>
                </a:cubicBezTo>
                <a:lnTo>
                  <a:pt x="293603" y="586536"/>
                </a:lnTo>
                <a:close/>
                <a:moveTo>
                  <a:pt x="411986" y="586536"/>
                </a:moveTo>
                <a:cubicBezTo>
                  <a:pt x="413048" y="588151"/>
                  <a:pt x="414133" y="589745"/>
                  <a:pt x="415214" y="591333"/>
                </a:cubicBezTo>
                <a:lnTo>
                  <a:pt x="429460" y="591333"/>
                </a:lnTo>
                <a:cubicBezTo>
                  <a:pt x="428327" y="589751"/>
                  <a:pt x="427217" y="588146"/>
                  <a:pt x="426103" y="586536"/>
                </a:cubicBezTo>
                <a:lnTo>
                  <a:pt x="411986" y="586536"/>
                </a:lnTo>
                <a:close/>
                <a:moveTo>
                  <a:pt x="525102" y="586536"/>
                </a:moveTo>
                <a:cubicBezTo>
                  <a:pt x="525215" y="586776"/>
                  <a:pt x="525304" y="587013"/>
                  <a:pt x="525417" y="587259"/>
                </a:cubicBezTo>
                <a:cubicBezTo>
                  <a:pt x="526137" y="588697"/>
                  <a:pt x="526710" y="590049"/>
                  <a:pt x="527124" y="591333"/>
                </a:cubicBezTo>
                <a:lnTo>
                  <a:pt x="594663" y="591333"/>
                </a:lnTo>
                <a:cubicBezTo>
                  <a:pt x="595773" y="590321"/>
                  <a:pt x="596709" y="589183"/>
                  <a:pt x="597223" y="587814"/>
                </a:cubicBezTo>
                <a:lnTo>
                  <a:pt x="597761" y="586536"/>
                </a:lnTo>
                <a:lnTo>
                  <a:pt x="525102" y="586536"/>
                </a:lnTo>
                <a:close/>
                <a:moveTo>
                  <a:pt x="617293" y="586536"/>
                </a:moveTo>
                <a:cubicBezTo>
                  <a:pt x="617817" y="588090"/>
                  <a:pt x="618281" y="589804"/>
                  <a:pt x="618814" y="591333"/>
                </a:cubicBezTo>
                <a:lnTo>
                  <a:pt x="631892" y="591333"/>
                </a:lnTo>
                <a:cubicBezTo>
                  <a:pt x="631312" y="589729"/>
                  <a:pt x="630718" y="588169"/>
                  <a:pt x="630148" y="586536"/>
                </a:cubicBezTo>
                <a:lnTo>
                  <a:pt x="617293" y="586536"/>
                </a:lnTo>
                <a:close/>
                <a:moveTo>
                  <a:pt x="827627" y="586536"/>
                </a:moveTo>
                <a:lnTo>
                  <a:pt x="827627" y="591333"/>
                </a:lnTo>
                <a:lnTo>
                  <a:pt x="838738" y="591333"/>
                </a:lnTo>
                <a:lnTo>
                  <a:pt x="838738" y="586536"/>
                </a:lnTo>
                <a:lnTo>
                  <a:pt x="827627" y="586536"/>
                </a:lnTo>
                <a:close/>
                <a:moveTo>
                  <a:pt x="1035958" y="586536"/>
                </a:moveTo>
                <a:cubicBezTo>
                  <a:pt x="1035413" y="588114"/>
                  <a:pt x="1034897" y="589786"/>
                  <a:pt x="1034344" y="591333"/>
                </a:cubicBezTo>
                <a:lnTo>
                  <a:pt x="1047625" y="591333"/>
                </a:lnTo>
                <a:cubicBezTo>
                  <a:pt x="1048161" y="589783"/>
                  <a:pt x="1048639" y="588112"/>
                  <a:pt x="1049165" y="586536"/>
                </a:cubicBezTo>
                <a:lnTo>
                  <a:pt x="1035958" y="586536"/>
                </a:lnTo>
                <a:close/>
                <a:moveTo>
                  <a:pt x="1227204" y="586536"/>
                </a:moveTo>
                <a:cubicBezTo>
                  <a:pt x="1225946" y="588142"/>
                  <a:pt x="1224696" y="589751"/>
                  <a:pt x="1223420" y="591333"/>
                </a:cubicBezTo>
                <a:lnTo>
                  <a:pt x="1238389" y="591333"/>
                </a:lnTo>
                <a:cubicBezTo>
                  <a:pt x="1239617" y="589745"/>
                  <a:pt x="1240834" y="588146"/>
                  <a:pt x="1242044" y="586536"/>
                </a:cubicBezTo>
                <a:lnTo>
                  <a:pt x="1227204" y="586536"/>
                </a:lnTo>
                <a:close/>
                <a:moveTo>
                  <a:pt x="1340746" y="586536"/>
                </a:moveTo>
                <a:cubicBezTo>
                  <a:pt x="1341222" y="588485"/>
                  <a:pt x="1342698" y="589944"/>
                  <a:pt x="1345142" y="591333"/>
                </a:cubicBezTo>
                <a:lnTo>
                  <a:pt x="1377252" y="591333"/>
                </a:lnTo>
                <a:cubicBezTo>
                  <a:pt x="1378700" y="590724"/>
                  <a:pt x="1380178" y="590258"/>
                  <a:pt x="1381796" y="590092"/>
                </a:cubicBezTo>
                <a:cubicBezTo>
                  <a:pt x="1384365" y="589822"/>
                  <a:pt x="1386927" y="588556"/>
                  <a:pt x="1389290" y="586536"/>
                </a:cubicBezTo>
                <a:lnTo>
                  <a:pt x="1340746" y="586536"/>
                </a:lnTo>
                <a:close/>
                <a:moveTo>
                  <a:pt x="1466123" y="586536"/>
                </a:moveTo>
                <a:cubicBezTo>
                  <a:pt x="1466098" y="586557"/>
                  <a:pt x="1466073" y="586572"/>
                  <a:pt x="1466049" y="586592"/>
                </a:cubicBezTo>
                <a:cubicBezTo>
                  <a:pt x="1463864" y="588299"/>
                  <a:pt x="1461875" y="589996"/>
                  <a:pt x="1459501" y="590944"/>
                </a:cubicBezTo>
                <a:cubicBezTo>
                  <a:pt x="1459213" y="591066"/>
                  <a:pt x="1458967" y="591208"/>
                  <a:pt x="1458684" y="591333"/>
                </a:cubicBezTo>
                <a:lnTo>
                  <a:pt x="1494374" y="591333"/>
                </a:lnTo>
                <a:cubicBezTo>
                  <a:pt x="1494874" y="590814"/>
                  <a:pt x="1495515" y="590316"/>
                  <a:pt x="1495969" y="589814"/>
                </a:cubicBezTo>
                <a:cubicBezTo>
                  <a:pt x="1497005" y="588694"/>
                  <a:pt x="1498079" y="587530"/>
                  <a:pt x="1499327" y="586536"/>
                </a:cubicBezTo>
                <a:lnTo>
                  <a:pt x="1466123" y="586536"/>
                </a:lnTo>
                <a:close/>
                <a:moveTo>
                  <a:pt x="1556738" y="586536"/>
                </a:moveTo>
                <a:cubicBezTo>
                  <a:pt x="1555080" y="588147"/>
                  <a:pt x="1553410" y="589745"/>
                  <a:pt x="1551729" y="591333"/>
                </a:cubicBezTo>
                <a:lnTo>
                  <a:pt x="1569444" y="591333"/>
                </a:lnTo>
                <a:cubicBezTo>
                  <a:pt x="1571044" y="589744"/>
                  <a:pt x="1572635" y="588147"/>
                  <a:pt x="1574211" y="586536"/>
                </a:cubicBezTo>
                <a:lnTo>
                  <a:pt x="1556738" y="586536"/>
                </a:lnTo>
                <a:close/>
                <a:moveTo>
                  <a:pt x="103878" y="596149"/>
                </a:moveTo>
                <a:cubicBezTo>
                  <a:pt x="105544" y="597758"/>
                  <a:pt x="107216" y="599359"/>
                  <a:pt x="108905" y="600946"/>
                </a:cubicBezTo>
                <a:lnTo>
                  <a:pt x="126304" y="600946"/>
                </a:lnTo>
                <a:cubicBezTo>
                  <a:pt x="124508" y="599343"/>
                  <a:pt x="122680" y="597777"/>
                  <a:pt x="120906" y="596149"/>
                </a:cubicBezTo>
                <a:lnTo>
                  <a:pt x="103878" y="596149"/>
                </a:lnTo>
                <a:close/>
                <a:moveTo>
                  <a:pt x="192248" y="596149"/>
                </a:moveTo>
                <a:cubicBezTo>
                  <a:pt x="193890" y="597767"/>
                  <a:pt x="195555" y="599351"/>
                  <a:pt x="197219" y="600946"/>
                </a:cubicBezTo>
                <a:lnTo>
                  <a:pt x="213209" y="600946"/>
                </a:lnTo>
                <a:cubicBezTo>
                  <a:pt x="211472" y="599352"/>
                  <a:pt x="209729" y="597767"/>
                  <a:pt x="208015" y="596149"/>
                </a:cubicBezTo>
                <a:lnTo>
                  <a:pt x="192248" y="596149"/>
                </a:lnTo>
                <a:close/>
                <a:moveTo>
                  <a:pt x="302377" y="596149"/>
                </a:moveTo>
                <a:cubicBezTo>
                  <a:pt x="303900" y="597766"/>
                  <a:pt x="305452" y="599352"/>
                  <a:pt x="306996" y="600946"/>
                </a:cubicBezTo>
                <a:lnTo>
                  <a:pt x="322336" y="600946"/>
                </a:lnTo>
                <a:cubicBezTo>
                  <a:pt x="320736" y="599350"/>
                  <a:pt x="319136" y="597775"/>
                  <a:pt x="317550" y="596149"/>
                </a:cubicBezTo>
                <a:lnTo>
                  <a:pt x="302377" y="596149"/>
                </a:lnTo>
                <a:close/>
                <a:moveTo>
                  <a:pt x="418497" y="596149"/>
                </a:moveTo>
                <a:cubicBezTo>
                  <a:pt x="419642" y="597774"/>
                  <a:pt x="420820" y="599349"/>
                  <a:pt x="421985" y="600946"/>
                </a:cubicBezTo>
                <a:lnTo>
                  <a:pt x="436620" y="600946"/>
                </a:lnTo>
                <a:cubicBezTo>
                  <a:pt x="435394" y="599349"/>
                  <a:pt x="434154" y="597775"/>
                  <a:pt x="432948" y="596149"/>
                </a:cubicBezTo>
                <a:lnTo>
                  <a:pt x="418497" y="596149"/>
                </a:lnTo>
                <a:close/>
                <a:moveTo>
                  <a:pt x="527996" y="596149"/>
                </a:moveTo>
                <a:cubicBezTo>
                  <a:pt x="528196" y="597775"/>
                  <a:pt x="528415" y="599386"/>
                  <a:pt x="528701" y="600946"/>
                </a:cubicBezTo>
                <a:lnTo>
                  <a:pt x="583960" y="600946"/>
                </a:lnTo>
                <a:cubicBezTo>
                  <a:pt x="584158" y="600509"/>
                  <a:pt x="584410" y="600047"/>
                  <a:pt x="584498" y="599668"/>
                </a:cubicBezTo>
                <a:cubicBezTo>
                  <a:pt x="584653" y="598815"/>
                  <a:pt x="584599" y="597580"/>
                  <a:pt x="584108" y="596149"/>
                </a:cubicBezTo>
                <a:lnTo>
                  <a:pt x="527996" y="596149"/>
                </a:lnTo>
                <a:close/>
                <a:moveTo>
                  <a:pt x="620651" y="596149"/>
                </a:moveTo>
                <a:cubicBezTo>
                  <a:pt x="621245" y="597792"/>
                  <a:pt x="621865" y="599330"/>
                  <a:pt x="622469" y="600946"/>
                </a:cubicBezTo>
                <a:lnTo>
                  <a:pt x="635398" y="600946"/>
                </a:lnTo>
                <a:cubicBezTo>
                  <a:pt x="634799" y="599395"/>
                  <a:pt x="634226" y="597727"/>
                  <a:pt x="633636" y="596149"/>
                </a:cubicBezTo>
                <a:lnTo>
                  <a:pt x="620651" y="596149"/>
                </a:lnTo>
                <a:close/>
                <a:moveTo>
                  <a:pt x="827627" y="596149"/>
                </a:moveTo>
                <a:lnTo>
                  <a:pt x="827627" y="600946"/>
                </a:lnTo>
                <a:lnTo>
                  <a:pt x="838738" y="600946"/>
                </a:lnTo>
                <a:lnTo>
                  <a:pt x="838738" y="596149"/>
                </a:lnTo>
                <a:lnTo>
                  <a:pt x="827627" y="596149"/>
                </a:lnTo>
                <a:close/>
                <a:moveTo>
                  <a:pt x="1032674" y="596149"/>
                </a:moveTo>
                <a:cubicBezTo>
                  <a:pt x="1032056" y="597822"/>
                  <a:pt x="1031391" y="599308"/>
                  <a:pt x="1030764" y="600946"/>
                </a:cubicBezTo>
                <a:lnTo>
                  <a:pt x="1044119" y="600946"/>
                </a:lnTo>
                <a:cubicBezTo>
                  <a:pt x="1044724" y="599315"/>
                  <a:pt x="1045380" y="597808"/>
                  <a:pt x="1045974" y="596149"/>
                </a:cubicBezTo>
                <a:lnTo>
                  <a:pt x="1032674" y="596149"/>
                </a:lnTo>
                <a:close/>
                <a:moveTo>
                  <a:pt x="1219617" y="596149"/>
                </a:moveTo>
                <a:cubicBezTo>
                  <a:pt x="1218271" y="597771"/>
                  <a:pt x="1216900" y="599349"/>
                  <a:pt x="1215536" y="600946"/>
                </a:cubicBezTo>
                <a:lnTo>
                  <a:pt x="1230747" y="600946"/>
                </a:lnTo>
                <a:cubicBezTo>
                  <a:pt x="1232053" y="599347"/>
                  <a:pt x="1233373" y="597770"/>
                  <a:pt x="1234661" y="596149"/>
                </a:cubicBezTo>
                <a:lnTo>
                  <a:pt x="1219617" y="596149"/>
                </a:lnTo>
                <a:close/>
                <a:moveTo>
                  <a:pt x="1348296" y="596149"/>
                </a:moveTo>
                <a:cubicBezTo>
                  <a:pt x="1348062" y="596494"/>
                  <a:pt x="1347790" y="596792"/>
                  <a:pt x="1347609" y="597204"/>
                </a:cubicBezTo>
                <a:lnTo>
                  <a:pt x="1346942" y="598630"/>
                </a:lnTo>
                <a:cubicBezTo>
                  <a:pt x="1346141" y="599442"/>
                  <a:pt x="1345315" y="600145"/>
                  <a:pt x="1344512" y="600946"/>
                </a:cubicBezTo>
                <a:lnTo>
                  <a:pt x="1373004" y="600946"/>
                </a:lnTo>
                <a:cubicBezTo>
                  <a:pt x="1373295" y="600355"/>
                  <a:pt x="1373663" y="599829"/>
                  <a:pt x="1373913" y="599205"/>
                </a:cubicBezTo>
                <a:lnTo>
                  <a:pt x="1375174" y="596149"/>
                </a:lnTo>
                <a:lnTo>
                  <a:pt x="1348296" y="596149"/>
                </a:lnTo>
                <a:close/>
                <a:moveTo>
                  <a:pt x="1450318" y="596149"/>
                </a:moveTo>
                <a:cubicBezTo>
                  <a:pt x="1447949" y="597919"/>
                  <a:pt x="1445647" y="599503"/>
                  <a:pt x="1443381" y="600946"/>
                </a:cubicBezTo>
                <a:lnTo>
                  <a:pt x="1480220" y="600946"/>
                </a:lnTo>
                <a:cubicBezTo>
                  <a:pt x="1481063" y="600321"/>
                  <a:pt x="1482045" y="599728"/>
                  <a:pt x="1482854" y="599112"/>
                </a:cubicBezTo>
                <a:cubicBezTo>
                  <a:pt x="1483614" y="598543"/>
                  <a:pt x="1484086" y="597868"/>
                  <a:pt x="1484561" y="597204"/>
                </a:cubicBezTo>
                <a:cubicBezTo>
                  <a:pt x="1485806" y="596986"/>
                  <a:pt x="1486914" y="596599"/>
                  <a:pt x="1487956" y="596149"/>
                </a:cubicBezTo>
                <a:lnTo>
                  <a:pt x="1450318" y="596149"/>
                </a:lnTo>
                <a:close/>
                <a:moveTo>
                  <a:pt x="1546628" y="596149"/>
                </a:moveTo>
                <a:cubicBezTo>
                  <a:pt x="1544858" y="597775"/>
                  <a:pt x="1543041" y="599344"/>
                  <a:pt x="1541249" y="600946"/>
                </a:cubicBezTo>
                <a:lnTo>
                  <a:pt x="1559538" y="600946"/>
                </a:lnTo>
                <a:cubicBezTo>
                  <a:pt x="1561243" y="599344"/>
                  <a:pt x="1562976" y="597774"/>
                  <a:pt x="1564658" y="596149"/>
                </a:cubicBezTo>
                <a:lnTo>
                  <a:pt x="1546628" y="596149"/>
                </a:lnTo>
                <a:close/>
                <a:moveTo>
                  <a:pt x="114024" y="605742"/>
                </a:moveTo>
                <a:cubicBezTo>
                  <a:pt x="115809" y="607374"/>
                  <a:pt x="117636" y="608951"/>
                  <a:pt x="119441" y="610558"/>
                </a:cubicBezTo>
                <a:lnTo>
                  <a:pt x="137360" y="610558"/>
                </a:lnTo>
                <a:cubicBezTo>
                  <a:pt x="135468" y="608959"/>
                  <a:pt x="133574" y="607368"/>
                  <a:pt x="131702" y="605742"/>
                </a:cubicBezTo>
                <a:lnTo>
                  <a:pt x="114024" y="605742"/>
                </a:lnTo>
                <a:close/>
                <a:moveTo>
                  <a:pt x="202209" y="605742"/>
                </a:moveTo>
                <a:cubicBezTo>
                  <a:pt x="203961" y="607375"/>
                  <a:pt x="205760" y="608951"/>
                  <a:pt x="207533" y="610558"/>
                </a:cubicBezTo>
                <a:lnTo>
                  <a:pt x="223986" y="610558"/>
                </a:lnTo>
                <a:cubicBezTo>
                  <a:pt x="222132" y="608950"/>
                  <a:pt x="220254" y="607378"/>
                  <a:pt x="218421" y="605742"/>
                </a:cubicBezTo>
                <a:lnTo>
                  <a:pt x="202209" y="605742"/>
                </a:lnTo>
                <a:close/>
                <a:moveTo>
                  <a:pt x="311633" y="605742"/>
                </a:moveTo>
                <a:cubicBezTo>
                  <a:pt x="313262" y="607377"/>
                  <a:pt x="314937" y="608949"/>
                  <a:pt x="316586" y="610558"/>
                </a:cubicBezTo>
                <a:lnTo>
                  <a:pt x="332242" y="610558"/>
                </a:lnTo>
                <a:cubicBezTo>
                  <a:pt x="330541" y="608953"/>
                  <a:pt x="328830" y="607381"/>
                  <a:pt x="327141" y="605742"/>
                </a:cubicBezTo>
                <a:lnTo>
                  <a:pt x="311633" y="605742"/>
                </a:lnTo>
                <a:close/>
                <a:moveTo>
                  <a:pt x="425491" y="605742"/>
                </a:moveTo>
                <a:cubicBezTo>
                  <a:pt x="426723" y="607376"/>
                  <a:pt x="427986" y="608955"/>
                  <a:pt x="429238" y="610558"/>
                </a:cubicBezTo>
                <a:lnTo>
                  <a:pt x="444244" y="610558"/>
                </a:lnTo>
                <a:cubicBezTo>
                  <a:pt x="442922" y="608952"/>
                  <a:pt x="441577" y="607382"/>
                  <a:pt x="440275" y="605742"/>
                </a:cubicBezTo>
                <a:lnTo>
                  <a:pt x="425491" y="605742"/>
                </a:lnTo>
                <a:close/>
                <a:moveTo>
                  <a:pt x="529702" y="605742"/>
                </a:moveTo>
                <a:cubicBezTo>
                  <a:pt x="530118" y="607417"/>
                  <a:pt x="530781" y="608946"/>
                  <a:pt x="531297" y="610558"/>
                </a:cubicBezTo>
                <a:lnTo>
                  <a:pt x="582123" y="610558"/>
                </a:lnTo>
                <a:cubicBezTo>
                  <a:pt x="582487" y="609974"/>
                  <a:pt x="582875" y="609379"/>
                  <a:pt x="582977" y="608872"/>
                </a:cubicBezTo>
                <a:cubicBezTo>
                  <a:pt x="583171" y="608097"/>
                  <a:pt x="582977" y="606984"/>
                  <a:pt x="582457" y="605742"/>
                </a:cubicBezTo>
                <a:lnTo>
                  <a:pt x="529702" y="605742"/>
                </a:lnTo>
                <a:close/>
                <a:moveTo>
                  <a:pt x="624305" y="605742"/>
                </a:moveTo>
                <a:cubicBezTo>
                  <a:pt x="624922" y="607338"/>
                  <a:pt x="625516" y="608990"/>
                  <a:pt x="626142" y="610558"/>
                </a:cubicBezTo>
                <a:lnTo>
                  <a:pt x="639312" y="610558"/>
                </a:lnTo>
                <a:cubicBezTo>
                  <a:pt x="638652" y="608962"/>
                  <a:pt x="637996" y="607369"/>
                  <a:pt x="637345" y="605742"/>
                </a:cubicBezTo>
                <a:lnTo>
                  <a:pt x="624305" y="605742"/>
                </a:lnTo>
                <a:close/>
                <a:moveTo>
                  <a:pt x="827627" y="605742"/>
                </a:moveTo>
                <a:lnTo>
                  <a:pt x="827627" y="610558"/>
                </a:lnTo>
                <a:lnTo>
                  <a:pt x="838738" y="610558"/>
                </a:lnTo>
                <a:lnTo>
                  <a:pt x="838738" y="605742"/>
                </a:lnTo>
                <a:lnTo>
                  <a:pt x="827627" y="605742"/>
                </a:lnTo>
                <a:close/>
                <a:moveTo>
                  <a:pt x="1028853" y="605742"/>
                </a:moveTo>
                <a:cubicBezTo>
                  <a:pt x="1028216" y="607350"/>
                  <a:pt x="1027587" y="608986"/>
                  <a:pt x="1026943" y="610558"/>
                </a:cubicBezTo>
                <a:lnTo>
                  <a:pt x="1040428" y="610558"/>
                </a:lnTo>
                <a:cubicBezTo>
                  <a:pt x="1041055" y="608981"/>
                  <a:pt x="1041666" y="607349"/>
                  <a:pt x="1042283" y="605742"/>
                </a:cubicBezTo>
                <a:lnTo>
                  <a:pt x="1028853" y="605742"/>
                </a:lnTo>
                <a:close/>
                <a:moveTo>
                  <a:pt x="1211288" y="605742"/>
                </a:moveTo>
                <a:cubicBezTo>
                  <a:pt x="1209867" y="607359"/>
                  <a:pt x="1208442" y="608968"/>
                  <a:pt x="1207003" y="610558"/>
                </a:cubicBezTo>
                <a:lnTo>
                  <a:pt x="1222678" y="610558"/>
                </a:lnTo>
                <a:cubicBezTo>
                  <a:pt x="1224063" y="608954"/>
                  <a:pt x="1225466" y="607371"/>
                  <a:pt x="1226833" y="605742"/>
                </a:cubicBezTo>
                <a:lnTo>
                  <a:pt x="1211288" y="605742"/>
                </a:lnTo>
                <a:close/>
                <a:moveTo>
                  <a:pt x="1339503" y="605742"/>
                </a:moveTo>
                <a:cubicBezTo>
                  <a:pt x="1337824" y="607363"/>
                  <a:pt x="1336143" y="608974"/>
                  <a:pt x="1334458" y="610558"/>
                </a:cubicBezTo>
                <a:lnTo>
                  <a:pt x="1365677" y="610558"/>
                </a:lnTo>
                <a:cubicBezTo>
                  <a:pt x="1367217" y="609045"/>
                  <a:pt x="1368701" y="607528"/>
                  <a:pt x="1370054" y="605742"/>
                </a:cubicBezTo>
                <a:lnTo>
                  <a:pt x="1339503" y="605742"/>
                </a:lnTo>
                <a:close/>
                <a:moveTo>
                  <a:pt x="1434755" y="605742"/>
                </a:moveTo>
                <a:cubicBezTo>
                  <a:pt x="1432345" y="606878"/>
                  <a:pt x="1429931" y="607892"/>
                  <a:pt x="1427484" y="608687"/>
                </a:cubicBezTo>
                <a:cubicBezTo>
                  <a:pt x="1426036" y="609169"/>
                  <a:pt x="1424621" y="609883"/>
                  <a:pt x="1423199" y="610558"/>
                </a:cubicBezTo>
                <a:lnTo>
                  <a:pt x="1462320" y="610558"/>
                </a:lnTo>
                <a:cubicBezTo>
                  <a:pt x="1466344" y="609427"/>
                  <a:pt x="1469987" y="607739"/>
                  <a:pt x="1473320" y="605742"/>
                </a:cubicBezTo>
                <a:lnTo>
                  <a:pt x="1434755" y="605742"/>
                </a:lnTo>
                <a:close/>
                <a:moveTo>
                  <a:pt x="1535869" y="605742"/>
                </a:moveTo>
                <a:cubicBezTo>
                  <a:pt x="1533999" y="607369"/>
                  <a:pt x="1532102" y="608957"/>
                  <a:pt x="1530212" y="610558"/>
                </a:cubicBezTo>
                <a:lnTo>
                  <a:pt x="1549058" y="610558"/>
                </a:lnTo>
                <a:cubicBezTo>
                  <a:pt x="1550830" y="608980"/>
                  <a:pt x="1552555" y="607344"/>
                  <a:pt x="1554308" y="605742"/>
                </a:cubicBezTo>
                <a:lnTo>
                  <a:pt x="1535869" y="605742"/>
                </a:lnTo>
                <a:close/>
                <a:moveTo>
                  <a:pt x="124839" y="615355"/>
                </a:moveTo>
                <a:cubicBezTo>
                  <a:pt x="126713" y="616979"/>
                  <a:pt x="128604" y="618572"/>
                  <a:pt x="130496" y="620170"/>
                </a:cubicBezTo>
                <a:lnTo>
                  <a:pt x="1537891" y="620170"/>
                </a:lnTo>
                <a:cubicBezTo>
                  <a:pt x="1539791" y="618566"/>
                  <a:pt x="1541705" y="616985"/>
                  <a:pt x="1543586" y="615355"/>
                </a:cubicBezTo>
                <a:lnTo>
                  <a:pt x="1524498" y="615355"/>
                </a:lnTo>
                <a:cubicBezTo>
                  <a:pt x="1523335" y="616314"/>
                  <a:pt x="1522199" y="617313"/>
                  <a:pt x="1521030" y="618262"/>
                </a:cubicBezTo>
                <a:cubicBezTo>
                  <a:pt x="1520080" y="617504"/>
                  <a:pt x="1518946" y="617022"/>
                  <a:pt x="1517616" y="617022"/>
                </a:cubicBezTo>
                <a:lnTo>
                  <a:pt x="1452934" y="617022"/>
                </a:lnTo>
                <a:cubicBezTo>
                  <a:pt x="1453571" y="616476"/>
                  <a:pt x="1454206" y="615902"/>
                  <a:pt x="1454845" y="615355"/>
                </a:cubicBezTo>
                <a:lnTo>
                  <a:pt x="1415037" y="615355"/>
                </a:lnTo>
                <a:cubicBezTo>
                  <a:pt x="1414842" y="615492"/>
                  <a:pt x="1414678" y="615565"/>
                  <a:pt x="1414481" y="615707"/>
                </a:cubicBezTo>
                <a:lnTo>
                  <a:pt x="1413052" y="616744"/>
                </a:lnTo>
                <a:cubicBezTo>
                  <a:pt x="1413052" y="616744"/>
                  <a:pt x="1412760" y="616834"/>
                  <a:pt x="1412570" y="616929"/>
                </a:cubicBezTo>
                <a:lnTo>
                  <a:pt x="1358721" y="616929"/>
                </a:lnTo>
                <a:lnTo>
                  <a:pt x="1359296" y="616651"/>
                </a:lnTo>
                <a:lnTo>
                  <a:pt x="1360705" y="615355"/>
                </a:lnTo>
                <a:lnTo>
                  <a:pt x="1329431" y="615355"/>
                </a:lnTo>
                <a:cubicBezTo>
                  <a:pt x="1328647" y="616076"/>
                  <a:pt x="1327878" y="616880"/>
                  <a:pt x="1327094" y="617596"/>
                </a:cubicBezTo>
                <a:lnTo>
                  <a:pt x="1216557" y="617596"/>
                </a:lnTo>
                <a:cubicBezTo>
                  <a:pt x="1217215" y="616863"/>
                  <a:pt x="1217849" y="616093"/>
                  <a:pt x="1218504" y="615355"/>
                </a:cubicBezTo>
                <a:lnTo>
                  <a:pt x="1202737" y="615355"/>
                </a:lnTo>
                <a:cubicBezTo>
                  <a:pt x="1202201" y="615931"/>
                  <a:pt x="1201698" y="616560"/>
                  <a:pt x="1201160" y="617133"/>
                </a:cubicBezTo>
                <a:lnTo>
                  <a:pt x="1037998" y="617133"/>
                </a:lnTo>
                <a:lnTo>
                  <a:pt x="1037905" y="617133"/>
                </a:lnTo>
                <a:cubicBezTo>
                  <a:pt x="1038142" y="616565"/>
                  <a:pt x="1038357" y="615927"/>
                  <a:pt x="1038592" y="615355"/>
                </a:cubicBezTo>
                <a:lnTo>
                  <a:pt x="1025032" y="615355"/>
                </a:lnTo>
                <a:cubicBezTo>
                  <a:pt x="1024791" y="615922"/>
                  <a:pt x="1024569" y="616570"/>
                  <a:pt x="1024327" y="617133"/>
                </a:cubicBezTo>
                <a:lnTo>
                  <a:pt x="838460" y="617133"/>
                </a:lnTo>
                <a:lnTo>
                  <a:pt x="838738" y="617022"/>
                </a:lnTo>
                <a:lnTo>
                  <a:pt x="838738" y="615355"/>
                </a:lnTo>
                <a:lnTo>
                  <a:pt x="827627" y="615355"/>
                </a:lnTo>
                <a:lnTo>
                  <a:pt x="827627" y="617022"/>
                </a:lnTo>
                <a:lnTo>
                  <a:pt x="641964" y="617022"/>
                </a:lnTo>
                <a:cubicBezTo>
                  <a:pt x="641732" y="616483"/>
                  <a:pt x="641510" y="615897"/>
                  <a:pt x="641278" y="615355"/>
                </a:cubicBezTo>
                <a:lnTo>
                  <a:pt x="627978" y="615355"/>
                </a:lnTo>
                <a:cubicBezTo>
                  <a:pt x="628185" y="615858"/>
                  <a:pt x="628364" y="616429"/>
                  <a:pt x="628572" y="616929"/>
                </a:cubicBezTo>
                <a:lnTo>
                  <a:pt x="578692" y="616929"/>
                </a:lnTo>
                <a:cubicBezTo>
                  <a:pt x="578691" y="616426"/>
                  <a:pt x="578590" y="615877"/>
                  <a:pt x="578525" y="615355"/>
                </a:cubicBezTo>
                <a:lnTo>
                  <a:pt x="532874" y="615355"/>
                </a:lnTo>
                <a:cubicBezTo>
                  <a:pt x="533074" y="615865"/>
                  <a:pt x="533183" y="616424"/>
                  <a:pt x="533394" y="616929"/>
                </a:cubicBezTo>
                <a:lnTo>
                  <a:pt x="449531" y="616929"/>
                </a:lnTo>
                <a:cubicBezTo>
                  <a:pt x="449090" y="616418"/>
                  <a:pt x="448671" y="615870"/>
                  <a:pt x="448232" y="615355"/>
                </a:cubicBezTo>
                <a:lnTo>
                  <a:pt x="433022" y="615355"/>
                </a:lnTo>
                <a:cubicBezTo>
                  <a:pt x="433567" y="616029"/>
                  <a:pt x="434087" y="616741"/>
                  <a:pt x="434636" y="617411"/>
                </a:cubicBezTo>
                <a:lnTo>
                  <a:pt x="339569" y="617411"/>
                </a:lnTo>
                <a:cubicBezTo>
                  <a:pt x="338830" y="616740"/>
                  <a:pt x="338099" y="616031"/>
                  <a:pt x="337361" y="615355"/>
                </a:cubicBezTo>
                <a:lnTo>
                  <a:pt x="321520" y="615355"/>
                </a:lnTo>
                <a:cubicBezTo>
                  <a:pt x="322096" y="615902"/>
                  <a:pt x="322649" y="616478"/>
                  <a:pt x="323227" y="617022"/>
                </a:cubicBezTo>
                <a:lnTo>
                  <a:pt x="231480" y="617022"/>
                </a:lnTo>
                <a:cubicBezTo>
                  <a:pt x="230829" y="616477"/>
                  <a:pt x="230200" y="615902"/>
                  <a:pt x="229551" y="615355"/>
                </a:cubicBezTo>
                <a:lnTo>
                  <a:pt x="212838" y="615355"/>
                </a:lnTo>
                <a:cubicBezTo>
                  <a:pt x="213425" y="615872"/>
                  <a:pt x="213993" y="616414"/>
                  <a:pt x="214582" y="616929"/>
                </a:cubicBezTo>
                <a:lnTo>
                  <a:pt x="151884" y="616929"/>
                </a:lnTo>
                <a:cubicBezTo>
                  <a:pt x="150080" y="616929"/>
                  <a:pt x="148570" y="617789"/>
                  <a:pt x="147525" y="619022"/>
                </a:cubicBezTo>
                <a:cubicBezTo>
                  <a:pt x="146038" y="617823"/>
                  <a:pt x="144587" y="616570"/>
                  <a:pt x="143110" y="615355"/>
                </a:cubicBezTo>
                <a:lnTo>
                  <a:pt x="124839" y="615355"/>
                </a:lnTo>
                <a:close/>
                <a:moveTo>
                  <a:pt x="1343621" y="617318"/>
                </a:moveTo>
                <a:lnTo>
                  <a:pt x="1343918" y="617596"/>
                </a:lnTo>
                <a:lnTo>
                  <a:pt x="1343343" y="617596"/>
                </a:lnTo>
                <a:lnTo>
                  <a:pt x="1343621" y="617318"/>
                </a:lnTo>
                <a:close/>
                <a:moveTo>
                  <a:pt x="136247" y="624967"/>
                </a:moveTo>
                <a:cubicBezTo>
                  <a:pt x="138200" y="626574"/>
                  <a:pt x="140139" y="628203"/>
                  <a:pt x="142108" y="629782"/>
                </a:cubicBezTo>
                <a:lnTo>
                  <a:pt x="160324" y="629782"/>
                </a:lnTo>
                <a:cubicBezTo>
                  <a:pt x="160048" y="629573"/>
                  <a:pt x="159765" y="629382"/>
                  <a:pt x="159489" y="629171"/>
                </a:cubicBezTo>
                <a:lnTo>
                  <a:pt x="159489" y="629079"/>
                </a:lnTo>
                <a:lnTo>
                  <a:pt x="228160" y="629079"/>
                </a:lnTo>
                <a:cubicBezTo>
                  <a:pt x="228453" y="629321"/>
                  <a:pt x="228757" y="629541"/>
                  <a:pt x="229050" y="629782"/>
                </a:cubicBezTo>
                <a:lnTo>
                  <a:pt x="247322" y="629782"/>
                </a:lnTo>
                <a:cubicBezTo>
                  <a:pt x="246762" y="629346"/>
                  <a:pt x="246193" y="628944"/>
                  <a:pt x="245634" y="628505"/>
                </a:cubicBezTo>
                <a:lnTo>
                  <a:pt x="335673" y="628505"/>
                </a:lnTo>
                <a:cubicBezTo>
                  <a:pt x="336169" y="628944"/>
                  <a:pt x="336680" y="629345"/>
                  <a:pt x="337176" y="629782"/>
                </a:cubicBezTo>
                <a:lnTo>
                  <a:pt x="353685" y="629782"/>
                </a:lnTo>
                <a:cubicBezTo>
                  <a:pt x="353314" y="629468"/>
                  <a:pt x="352943" y="629190"/>
                  <a:pt x="352572" y="628875"/>
                </a:cubicBezTo>
                <a:lnTo>
                  <a:pt x="444318" y="628875"/>
                </a:lnTo>
                <a:cubicBezTo>
                  <a:pt x="444593" y="629186"/>
                  <a:pt x="444878" y="629472"/>
                  <a:pt x="445153" y="629782"/>
                </a:cubicBezTo>
                <a:lnTo>
                  <a:pt x="461124" y="629782"/>
                </a:lnTo>
                <a:cubicBezTo>
                  <a:pt x="460684" y="629313"/>
                  <a:pt x="460228" y="628884"/>
                  <a:pt x="459789" y="628412"/>
                </a:cubicBezTo>
                <a:lnTo>
                  <a:pt x="532355" y="628412"/>
                </a:lnTo>
                <a:cubicBezTo>
                  <a:pt x="532431" y="628946"/>
                  <a:pt x="532643" y="629397"/>
                  <a:pt x="532819" y="629782"/>
                </a:cubicBezTo>
                <a:lnTo>
                  <a:pt x="582439" y="629782"/>
                </a:lnTo>
                <a:cubicBezTo>
                  <a:pt x="582413" y="629673"/>
                  <a:pt x="582432" y="629558"/>
                  <a:pt x="582402" y="629449"/>
                </a:cubicBezTo>
                <a:cubicBezTo>
                  <a:pt x="582307" y="629070"/>
                  <a:pt x="582035" y="628791"/>
                  <a:pt x="581845" y="628412"/>
                </a:cubicBezTo>
                <a:lnTo>
                  <a:pt x="633413" y="628412"/>
                </a:lnTo>
                <a:cubicBezTo>
                  <a:pt x="633626" y="628885"/>
                  <a:pt x="633848" y="629312"/>
                  <a:pt x="634062" y="629782"/>
                </a:cubicBezTo>
                <a:lnTo>
                  <a:pt x="647529" y="629782"/>
                </a:lnTo>
                <a:cubicBezTo>
                  <a:pt x="647322" y="629343"/>
                  <a:pt x="647105" y="628947"/>
                  <a:pt x="646899" y="628505"/>
                </a:cubicBezTo>
                <a:lnTo>
                  <a:pt x="827442" y="628505"/>
                </a:lnTo>
                <a:lnTo>
                  <a:pt x="827442" y="629782"/>
                </a:lnTo>
                <a:lnTo>
                  <a:pt x="839684" y="629782"/>
                </a:lnTo>
                <a:lnTo>
                  <a:pt x="839684" y="629079"/>
                </a:lnTo>
                <a:lnTo>
                  <a:pt x="1020432" y="629079"/>
                </a:lnTo>
                <a:cubicBezTo>
                  <a:pt x="1020319" y="629321"/>
                  <a:pt x="1020211" y="629541"/>
                  <a:pt x="1020098" y="629782"/>
                </a:cubicBezTo>
                <a:lnTo>
                  <a:pt x="1032507" y="629782"/>
                </a:lnTo>
                <a:cubicBezTo>
                  <a:pt x="1032692" y="629376"/>
                  <a:pt x="1032880" y="629005"/>
                  <a:pt x="1033064" y="628597"/>
                </a:cubicBezTo>
                <a:lnTo>
                  <a:pt x="1190049" y="628597"/>
                </a:lnTo>
                <a:cubicBezTo>
                  <a:pt x="1189643" y="629004"/>
                  <a:pt x="1189232" y="629377"/>
                  <a:pt x="1188825" y="629782"/>
                </a:cubicBezTo>
                <a:lnTo>
                  <a:pt x="1205297" y="629782"/>
                </a:lnTo>
                <a:cubicBezTo>
                  <a:pt x="1205529" y="629541"/>
                  <a:pt x="1205770" y="629321"/>
                  <a:pt x="1206002" y="629079"/>
                </a:cubicBezTo>
                <a:lnTo>
                  <a:pt x="1314090" y="629079"/>
                </a:lnTo>
                <a:cubicBezTo>
                  <a:pt x="1313804" y="629321"/>
                  <a:pt x="1313523" y="629540"/>
                  <a:pt x="1313237" y="629782"/>
                </a:cubicBezTo>
                <a:lnTo>
                  <a:pt x="1329672" y="629782"/>
                </a:lnTo>
                <a:cubicBezTo>
                  <a:pt x="1330204" y="629314"/>
                  <a:pt x="1330755" y="628883"/>
                  <a:pt x="1331286" y="628412"/>
                </a:cubicBezTo>
                <a:lnTo>
                  <a:pt x="1406597" y="628412"/>
                </a:lnTo>
                <a:lnTo>
                  <a:pt x="1408211" y="629264"/>
                </a:lnTo>
                <a:cubicBezTo>
                  <a:pt x="1408643" y="629493"/>
                  <a:pt x="1409032" y="629587"/>
                  <a:pt x="1409454" y="629782"/>
                </a:cubicBezTo>
                <a:lnTo>
                  <a:pt x="1439152" y="629782"/>
                </a:lnTo>
                <a:cubicBezTo>
                  <a:pt x="1439408" y="629572"/>
                  <a:pt x="1439674" y="629382"/>
                  <a:pt x="1439931" y="629171"/>
                </a:cubicBezTo>
                <a:lnTo>
                  <a:pt x="1508601" y="629171"/>
                </a:lnTo>
                <a:cubicBezTo>
                  <a:pt x="1508326" y="629383"/>
                  <a:pt x="1508042" y="629572"/>
                  <a:pt x="1507767" y="629782"/>
                </a:cubicBezTo>
                <a:lnTo>
                  <a:pt x="1526279" y="629782"/>
                </a:lnTo>
                <a:cubicBezTo>
                  <a:pt x="1528271" y="628185"/>
                  <a:pt x="1530258" y="626593"/>
                  <a:pt x="1532233" y="624967"/>
                </a:cubicBezTo>
                <a:lnTo>
                  <a:pt x="136247" y="624967"/>
                </a:lnTo>
                <a:close/>
                <a:moveTo>
                  <a:pt x="1055565" y="629079"/>
                </a:moveTo>
                <a:cubicBezTo>
                  <a:pt x="1054710" y="629154"/>
                  <a:pt x="1053984" y="629427"/>
                  <a:pt x="1053339" y="629782"/>
                </a:cubicBezTo>
                <a:lnTo>
                  <a:pt x="1058644" y="629782"/>
                </a:lnTo>
                <a:cubicBezTo>
                  <a:pt x="1057644" y="629306"/>
                  <a:pt x="1056622" y="629026"/>
                  <a:pt x="1055565" y="629079"/>
                </a:cubicBezTo>
                <a:close/>
                <a:moveTo>
                  <a:pt x="148248" y="634579"/>
                </a:moveTo>
                <a:cubicBezTo>
                  <a:pt x="150289" y="636174"/>
                  <a:pt x="152316" y="637810"/>
                  <a:pt x="154370" y="639376"/>
                </a:cubicBezTo>
                <a:lnTo>
                  <a:pt x="173402" y="639376"/>
                </a:lnTo>
                <a:cubicBezTo>
                  <a:pt x="171213" y="637793"/>
                  <a:pt x="169031" y="636194"/>
                  <a:pt x="166854" y="634579"/>
                </a:cubicBezTo>
                <a:lnTo>
                  <a:pt x="148248" y="634579"/>
                </a:lnTo>
                <a:close/>
                <a:moveTo>
                  <a:pt x="235098" y="634579"/>
                </a:moveTo>
                <a:cubicBezTo>
                  <a:pt x="237109" y="636189"/>
                  <a:pt x="239119" y="637797"/>
                  <a:pt x="241145" y="639376"/>
                </a:cubicBezTo>
                <a:lnTo>
                  <a:pt x="260047" y="639376"/>
                </a:lnTo>
                <a:cubicBezTo>
                  <a:pt x="257918" y="637799"/>
                  <a:pt x="255803" y="636190"/>
                  <a:pt x="253684" y="634579"/>
                </a:cubicBezTo>
                <a:lnTo>
                  <a:pt x="235098" y="634579"/>
                </a:lnTo>
                <a:close/>
                <a:moveTo>
                  <a:pt x="342796" y="634579"/>
                </a:moveTo>
                <a:cubicBezTo>
                  <a:pt x="344669" y="636186"/>
                  <a:pt x="346533" y="637800"/>
                  <a:pt x="348417" y="639376"/>
                </a:cubicBezTo>
                <a:lnTo>
                  <a:pt x="365408" y="639376"/>
                </a:lnTo>
                <a:cubicBezTo>
                  <a:pt x="363456" y="637798"/>
                  <a:pt x="361503" y="636198"/>
                  <a:pt x="359547" y="634579"/>
                </a:cubicBezTo>
                <a:lnTo>
                  <a:pt x="342796" y="634579"/>
                </a:lnTo>
                <a:close/>
                <a:moveTo>
                  <a:pt x="449624" y="634579"/>
                </a:moveTo>
                <a:cubicBezTo>
                  <a:pt x="451103" y="636191"/>
                  <a:pt x="452580" y="637799"/>
                  <a:pt x="454075" y="639376"/>
                </a:cubicBezTo>
                <a:lnTo>
                  <a:pt x="470510" y="639376"/>
                </a:lnTo>
                <a:cubicBezTo>
                  <a:pt x="468936" y="637803"/>
                  <a:pt x="467378" y="636189"/>
                  <a:pt x="465817" y="634579"/>
                </a:cubicBezTo>
                <a:lnTo>
                  <a:pt x="449624" y="634579"/>
                </a:lnTo>
                <a:close/>
                <a:moveTo>
                  <a:pt x="536862" y="634579"/>
                </a:moveTo>
                <a:cubicBezTo>
                  <a:pt x="537118" y="636283"/>
                  <a:pt x="537552" y="637887"/>
                  <a:pt x="538179" y="639376"/>
                </a:cubicBezTo>
                <a:lnTo>
                  <a:pt x="579397" y="639376"/>
                </a:lnTo>
                <a:cubicBezTo>
                  <a:pt x="579543" y="638993"/>
                  <a:pt x="579678" y="638614"/>
                  <a:pt x="579934" y="638358"/>
                </a:cubicBezTo>
                <a:cubicBezTo>
                  <a:pt x="580990" y="637220"/>
                  <a:pt x="581720" y="635924"/>
                  <a:pt x="582179" y="634579"/>
                </a:cubicBezTo>
                <a:lnTo>
                  <a:pt x="536862" y="634579"/>
                </a:lnTo>
                <a:close/>
                <a:moveTo>
                  <a:pt x="636344" y="634579"/>
                </a:moveTo>
                <a:cubicBezTo>
                  <a:pt x="637100" y="636188"/>
                  <a:pt x="637843" y="637804"/>
                  <a:pt x="638607" y="639376"/>
                </a:cubicBezTo>
                <a:lnTo>
                  <a:pt x="652241" y="639376"/>
                </a:lnTo>
                <a:cubicBezTo>
                  <a:pt x="651449" y="637804"/>
                  <a:pt x="650670" y="636190"/>
                  <a:pt x="649885" y="634579"/>
                </a:cubicBezTo>
                <a:lnTo>
                  <a:pt x="636344" y="634579"/>
                </a:lnTo>
                <a:close/>
                <a:moveTo>
                  <a:pt x="827442" y="634579"/>
                </a:moveTo>
                <a:lnTo>
                  <a:pt x="827442" y="639376"/>
                </a:lnTo>
                <a:lnTo>
                  <a:pt x="839684" y="639376"/>
                </a:lnTo>
                <a:lnTo>
                  <a:pt x="839684" y="634579"/>
                </a:lnTo>
                <a:lnTo>
                  <a:pt x="827442" y="634579"/>
                </a:lnTo>
                <a:close/>
                <a:moveTo>
                  <a:pt x="1017761" y="634579"/>
                </a:moveTo>
                <a:cubicBezTo>
                  <a:pt x="1016985" y="636187"/>
                  <a:pt x="1016220" y="637815"/>
                  <a:pt x="1015442" y="639376"/>
                </a:cubicBezTo>
                <a:lnTo>
                  <a:pt x="1027944" y="639376"/>
                </a:lnTo>
                <a:cubicBezTo>
                  <a:pt x="1028710" y="637800"/>
                  <a:pt x="1029468" y="636191"/>
                  <a:pt x="1030226" y="634579"/>
                </a:cubicBezTo>
                <a:lnTo>
                  <a:pt x="1017761" y="634579"/>
                </a:lnTo>
                <a:close/>
                <a:moveTo>
                  <a:pt x="1049369" y="634579"/>
                </a:moveTo>
                <a:cubicBezTo>
                  <a:pt x="1049045" y="635138"/>
                  <a:pt x="1048705" y="635692"/>
                  <a:pt x="1048442" y="636283"/>
                </a:cubicBezTo>
                <a:lnTo>
                  <a:pt x="1047774" y="637598"/>
                </a:lnTo>
                <a:cubicBezTo>
                  <a:pt x="1047434" y="638217"/>
                  <a:pt x="1047199" y="638799"/>
                  <a:pt x="1046995" y="639376"/>
                </a:cubicBezTo>
                <a:lnTo>
                  <a:pt x="1066694" y="639376"/>
                </a:lnTo>
                <a:cubicBezTo>
                  <a:pt x="1066894" y="638721"/>
                  <a:pt x="1067081" y="638050"/>
                  <a:pt x="1067158" y="637320"/>
                </a:cubicBezTo>
                <a:cubicBezTo>
                  <a:pt x="1067263" y="636168"/>
                  <a:pt x="1067081" y="635299"/>
                  <a:pt x="1066806" y="634579"/>
                </a:cubicBezTo>
                <a:lnTo>
                  <a:pt x="1049369" y="634579"/>
                </a:lnTo>
                <a:close/>
                <a:moveTo>
                  <a:pt x="1183835" y="634579"/>
                </a:moveTo>
                <a:cubicBezTo>
                  <a:pt x="1182174" y="636191"/>
                  <a:pt x="1180514" y="637798"/>
                  <a:pt x="1178845" y="639376"/>
                </a:cubicBezTo>
                <a:lnTo>
                  <a:pt x="1195725" y="639376"/>
                </a:lnTo>
                <a:cubicBezTo>
                  <a:pt x="1197326" y="637795"/>
                  <a:pt x="1198920" y="636191"/>
                  <a:pt x="1200511" y="634579"/>
                </a:cubicBezTo>
                <a:lnTo>
                  <a:pt x="1183835" y="634579"/>
                </a:lnTo>
                <a:close/>
                <a:moveTo>
                  <a:pt x="1307375" y="634579"/>
                </a:moveTo>
                <a:cubicBezTo>
                  <a:pt x="1305419" y="636199"/>
                  <a:pt x="1303467" y="637798"/>
                  <a:pt x="1301514" y="639376"/>
                </a:cubicBezTo>
                <a:lnTo>
                  <a:pt x="1318431" y="639376"/>
                </a:lnTo>
                <a:cubicBezTo>
                  <a:pt x="1320314" y="637800"/>
                  <a:pt x="1322180" y="636185"/>
                  <a:pt x="1324051" y="634579"/>
                </a:cubicBezTo>
                <a:lnTo>
                  <a:pt x="1307375" y="634579"/>
                </a:lnTo>
                <a:close/>
                <a:moveTo>
                  <a:pt x="1413164" y="634579"/>
                </a:moveTo>
                <a:cubicBezTo>
                  <a:pt x="1411019" y="636206"/>
                  <a:pt x="1408863" y="637783"/>
                  <a:pt x="1406708" y="639376"/>
                </a:cubicBezTo>
                <a:lnTo>
                  <a:pt x="1427039" y="639376"/>
                </a:lnTo>
                <a:cubicBezTo>
                  <a:pt x="1429068" y="637793"/>
                  <a:pt x="1431087" y="636192"/>
                  <a:pt x="1433104" y="634579"/>
                </a:cubicBezTo>
                <a:lnTo>
                  <a:pt x="1413164" y="634579"/>
                </a:lnTo>
                <a:close/>
                <a:moveTo>
                  <a:pt x="1501256" y="634579"/>
                </a:moveTo>
                <a:cubicBezTo>
                  <a:pt x="1499089" y="636194"/>
                  <a:pt x="1496923" y="637795"/>
                  <a:pt x="1494745" y="639376"/>
                </a:cubicBezTo>
                <a:lnTo>
                  <a:pt x="1514036" y="639376"/>
                </a:lnTo>
                <a:cubicBezTo>
                  <a:pt x="1516093" y="637809"/>
                  <a:pt x="1518114" y="636176"/>
                  <a:pt x="1520158" y="634579"/>
                </a:cubicBezTo>
                <a:lnTo>
                  <a:pt x="1501256" y="634579"/>
                </a:lnTo>
                <a:close/>
                <a:moveTo>
                  <a:pt x="160825" y="644173"/>
                </a:moveTo>
                <a:cubicBezTo>
                  <a:pt x="162994" y="645785"/>
                  <a:pt x="165156" y="647408"/>
                  <a:pt x="167336" y="648988"/>
                </a:cubicBezTo>
                <a:lnTo>
                  <a:pt x="186998" y="648988"/>
                </a:lnTo>
                <a:cubicBezTo>
                  <a:pt x="184643" y="647368"/>
                  <a:pt x="182279" y="645830"/>
                  <a:pt x="179931" y="644173"/>
                </a:cubicBezTo>
                <a:lnTo>
                  <a:pt x="160825" y="644173"/>
                </a:lnTo>
                <a:close/>
                <a:moveTo>
                  <a:pt x="247229" y="644173"/>
                </a:moveTo>
                <a:cubicBezTo>
                  <a:pt x="249403" y="645826"/>
                  <a:pt x="251610" y="647370"/>
                  <a:pt x="253796" y="648988"/>
                </a:cubicBezTo>
                <a:lnTo>
                  <a:pt x="273365" y="648988"/>
                </a:lnTo>
                <a:cubicBezTo>
                  <a:pt x="271067" y="647370"/>
                  <a:pt x="268758" y="645829"/>
                  <a:pt x="266465" y="644173"/>
                </a:cubicBezTo>
                <a:lnTo>
                  <a:pt x="247229" y="644173"/>
                </a:lnTo>
                <a:close/>
                <a:moveTo>
                  <a:pt x="354130" y="644173"/>
                </a:moveTo>
                <a:cubicBezTo>
                  <a:pt x="356151" y="645822"/>
                  <a:pt x="358202" y="647374"/>
                  <a:pt x="360233" y="648988"/>
                </a:cubicBezTo>
                <a:lnTo>
                  <a:pt x="377633" y="648988"/>
                </a:lnTo>
                <a:cubicBezTo>
                  <a:pt x="375502" y="647358"/>
                  <a:pt x="373391" y="645860"/>
                  <a:pt x="371252" y="644173"/>
                </a:cubicBezTo>
                <a:lnTo>
                  <a:pt x="354130" y="644173"/>
                </a:lnTo>
                <a:close/>
                <a:moveTo>
                  <a:pt x="458546" y="644173"/>
                </a:moveTo>
                <a:cubicBezTo>
                  <a:pt x="460170" y="645834"/>
                  <a:pt x="461841" y="647368"/>
                  <a:pt x="463480" y="648988"/>
                </a:cubicBezTo>
                <a:lnTo>
                  <a:pt x="480453" y="648988"/>
                </a:lnTo>
                <a:cubicBezTo>
                  <a:pt x="478720" y="647365"/>
                  <a:pt x="476961" y="645840"/>
                  <a:pt x="475241" y="644173"/>
                </a:cubicBezTo>
                <a:lnTo>
                  <a:pt x="458546" y="644173"/>
                </a:lnTo>
                <a:close/>
                <a:moveTo>
                  <a:pt x="540869" y="644173"/>
                </a:moveTo>
                <a:cubicBezTo>
                  <a:pt x="541600" y="645296"/>
                  <a:pt x="542255" y="646513"/>
                  <a:pt x="543002" y="647562"/>
                </a:cubicBezTo>
                <a:cubicBezTo>
                  <a:pt x="543322" y="648030"/>
                  <a:pt x="543587" y="648527"/>
                  <a:pt x="543911" y="648988"/>
                </a:cubicBezTo>
                <a:lnTo>
                  <a:pt x="583477" y="648988"/>
                </a:lnTo>
                <a:lnTo>
                  <a:pt x="579563" y="646136"/>
                </a:lnTo>
                <a:cubicBezTo>
                  <a:pt x="579563" y="646136"/>
                  <a:pt x="578517" y="645478"/>
                  <a:pt x="578042" y="645099"/>
                </a:cubicBezTo>
                <a:cubicBezTo>
                  <a:pt x="578146" y="644764"/>
                  <a:pt x="578167" y="644493"/>
                  <a:pt x="578246" y="644173"/>
                </a:cubicBezTo>
                <a:lnTo>
                  <a:pt x="540869" y="644173"/>
                </a:lnTo>
                <a:close/>
                <a:moveTo>
                  <a:pt x="597482" y="644173"/>
                </a:moveTo>
                <a:cubicBezTo>
                  <a:pt x="597165" y="644458"/>
                  <a:pt x="596731" y="644750"/>
                  <a:pt x="596462" y="645007"/>
                </a:cubicBezTo>
                <a:lnTo>
                  <a:pt x="595331" y="646044"/>
                </a:lnTo>
                <a:cubicBezTo>
                  <a:pt x="594334" y="646840"/>
                  <a:pt x="593853" y="647888"/>
                  <a:pt x="593661" y="648988"/>
                </a:cubicBezTo>
                <a:lnTo>
                  <a:pt x="618110" y="648988"/>
                </a:lnTo>
                <a:cubicBezTo>
                  <a:pt x="618391" y="647784"/>
                  <a:pt x="618346" y="645776"/>
                  <a:pt x="616347" y="644173"/>
                </a:cubicBezTo>
                <a:lnTo>
                  <a:pt x="597482" y="644173"/>
                </a:lnTo>
                <a:close/>
                <a:moveTo>
                  <a:pt x="640926" y="644173"/>
                </a:moveTo>
                <a:cubicBezTo>
                  <a:pt x="641758" y="645832"/>
                  <a:pt x="642609" y="647371"/>
                  <a:pt x="643448" y="648988"/>
                </a:cubicBezTo>
                <a:lnTo>
                  <a:pt x="657249" y="648988"/>
                </a:lnTo>
                <a:cubicBezTo>
                  <a:pt x="656375" y="647364"/>
                  <a:pt x="655483" y="645842"/>
                  <a:pt x="654615" y="644173"/>
                </a:cubicBezTo>
                <a:lnTo>
                  <a:pt x="640926" y="644173"/>
                </a:lnTo>
                <a:close/>
                <a:moveTo>
                  <a:pt x="827442" y="644173"/>
                </a:moveTo>
                <a:lnTo>
                  <a:pt x="827442" y="648988"/>
                </a:lnTo>
                <a:lnTo>
                  <a:pt x="839684" y="648988"/>
                </a:lnTo>
                <a:lnTo>
                  <a:pt x="839684" y="644173"/>
                </a:lnTo>
                <a:lnTo>
                  <a:pt x="827442" y="644173"/>
                </a:lnTo>
                <a:close/>
                <a:moveTo>
                  <a:pt x="1013012" y="644173"/>
                </a:moveTo>
                <a:cubicBezTo>
                  <a:pt x="1012163" y="645819"/>
                  <a:pt x="1011320" y="647396"/>
                  <a:pt x="1010471" y="648988"/>
                </a:cubicBezTo>
                <a:lnTo>
                  <a:pt x="1023103" y="648988"/>
                </a:lnTo>
                <a:cubicBezTo>
                  <a:pt x="1023944" y="647368"/>
                  <a:pt x="1024810" y="645834"/>
                  <a:pt x="1025644" y="644173"/>
                </a:cubicBezTo>
                <a:lnTo>
                  <a:pt x="1013012" y="644173"/>
                </a:lnTo>
                <a:close/>
                <a:moveTo>
                  <a:pt x="1047125" y="644173"/>
                </a:moveTo>
                <a:cubicBezTo>
                  <a:pt x="1047252" y="644418"/>
                  <a:pt x="1047324" y="644686"/>
                  <a:pt x="1047496" y="644914"/>
                </a:cubicBezTo>
                <a:cubicBezTo>
                  <a:pt x="1048540" y="646242"/>
                  <a:pt x="1050064" y="646896"/>
                  <a:pt x="1052059" y="646896"/>
                </a:cubicBezTo>
                <a:cubicBezTo>
                  <a:pt x="1052724" y="646896"/>
                  <a:pt x="1053379" y="646900"/>
                  <a:pt x="1054044" y="646710"/>
                </a:cubicBezTo>
                <a:cubicBezTo>
                  <a:pt x="1057083" y="646995"/>
                  <a:pt x="1059652" y="645955"/>
                  <a:pt x="1061742" y="645007"/>
                </a:cubicBezTo>
                <a:cubicBezTo>
                  <a:pt x="1062258" y="644788"/>
                  <a:pt x="1062685" y="644467"/>
                  <a:pt x="1063133" y="644173"/>
                </a:cubicBezTo>
                <a:lnTo>
                  <a:pt x="1047125" y="644173"/>
                </a:lnTo>
                <a:close/>
                <a:moveTo>
                  <a:pt x="1173818" y="644173"/>
                </a:moveTo>
                <a:cubicBezTo>
                  <a:pt x="1172024" y="645828"/>
                  <a:pt x="1170220" y="647372"/>
                  <a:pt x="1168420" y="648988"/>
                </a:cubicBezTo>
                <a:lnTo>
                  <a:pt x="1185764" y="648988"/>
                </a:lnTo>
                <a:cubicBezTo>
                  <a:pt x="1187483" y="647371"/>
                  <a:pt x="1189209" y="645825"/>
                  <a:pt x="1190921" y="644173"/>
                </a:cubicBezTo>
                <a:lnTo>
                  <a:pt x="1173818" y="644173"/>
                </a:lnTo>
                <a:close/>
                <a:moveTo>
                  <a:pt x="1295652" y="644173"/>
                </a:moveTo>
                <a:cubicBezTo>
                  <a:pt x="1293522" y="645852"/>
                  <a:pt x="1291428" y="647365"/>
                  <a:pt x="1289308" y="648988"/>
                </a:cubicBezTo>
                <a:lnTo>
                  <a:pt x="1306615" y="648988"/>
                </a:lnTo>
                <a:cubicBezTo>
                  <a:pt x="1308646" y="647373"/>
                  <a:pt x="1310696" y="645823"/>
                  <a:pt x="1312718" y="644173"/>
                </a:cubicBezTo>
                <a:lnTo>
                  <a:pt x="1295652" y="644173"/>
                </a:lnTo>
                <a:close/>
                <a:moveTo>
                  <a:pt x="1400235" y="644173"/>
                </a:moveTo>
                <a:cubicBezTo>
                  <a:pt x="1397967" y="645808"/>
                  <a:pt x="1395700" y="647391"/>
                  <a:pt x="1393427" y="648988"/>
                </a:cubicBezTo>
                <a:lnTo>
                  <a:pt x="1414406" y="648988"/>
                </a:lnTo>
                <a:cubicBezTo>
                  <a:pt x="1416586" y="647371"/>
                  <a:pt x="1418785" y="645825"/>
                  <a:pt x="1420954" y="644173"/>
                </a:cubicBezTo>
                <a:lnTo>
                  <a:pt x="1400235" y="644173"/>
                </a:lnTo>
                <a:close/>
                <a:moveTo>
                  <a:pt x="1488234" y="644173"/>
                </a:moveTo>
                <a:cubicBezTo>
                  <a:pt x="1485898" y="645828"/>
                  <a:pt x="1483546" y="647371"/>
                  <a:pt x="1481204" y="648988"/>
                </a:cubicBezTo>
                <a:lnTo>
                  <a:pt x="1501052" y="648988"/>
                </a:lnTo>
                <a:cubicBezTo>
                  <a:pt x="1503246" y="647398"/>
                  <a:pt x="1505434" y="645796"/>
                  <a:pt x="1507618" y="644173"/>
                </a:cubicBezTo>
                <a:lnTo>
                  <a:pt x="1488234" y="644173"/>
                </a:lnTo>
                <a:close/>
                <a:moveTo>
                  <a:pt x="174162" y="653785"/>
                </a:moveTo>
                <a:cubicBezTo>
                  <a:pt x="176512" y="655447"/>
                  <a:pt x="178873" y="656977"/>
                  <a:pt x="181230" y="658601"/>
                </a:cubicBezTo>
                <a:lnTo>
                  <a:pt x="201170" y="658601"/>
                </a:lnTo>
                <a:cubicBezTo>
                  <a:pt x="198803" y="657051"/>
                  <a:pt x="196450" y="655373"/>
                  <a:pt x="194084" y="653785"/>
                </a:cubicBezTo>
                <a:lnTo>
                  <a:pt x="174162" y="653785"/>
                </a:lnTo>
                <a:close/>
                <a:moveTo>
                  <a:pt x="260344" y="653785"/>
                </a:moveTo>
                <a:cubicBezTo>
                  <a:pt x="262560" y="655385"/>
                  <a:pt x="264761" y="657035"/>
                  <a:pt x="266984" y="658601"/>
                </a:cubicBezTo>
                <a:lnTo>
                  <a:pt x="287240" y="658601"/>
                </a:lnTo>
                <a:cubicBezTo>
                  <a:pt x="284901" y="657034"/>
                  <a:pt x="282568" y="655391"/>
                  <a:pt x="280229" y="653785"/>
                </a:cubicBezTo>
                <a:lnTo>
                  <a:pt x="260344" y="653785"/>
                </a:lnTo>
                <a:close/>
                <a:moveTo>
                  <a:pt x="366299" y="653785"/>
                </a:moveTo>
                <a:cubicBezTo>
                  <a:pt x="368372" y="655393"/>
                  <a:pt x="370435" y="657028"/>
                  <a:pt x="372513" y="658601"/>
                </a:cubicBezTo>
                <a:lnTo>
                  <a:pt x="390395" y="658601"/>
                </a:lnTo>
                <a:cubicBezTo>
                  <a:pt x="388282" y="657087"/>
                  <a:pt x="386122" y="655363"/>
                  <a:pt x="383995" y="653785"/>
                </a:cubicBezTo>
                <a:lnTo>
                  <a:pt x="366299" y="653785"/>
                </a:lnTo>
                <a:close/>
                <a:moveTo>
                  <a:pt x="468396" y="653785"/>
                </a:moveTo>
                <a:cubicBezTo>
                  <a:pt x="470063" y="655382"/>
                  <a:pt x="471707" y="657044"/>
                  <a:pt x="473386" y="658601"/>
                </a:cubicBezTo>
                <a:lnTo>
                  <a:pt x="490915" y="658601"/>
                </a:lnTo>
                <a:cubicBezTo>
                  <a:pt x="489140" y="657045"/>
                  <a:pt x="487394" y="655386"/>
                  <a:pt x="485628" y="653785"/>
                </a:cubicBezTo>
                <a:lnTo>
                  <a:pt x="468396" y="653785"/>
                </a:lnTo>
                <a:close/>
                <a:moveTo>
                  <a:pt x="547102" y="653785"/>
                </a:moveTo>
                <a:cubicBezTo>
                  <a:pt x="548442" y="655772"/>
                  <a:pt x="550038" y="656806"/>
                  <a:pt x="551535" y="657138"/>
                </a:cubicBezTo>
                <a:cubicBezTo>
                  <a:pt x="551769" y="657635"/>
                  <a:pt x="552149" y="658114"/>
                  <a:pt x="552481" y="658601"/>
                </a:cubicBezTo>
                <a:lnTo>
                  <a:pt x="597816" y="658601"/>
                </a:lnTo>
                <a:cubicBezTo>
                  <a:pt x="597737" y="658448"/>
                  <a:pt x="597695" y="658207"/>
                  <a:pt x="597612" y="658082"/>
                </a:cubicBezTo>
                <a:cubicBezTo>
                  <a:pt x="596283" y="656091"/>
                  <a:pt x="594181" y="655903"/>
                  <a:pt x="592567" y="655619"/>
                </a:cubicBezTo>
                <a:cubicBezTo>
                  <a:pt x="591427" y="655429"/>
                  <a:pt x="590384" y="655144"/>
                  <a:pt x="589339" y="654860"/>
                </a:cubicBezTo>
                <a:lnTo>
                  <a:pt x="590100" y="653822"/>
                </a:lnTo>
                <a:lnTo>
                  <a:pt x="590044" y="653785"/>
                </a:lnTo>
                <a:lnTo>
                  <a:pt x="547102" y="653785"/>
                </a:lnTo>
                <a:close/>
                <a:moveTo>
                  <a:pt x="596091" y="653785"/>
                </a:moveTo>
                <a:cubicBezTo>
                  <a:pt x="596294" y="653901"/>
                  <a:pt x="596429" y="654103"/>
                  <a:pt x="596648" y="654193"/>
                </a:cubicBezTo>
                <a:lnTo>
                  <a:pt x="597408" y="654952"/>
                </a:lnTo>
                <a:cubicBezTo>
                  <a:pt x="598168" y="655806"/>
                  <a:pt x="600070" y="657897"/>
                  <a:pt x="602825" y="657897"/>
                </a:cubicBezTo>
                <a:cubicBezTo>
                  <a:pt x="603869" y="657897"/>
                  <a:pt x="605005" y="657618"/>
                  <a:pt x="606145" y="656860"/>
                </a:cubicBezTo>
                <a:lnTo>
                  <a:pt x="606052" y="656953"/>
                </a:lnTo>
                <a:lnTo>
                  <a:pt x="606238" y="656953"/>
                </a:lnTo>
                <a:cubicBezTo>
                  <a:pt x="608897" y="657901"/>
                  <a:pt x="611372" y="656854"/>
                  <a:pt x="613936" y="655526"/>
                </a:cubicBezTo>
                <a:cubicBezTo>
                  <a:pt x="614905" y="655042"/>
                  <a:pt x="615563" y="654430"/>
                  <a:pt x="616106" y="653785"/>
                </a:cubicBezTo>
                <a:lnTo>
                  <a:pt x="596091" y="653785"/>
                </a:lnTo>
                <a:close/>
                <a:moveTo>
                  <a:pt x="645971" y="653785"/>
                </a:moveTo>
                <a:cubicBezTo>
                  <a:pt x="646831" y="655390"/>
                  <a:pt x="647683" y="657038"/>
                  <a:pt x="648549" y="658601"/>
                </a:cubicBezTo>
                <a:lnTo>
                  <a:pt x="662536" y="658601"/>
                </a:lnTo>
                <a:cubicBezTo>
                  <a:pt x="661640" y="657046"/>
                  <a:pt x="660755" y="655385"/>
                  <a:pt x="659865" y="653785"/>
                </a:cubicBezTo>
                <a:lnTo>
                  <a:pt x="645971" y="653785"/>
                </a:lnTo>
                <a:close/>
                <a:moveTo>
                  <a:pt x="827442" y="653785"/>
                </a:moveTo>
                <a:lnTo>
                  <a:pt x="827442" y="658601"/>
                </a:lnTo>
                <a:lnTo>
                  <a:pt x="839684" y="658601"/>
                </a:lnTo>
                <a:lnTo>
                  <a:pt x="839684" y="653785"/>
                </a:lnTo>
                <a:lnTo>
                  <a:pt x="827442" y="653785"/>
                </a:lnTo>
                <a:close/>
                <a:moveTo>
                  <a:pt x="1007911" y="653785"/>
                </a:moveTo>
                <a:cubicBezTo>
                  <a:pt x="1006949" y="655528"/>
                  <a:pt x="1006013" y="656925"/>
                  <a:pt x="1005054" y="658601"/>
                </a:cubicBezTo>
                <a:lnTo>
                  <a:pt x="1018020" y="658601"/>
                </a:lnTo>
                <a:cubicBezTo>
                  <a:pt x="1018883" y="657044"/>
                  <a:pt x="1019723" y="655384"/>
                  <a:pt x="1020580" y="653785"/>
                </a:cubicBezTo>
                <a:lnTo>
                  <a:pt x="1007911" y="653785"/>
                </a:lnTo>
                <a:close/>
                <a:moveTo>
                  <a:pt x="1163041" y="653785"/>
                </a:moveTo>
                <a:cubicBezTo>
                  <a:pt x="1161210" y="655390"/>
                  <a:pt x="1159382" y="657036"/>
                  <a:pt x="1157550" y="658601"/>
                </a:cubicBezTo>
                <a:lnTo>
                  <a:pt x="1175414" y="658601"/>
                </a:lnTo>
                <a:cubicBezTo>
                  <a:pt x="1177159" y="657037"/>
                  <a:pt x="1178885" y="655384"/>
                  <a:pt x="1180626" y="653785"/>
                </a:cubicBezTo>
                <a:lnTo>
                  <a:pt x="1163041" y="653785"/>
                </a:lnTo>
                <a:close/>
                <a:moveTo>
                  <a:pt x="1282927" y="653785"/>
                </a:moveTo>
                <a:cubicBezTo>
                  <a:pt x="1280794" y="655369"/>
                  <a:pt x="1278627" y="657081"/>
                  <a:pt x="1276509" y="658601"/>
                </a:cubicBezTo>
                <a:lnTo>
                  <a:pt x="1294316" y="658601"/>
                </a:lnTo>
                <a:cubicBezTo>
                  <a:pt x="1296400" y="657025"/>
                  <a:pt x="1298471" y="655397"/>
                  <a:pt x="1300549" y="653785"/>
                </a:cubicBezTo>
                <a:lnTo>
                  <a:pt x="1282927" y="653785"/>
                </a:lnTo>
                <a:close/>
                <a:moveTo>
                  <a:pt x="1386471" y="653785"/>
                </a:moveTo>
                <a:cubicBezTo>
                  <a:pt x="1384144" y="655380"/>
                  <a:pt x="1381823" y="657045"/>
                  <a:pt x="1379496" y="658601"/>
                </a:cubicBezTo>
                <a:lnTo>
                  <a:pt x="1401255" y="658601"/>
                </a:lnTo>
                <a:cubicBezTo>
                  <a:pt x="1403465" y="657040"/>
                  <a:pt x="1405654" y="655381"/>
                  <a:pt x="1407858" y="653785"/>
                </a:cubicBezTo>
                <a:lnTo>
                  <a:pt x="1386471" y="653785"/>
                </a:lnTo>
                <a:close/>
                <a:moveTo>
                  <a:pt x="1474136" y="653785"/>
                </a:moveTo>
                <a:cubicBezTo>
                  <a:pt x="1471773" y="655376"/>
                  <a:pt x="1469415" y="657049"/>
                  <a:pt x="1467050" y="658601"/>
                </a:cubicBezTo>
                <a:lnTo>
                  <a:pt x="1487473" y="658601"/>
                </a:lnTo>
                <a:cubicBezTo>
                  <a:pt x="1489812" y="656988"/>
                  <a:pt x="1492153" y="655435"/>
                  <a:pt x="1494485" y="653785"/>
                </a:cubicBezTo>
                <a:lnTo>
                  <a:pt x="1474136" y="653785"/>
                </a:lnTo>
                <a:close/>
                <a:moveTo>
                  <a:pt x="188278" y="663398"/>
                </a:moveTo>
                <a:cubicBezTo>
                  <a:pt x="190643" y="664987"/>
                  <a:pt x="192999" y="666661"/>
                  <a:pt x="195364" y="668213"/>
                </a:cubicBezTo>
                <a:lnTo>
                  <a:pt x="216362" y="668213"/>
                </a:lnTo>
                <a:cubicBezTo>
                  <a:pt x="213826" y="666633"/>
                  <a:pt x="211281" y="665021"/>
                  <a:pt x="208739" y="663398"/>
                </a:cubicBezTo>
                <a:lnTo>
                  <a:pt x="188278" y="663398"/>
                </a:lnTo>
                <a:close/>
                <a:moveTo>
                  <a:pt x="274015" y="663398"/>
                </a:moveTo>
                <a:cubicBezTo>
                  <a:pt x="276360" y="665008"/>
                  <a:pt x="278698" y="666640"/>
                  <a:pt x="281045" y="668213"/>
                </a:cubicBezTo>
                <a:lnTo>
                  <a:pt x="302006" y="668213"/>
                </a:lnTo>
                <a:cubicBezTo>
                  <a:pt x="299545" y="666646"/>
                  <a:pt x="297071" y="665008"/>
                  <a:pt x="294605" y="663398"/>
                </a:cubicBezTo>
                <a:lnTo>
                  <a:pt x="274015" y="663398"/>
                </a:lnTo>
                <a:close/>
                <a:moveTo>
                  <a:pt x="379024" y="663398"/>
                </a:moveTo>
                <a:cubicBezTo>
                  <a:pt x="381208" y="665010"/>
                  <a:pt x="383386" y="666639"/>
                  <a:pt x="385572" y="668213"/>
                </a:cubicBezTo>
                <a:lnTo>
                  <a:pt x="404140" y="668213"/>
                </a:lnTo>
                <a:cubicBezTo>
                  <a:pt x="401848" y="666642"/>
                  <a:pt x="399556" y="665018"/>
                  <a:pt x="397258" y="663398"/>
                </a:cubicBezTo>
                <a:lnTo>
                  <a:pt x="379024" y="663398"/>
                </a:lnTo>
                <a:close/>
                <a:moveTo>
                  <a:pt x="478765" y="663398"/>
                </a:moveTo>
                <a:cubicBezTo>
                  <a:pt x="480568" y="665015"/>
                  <a:pt x="482370" y="666641"/>
                  <a:pt x="484181" y="668213"/>
                </a:cubicBezTo>
                <a:lnTo>
                  <a:pt x="502342" y="668213"/>
                </a:lnTo>
                <a:cubicBezTo>
                  <a:pt x="500432" y="666652"/>
                  <a:pt x="498533" y="665010"/>
                  <a:pt x="496628" y="663398"/>
                </a:cubicBezTo>
                <a:lnTo>
                  <a:pt x="478765" y="663398"/>
                </a:lnTo>
                <a:close/>
                <a:moveTo>
                  <a:pt x="558677" y="663398"/>
                </a:moveTo>
                <a:cubicBezTo>
                  <a:pt x="561783" y="665170"/>
                  <a:pt x="565022" y="666862"/>
                  <a:pt x="568526" y="668213"/>
                </a:cubicBezTo>
                <a:lnTo>
                  <a:pt x="595813" y="668213"/>
                </a:lnTo>
                <a:cubicBezTo>
                  <a:pt x="597311" y="666766"/>
                  <a:pt x="597822" y="664940"/>
                  <a:pt x="598039" y="663398"/>
                </a:cubicBezTo>
                <a:lnTo>
                  <a:pt x="558677" y="663398"/>
                </a:lnTo>
                <a:close/>
                <a:moveTo>
                  <a:pt x="651313" y="663398"/>
                </a:moveTo>
                <a:cubicBezTo>
                  <a:pt x="652236" y="665006"/>
                  <a:pt x="653150" y="666650"/>
                  <a:pt x="654077" y="668213"/>
                </a:cubicBezTo>
                <a:lnTo>
                  <a:pt x="668323" y="668213"/>
                </a:lnTo>
                <a:cubicBezTo>
                  <a:pt x="667354" y="666647"/>
                  <a:pt x="666377" y="665016"/>
                  <a:pt x="665411" y="663398"/>
                </a:cubicBezTo>
                <a:lnTo>
                  <a:pt x="651313" y="663398"/>
                </a:lnTo>
                <a:close/>
                <a:moveTo>
                  <a:pt x="827442" y="663398"/>
                </a:moveTo>
                <a:lnTo>
                  <a:pt x="827442" y="668213"/>
                </a:lnTo>
                <a:lnTo>
                  <a:pt x="839684" y="668213"/>
                </a:lnTo>
                <a:lnTo>
                  <a:pt x="839684" y="663398"/>
                </a:lnTo>
                <a:lnTo>
                  <a:pt x="827442" y="663398"/>
                </a:lnTo>
                <a:close/>
                <a:moveTo>
                  <a:pt x="1002197" y="663398"/>
                </a:moveTo>
                <a:cubicBezTo>
                  <a:pt x="1001235" y="665019"/>
                  <a:pt x="1000278" y="666658"/>
                  <a:pt x="999322" y="668213"/>
                </a:cubicBezTo>
                <a:lnTo>
                  <a:pt x="1012474" y="668213"/>
                </a:lnTo>
                <a:cubicBezTo>
                  <a:pt x="1013403" y="666645"/>
                  <a:pt x="1014331" y="665013"/>
                  <a:pt x="1015256" y="663398"/>
                </a:cubicBezTo>
                <a:lnTo>
                  <a:pt x="1002197" y="663398"/>
                </a:lnTo>
                <a:close/>
                <a:moveTo>
                  <a:pt x="1151781" y="663398"/>
                </a:moveTo>
                <a:cubicBezTo>
                  <a:pt x="1149847" y="665010"/>
                  <a:pt x="1147906" y="666644"/>
                  <a:pt x="1145975" y="668213"/>
                </a:cubicBezTo>
                <a:lnTo>
                  <a:pt x="1164339" y="668213"/>
                </a:lnTo>
                <a:cubicBezTo>
                  <a:pt x="1166188" y="666639"/>
                  <a:pt x="1168038" y="665012"/>
                  <a:pt x="1169886" y="663398"/>
                </a:cubicBezTo>
                <a:lnTo>
                  <a:pt x="1151781" y="663398"/>
                </a:lnTo>
                <a:close/>
                <a:moveTo>
                  <a:pt x="1269664" y="663398"/>
                </a:moveTo>
                <a:cubicBezTo>
                  <a:pt x="1267356" y="665023"/>
                  <a:pt x="1265048" y="666637"/>
                  <a:pt x="1262745" y="668213"/>
                </a:cubicBezTo>
                <a:lnTo>
                  <a:pt x="1281276" y="668213"/>
                </a:lnTo>
                <a:cubicBezTo>
                  <a:pt x="1283460" y="666643"/>
                  <a:pt x="1285641" y="665007"/>
                  <a:pt x="1287824" y="663398"/>
                </a:cubicBezTo>
                <a:lnTo>
                  <a:pt x="1269664" y="663398"/>
                </a:lnTo>
                <a:close/>
                <a:moveTo>
                  <a:pt x="1372113" y="663398"/>
                </a:moveTo>
                <a:cubicBezTo>
                  <a:pt x="1369627" y="665018"/>
                  <a:pt x="1367137" y="666637"/>
                  <a:pt x="1364656" y="668213"/>
                </a:cubicBezTo>
                <a:lnTo>
                  <a:pt x="1387231" y="668213"/>
                </a:lnTo>
                <a:cubicBezTo>
                  <a:pt x="1389574" y="666641"/>
                  <a:pt x="1391902" y="665010"/>
                  <a:pt x="1394243" y="663398"/>
                </a:cubicBezTo>
                <a:lnTo>
                  <a:pt x="1372113" y="663398"/>
                </a:lnTo>
                <a:close/>
                <a:moveTo>
                  <a:pt x="1459538" y="663398"/>
                </a:moveTo>
                <a:cubicBezTo>
                  <a:pt x="1456986" y="665029"/>
                  <a:pt x="1454441" y="666626"/>
                  <a:pt x="1451895" y="668213"/>
                </a:cubicBezTo>
                <a:lnTo>
                  <a:pt x="1473246" y="668213"/>
                </a:lnTo>
                <a:cubicBezTo>
                  <a:pt x="1475654" y="666632"/>
                  <a:pt x="1478054" y="665018"/>
                  <a:pt x="1480462" y="663398"/>
                </a:cubicBezTo>
                <a:lnTo>
                  <a:pt x="1459538" y="663398"/>
                </a:lnTo>
                <a:close/>
                <a:moveTo>
                  <a:pt x="202691" y="673010"/>
                </a:moveTo>
                <a:cubicBezTo>
                  <a:pt x="205303" y="674682"/>
                  <a:pt x="207877" y="676199"/>
                  <a:pt x="210482" y="677825"/>
                </a:cubicBezTo>
                <a:lnTo>
                  <a:pt x="232185" y="677825"/>
                </a:lnTo>
                <a:cubicBezTo>
                  <a:pt x="229469" y="676215"/>
                  <a:pt x="226774" y="674671"/>
                  <a:pt x="224042" y="673010"/>
                </a:cubicBezTo>
                <a:lnTo>
                  <a:pt x="202691" y="673010"/>
                </a:lnTo>
                <a:close/>
                <a:moveTo>
                  <a:pt x="288261" y="673010"/>
                </a:moveTo>
                <a:cubicBezTo>
                  <a:pt x="290771" y="674652"/>
                  <a:pt x="293268" y="676225"/>
                  <a:pt x="295773" y="677825"/>
                </a:cubicBezTo>
                <a:lnTo>
                  <a:pt x="317532" y="677825"/>
                </a:lnTo>
                <a:cubicBezTo>
                  <a:pt x="314900" y="676231"/>
                  <a:pt x="312276" y="674654"/>
                  <a:pt x="309630" y="673010"/>
                </a:cubicBezTo>
                <a:lnTo>
                  <a:pt x="288261" y="673010"/>
                </a:lnTo>
                <a:close/>
                <a:moveTo>
                  <a:pt x="392324" y="673010"/>
                </a:moveTo>
                <a:cubicBezTo>
                  <a:pt x="394647" y="674643"/>
                  <a:pt x="396961" y="676235"/>
                  <a:pt x="399280" y="677825"/>
                </a:cubicBezTo>
                <a:lnTo>
                  <a:pt x="418553" y="677825"/>
                </a:lnTo>
                <a:cubicBezTo>
                  <a:pt x="416099" y="676229"/>
                  <a:pt x="413650" y="674654"/>
                  <a:pt x="411189" y="673010"/>
                </a:cubicBezTo>
                <a:lnTo>
                  <a:pt x="392324" y="673010"/>
                </a:lnTo>
                <a:close/>
                <a:moveTo>
                  <a:pt x="489765" y="673010"/>
                </a:moveTo>
                <a:cubicBezTo>
                  <a:pt x="491727" y="674658"/>
                  <a:pt x="493697" y="676229"/>
                  <a:pt x="495664" y="677825"/>
                </a:cubicBezTo>
                <a:lnTo>
                  <a:pt x="514584" y="677825"/>
                </a:lnTo>
                <a:cubicBezTo>
                  <a:pt x="512493" y="676236"/>
                  <a:pt x="510407" y="674661"/>
                  <a:pt x="508314" y="673010"/>
                </a:cubicBezTo>
                <a:lnTo>
                  <a:pt x="489765" y="673010"/>
                </a:lnTo>
                <a:close/>
                <a:moveTo>
                  <a:pt x="656971" y="673010"/>
                </a:moveTo>
                <a:cubicBezTo>
                  <a:pt x="657980" y="674655"/>
                  <a:pt x="659000" y="676231"/>
                  <a:pt x="660013" y="677825"/>
                </a:cubicBezTo>
                <a:lnTo>
                  <a:pt x="674500" y="677825"/>
                </a:lnTo>
                <a:cubicBezTo>
                  <a:pt x="673441" y="676236"/>
                  <a:pt x="672387" y="674661"/>
                  <a:pt x="671328" y="673010"/>
                </a:cubicBezTo>
                <a:lnTo>
                  <a:pt x="656971" y="673010"/>
                </a:lnTo>
                <a:close/>
                <a:moveTo>
                  <a:pt x="827442" y="673010"/>
                </a:moveTo>
                <a:lnTo>
                  <a:pt x="827442" y="677825"/>
                </a:lnTo>
                <a:lnTo>
                  <a:pt x="839684" y="677825"/>
                </a:lnTo>
                <a:lnTo>
                  <a:pt x="839684" y="673010"/>
                </a:lnTo>
                <a:lnTo>
                  <a:pt x="827442" y="673010"/>
                </a:lnTo>
                <a:close/>
                <a:moveTo>
                  <a:pt x="996447" y="673010"/>
                </a:moveTo>
                <a:cubicBezTo>
                  <a:pt x="996024" y="673675"/>
                  <a:pt x="995588" y="674507"/>
                  <a:pt x="995167" y="675158"/>
                </a:cubicBezTo>
                <a:cubicBezTo>
                  <a:pt x="994546" y="676119"/>
                  <a:pt x="993932" y="676941"/>
                  <a:pt x="993312" y="677825"/>
                </a:cubicBezTo>
                <a:lnTo>
                  <a:pt x="1006575" y="677825"/>
                </a:lnTo>
                <a:cubicBezTo>
                  <a:pt x="1007584" y="676231"/>
                  <a:pt x="1008590" y="674658"/>
                  <a:pt x="1009599" y="673010"/>
                </a:cubicBezTo>
                <a:lnTo>
                  <a:pt x="996447" y="673010"/>
                </a:lnTo>
                <a:close/>
                <a:moveTo>
                  <a:pt x="1140002" y="673010"/>
                </a:moveTo>
                <a:cubicBezTo>
                  <a:pt x="1137931" y="674652"/>
                  <a:pt x="1135884" y="676232"/>
                  <a:pt x="1133825" y="677825"/>
                </a:cubicBezTo>
                <a:lnTo>
                  <a:pt x="1152727" y="677825"/>
                </a:lnTo>
                <a:cubicBezTo>
                  <a:pt x="1154706" y="676225"/>
                  <a:pt x="1156681" y="674656"/>
                  <a:pt x="1158663" y="673010"/>
                </a:cubicBezTo>
                <a:lnTo>
                  <a:pt x="1140002" y="673010"/>
                </a:lnTo>
                <a:close/>
                <a:moveTo>
                  <a:pt x="1255733" y="673010"/>
                </a:moveTo>
                <a:cubicBezTo>
                  <a:pt x="1253264" y="674658"/>
                  <a:pt x="1250822" y="676225"/>
                  <a:pt x="1248369" y="677825"/>
                </a:cubicBezTo>
                <a:lnTo>
                  <a:pt x="1267512" y="677825"/>
                </a:lnTo>
                <a:cubicBezTo>
                  <a:pt x="1269847" y="676231"/>
                  <a:pt x="1272184" y="674650"/>
                  <a:pt x="1274524" y="673010"/>
                </a:cubicBezTo>
                <a:lnTo>
                  <a:pt x="1255733" y="673010"/>
                </a:lnTo>
                <a:close/>
                <a:moveTo>
                  <a:pt x="1357051" y="673010"/>
                </a:moveTo>
                <a:cubicBezTo>
                  <a:pt x="1354391" y="674658"/>
                  <a:pt x="1351757" y="676229"/>
                  <a:pt x="1349112" y="677825"/>
                </a:cubicBezTo>
                <a:lnTo>
                  <a:pt x="1372484" y="677825"/>
                </a:lnTo>
                <a:cubicBezTo>
                  <a:pt x="1374999" y="676223"/>
                  <a:pt x="1377516" y="674658"/>
                  <a:pt x="1380034" y="673010"/>
                </a:cubicBezTo>
                <a:lnTo>
                  <a:pt x="1357051" y="673010"/>
                </a:lnTo>
                <a:close/>
                <a:moveTo>
                  <a:pt x="1444271" y="673010"/>
                </a:moveTo>
                <a:cubicBezTo>
                  <a:pt x="1441524" y="674680"/>
                  <a:pt x="1438822" y="676209"/>
                  <a:pt x="1436091" y="677825"/>
                </a:cubicBezTo>
                <a:lnTo>
                  <a:pt x="1458295" y="677825"/>
                </a:lnTo>
                <a:cubicBezTo>
                  <a:pt x="1460787" y="676268"/>
                  <a:pt x="1463291" y="674609"/>
                  <a:pt x="1465789" y="673010"/>
                </a:cubicBezTo>
                <a:lnTo>
                  <a:pt x="1444271" y="673010"/>
                </a:lnTo>
                <a:close/>
                <a:moveTo>
                  <a:pt x="218255" y="682622"/>
                </a:moveTo>
                <a:cubicBezTo>
                  <a:pt x="220842" y="684198"/>
                  <a:pt x="223453" y="685889"/>
                  <a:pt x="226027" y="687419"/>
                </a:cubicBezTo>
                <a:lnTo>
                  <a:pt x="1442509" y="687419"/>
                </a:lnTo>
                <a:cubicBezTo>
                  <a:pt x="1445131" y="685860"/>
                  <a:pt x="1447775" y="684229"/>
                  <a:pt x="1450411" y="682622"/>
                </a:cubicBezTo>
                <a:lnTo>
                  <a:pt x="1427929" y="682622"/>
                </a:lnTo>
                <a:cubicBezTo>
                  <a:pt x="1426521" y="683434"/>
                  <a:pt x="1425083" y="684325"/>
                  <a:pt x="1423681" y="685123"/>
                </a:cubicBezTo>
                <a:cubicBezTo>
                  <a:pt x="1422637" y="684080"/>
                  <a:pt x="1421217" y="683400"/>
                  <a:pt x="1419508" y="683400"/>
                </a:cubicBezTo>
                <a:lnTo>
                  <a:pt x="1363766" y="683400"/>
                </a:lnTo>
                <a:cubicBezTo>
                  <a:pt x="1364172" y="683149"/>
                  <a:pt x="1364584" y="682875"/>
                  <a:pt x="1364990" y="682622"/>
                </a:cubicBezTo>
                <a:lnTo>
                  <a:pt x="1241042" y="682622"/>
                </a:lnTo>
                <a:cubicBezTo>
                  <a:pt x="1240698" y="682843"/>
                  <a:pt x="1240347" y="683088"/>
                  <a:pt x="1240003" y="683308"/>
                </a:cubicBezTo>
                <a:lnTo>
                  <a:pt x="1145975" y="683308"/>
                </a:lnTo>
                <a:cubicBezTo>
                  <a:pt x="1146258" y="683086"/>
                  <a:pt x="1146546" y="682845"/>
                  <a:pt x="1146829" y="682622"/>
                </a:cubicBezTo>
                <a:lnTo>
                  <a:pt x="1127648" y="682622"/>
                </a:lnTo>
                <a:cubicBezTo>
                  <a:pt x="1127555" y="682693"/>
                  <a:pt x="1127463" y="682774"/>
                  <a:pt x="1127370" y="682845"/>
                </a:cubicBezTo>
                <a:lnTo>
                  <a:pt x="1003422" y="682845"/>
                </a:lnTo>
                <a:cubicBezTo>
                  <a:pt x="1003469" y="682772"/>
                  <a:pt x="1003523" y="682695"/>
                  <a:pt x="1003570" y="682622"/>
                </a:cubicBezTo>
                <a:lnTo>
                  <a:pt x="989955" y="682622"/>
                </a:lnTo>
                <a:cubicBezTo>
                  <a:pt x="989795" y="682851"/>
                  <a:pt x="989633" y="683076"/>
                  <a:pt x="989472" y="683308"/>
                </a:cubicBezTo>
                <a:lnTo>
                  <a:pt x="839684" y="683308"/>
                </a:lnTo>
                <a:lnTo>
                  <a:pt x="839684" y="682622"/>
                </a:lnTo>
                <a:lnTo>
                  <a:pt x="827442" y="682622"/>
                </a:lnTo>
                <a:lnTo>
                  <a:pt x="827442" y="682752"/>
                </a:lnTo>
                <a:lnTo>
                  <a:pt x="677765" y="682752"/>
                </a:lnTo>
                <a:cubicBezTo>
                  <a:pt x="677736" y="682710"/>
                  <a:pt x="677701" y="682665"/>
                  <a:pt x="677672" y="682622"/>
                </a:cubicBezTo>
                <a:lnTo>
                  <a:pt x="663018" y="682622"/>
                </a:lnTo>
                <a:cubicBezTo>
                  <a:pt x="663023" y="682629"/>
                  <a:pt x="663032" y="682634"/>
                  <a:pt x="663037" y="682641"/>
                </a:cubicBezTo>
                <a:lnTo>
                  <a:pt x="520873" y="682641"/>
                </a:lnTo>
                <a:cubicBezTo>
                  <a:pt x="520866" y="682636"/>
                  <a:pt x="520861" y="682627"/>
                  <a:pt x="520854" y="682622"/>
                </a:cubicBezTo>
                <a:lnTo>
                  <a:pt x="501544" y="682622"/>
                </a:lnTo>
                <a:cubicBezTo>
                  <a:pt x="501748" y="682783"/>
                  <a:pt x="501952" y="682963"/>
                  <a:pt x="502156" y="683122"/>
                </a:cubicBezTo>
                <a:lnTo>
                  <a:pt x="426659" y="683122"/>
                </a:lnTo>
                <a:cubicBezTo>
                  <a:pt x="426406" y="682962"/>
                  <a:pt x="426152" y="682783"/>
                  <a:pt x="425899" y="682622"/>
                </a:cubicBezTo>
                <a:lnTo>
                  <a:pt x="406236" y="682622"/>
                </a:lnTo>
                <a:cubicBezTo>
                  <a:pt x="406298" y="682664"/>
                  <a:pt x="406360" y="682711"/>
                  <a:pt x="406422" y="682752"/>
                </a:cubicBezTo>
                <a:lnTo>
                  <a:pt x="325601" y="682752"/>
                </a:lnTo>
                <a:cubicBezTo>
                  <a:pt x="325533" y="682712"/>
                  <a:pt x="325465" y="682663"/>
                  <a:pt x="325397" y="682622"/>
                </a:cubicBezTo>
                <a:lnTo>
                  <a:pt x="303249" y="682622"/>
                </a:lnTo>
                <a:cubicBezTo>
                  <a:pt x="303606" y="682845"/>
                  <a:pt x="303968" y="683086"/>
                  <a:pt x="304325" y="683308"/>
                </a:cubicBezTo>
                <a:lnTo>
                  <a:pt x="246005" y="683308"/>
                </a:lnTo>
                <a:cubicBezTo>
                  <a:pt x="244865" y="683308"/>
                  <a:pt x="243929" y="683702"/>
                  <a:pt x="243074" y="684271"/>
                </a:cubicBezTo>
                <a:cubicBezTo>
                  <a:pt x="242155" y="683744"/>
                  <a:pt x="241213" y="683156"/>
                  <a:pt x="240291" y="682622"/>
                </a:cubicBezTo>
                <a:lnTo>
                  <a:pt x="218255" y="682622"/>
                </a:lnTo>
                <a:close/>
                <a:moveTo>
                  <a:pt x="234263" y="692235"/>
                </a:moveTo>
                <a:cubicBezTo>
                  <a:pt x="237132" y="693898"/>
                  <a:pt x="239935" y="695426"/>
                  <a:pt x="242777" y="697032"/>
                </a:cubicBezTo>
                <a:lnTo>
                  <a:pt x="266075" y="697032"/>
                </a:lnTo>
                <a:cubicBezTo>
                  <a:pt x="264673" y="696282"/>
                  <a:pt x="263370" y="695648"/>
                  <a:pt x="261957" y="694883"/>
                </a:cubicBezTo>
                <a:lnTo>
                  <a:pt x="323227" y="694883"/>
                </a:lnTo>
                <a:cubicBezTo>
                  <a:pt x="324549" y="695654"/>
                  <a:pt x="325770" y="696273"/>
                  <a:pt x="327085" y="697032"/>
                </a:cubicBezTo>
                <a:lnTo>
                  <a:pt x="350124" y="697032"/>
                </a:lnTo>
                <a:cubicBezTo>
                  <a:pt x="348553" y="696170"/>
                  <a:pt x="347125" y="695486"/>
                  <a:pt x="345542" y="694605"/>
                </a:cubicBezTo>
                <a:lnTo>
                  <a:pt x="423988" y="694605"/>
                </a:lnTo>
                <a:cubicBezTo>
                  <a:pt x="425339" y="695455"/>
                  <a:pt x="426632" y="696197"/>
                  <a:pt x="427976" y="697032"/>
                </a:cubicBezTo>
                <a:lnTo>
                  <a:pt x="449902" y="697032"/>
                </a:lnTo>
                <a:cubicBezTo>
                  <a:pt x="448389" y="696146"/>
                  <a:pt x="446977" y="695400"/>
                  <a:pt x="445450" y="694494"/>
                </a:cubicBezTo>
                <a:lnTo>
                  <a:pt x="517645" y="694494"/>
                </a:lnTo>
                <a:lnTo>
                  <a:pt x="517348" y="694605"/>
                </a:lnTo>
                <a:cubicBezTo>
                  <a:pt x="518531" y="695463"/>
                  <a:pt x="519692" y="696192"/>
                  <a:pt x="520873" y="697032"/>
                </a:cubicBezTo>
                <a:lnTo>
                  <a:pt x="541500" y="697032"/>
                </a:lnTo>
                <a:cubicBezTo>
                  <a:pt x="540046" y="696080"/>
                  <a:pt x="538661" y="695291"/>
                  <a:pt x="537196" y="694309"/>
                </a:cubicBezTo>
                <a:lnTo>
                  <a:pt x="615939" y="694309"/>
                </a:lnTo>
                <a:cubicBezTo>
                  <a:pt x="614552" y="695120"/>
                  <a:pt x="613268" y="696054"/>
                  <a:pt x="612062" y="697032"/>
                </a:cubicBezTo>
                <a:lnTo>
                  <a:pt x="640517" y="697032"/>
                </a:lnTo>
                <a:cubicBezTo>
                  <a:pt x="640738" y="696268"/>
                  <a:pt x="640889" y="695335"/>
                  <a:pt x="640722" y="694216"/>
                </a:cubicBezTo>
                <a:lnTo>
                  <a:pt x="670827" y="694216"/>
                </a:lnTo>
                <a:cubicBezTo>
                  <a:pt x="671540" y="695207"/>
                  <a:pt x="672232" y="696065"/>
                  <a:pt x="672942" y="697032"/>
                </a:cubicBezTo>
                <a:lnTo>
                  <a:pt x="688208" y="697032"/>
                </a:lnTo>
                <a:cubicBezTo>
                  <a:pt x="687441" y="696038"/>
                  <a:pt x="686699" y="695148"/>
                  <a:pt x="685927" y="694124"/>
                </a:cubicBezTo>
                <a:lnTo>
                  <a:pt x="827349" y="694124"/>
                </a:lnTo>
                <a:lnTo>
                  <a:pt x="827442" y="694216"/>
                </a:lnTo>
                <a:lnTo>
                  <a:pt x="827442" y="697032"/>
                </a:lnTo>
                <a:lnTo>
                  <a:pt x="838646" y="697032"/>
                </a:lnTo>
                <a:lnTo>
                  <a:pt x="838646" y="694124"/>
                </a:lnTo>
                <a:lnTo>
                  <a:pt x="980439" y="694124"/>
                </a:lnTo>
                <a:cubicBezTo>
                  <a:pt x="979607" y="695204"/>
                  <a:pt x="978869" y="696070"/>
                  <a:pt x="978120" y="697032"/>
                </a:cubicBezTo>
                <a:lnTo>
                  <a:pt x="993386" y="697032"/>
                </a:lnTo>
                <a:cubicBezTo>
                  <a:pt x="994108" y="696047"/>
                  <a:pt x="994810" y="695115"/>
                  <a:pt x="995538" y="694124"/>
                </a:cubicBezTo>
                <a:lnTo>
                  <a:pt x="1111603" y="694124"/>
                </a:lnTo>
                <a:cubicBezTo>
                  <a:pt x="1110183" y="695106"/>
                  <a:pt x="1108809" y="696054"/>
                  <a:pt x="1107411" y="697032"/>
                </a:cubicBezTo>
                <a:lnTo>
                  <a:pt x="1127760" y="697032"/>
                </a:lnTo>
                <a:cubicBezTo>
                  <a:pt x="1128849" y="696222"/>
                  <a:pt x="1129929" y="695416"/>
                  <a:pt x="1131080" y="694605"/>
                </a:cubicBezTo>
                <a:lnTo>
                  <a:pt x="1221398" y="694605"/>
                </a:lnTo>
                <a:cubicBezTo>
                  <a:pt x="1220044" y="695417"/>
                  <a:pt x="1218660" y="696213"/>
                  <a:pt x="1217280" y="697032"/>
                </a:cubicBezTo>
                <a:lnTo>
                  <a:pt x="1238204" y="697032"/>
                </a:lnTo>
                <a:cubicBezTo>
                  <a:pt x="1239749" y="696064"/>
                  <a:pt x="1241294" y="695123"/>
                  <a:pt x="1242860" y="694124"/>
                </a:cubicBezTo>
                <a:lnTo>
                  <a:pt x="1321306" y="694124"/>
                </a:lnTo>
                <a:cubicBezTo>
                  <a:pt x="1319393" y="695185"/>
                  <a:pt x="1317671" y="696000"/>
                  <a:pt x="1315778" y="697032"/>
                </a:cubicBezTo>
                <a:lnTo>
                  <a:pt x="1339410" y="697032"/>
                </a:lnTo>
                <a:cubicBezTo>
                  <a:pt x="1341080" y="696070"/>
                  <a:pt x="1342704" y="695195"/>
                  <a:pt x="1344382" y="694216"/>
                </a:cubicBezTo>
                <a:lnTo>
                  <a:pt x="1405744" y="694216"/>
                </a:lnTo>
                <a:cubicBezTo>
                  <a:pt x="1403907" y="695211"/>
                  <a:pt x="1402184" y="696063"/>
                  <a:pt x="1400364" y="697032"/>
                </a:cubicBezTo>
                <a:lnTo>
                  <a:pt x="1425555" y="697032"/>
                </a:lnTo>
                <a:cubicBezTo>
                  <a:pt x="1428419" y="695414"/>
                  <a:pt x="1431214" y="693911"/>
                  <a:pt x="1434106" y="692235"/>
                </a:cubicBezTo>
                <a:lnTo>
                  <a:pt x="234263" y="692235"/>
                </a:lnTo>
                <a:close/>
                <a:moveTo>
                  <a:pt x="251291" y="701828"/>
                </a:moveTo>
                <a:cubicBezTo>
                  <a:pt x="254185" y="703423"/>
                  <a:pt x="257101" y="705092"/>
                  <a:pt x="259954" y="706625"/>
                </a:cubicBezTo>
                <a:lnTo>
                  <a:pt x="284514" y="706625"/>
                </a:lnTo>
                <a:cubicBezTo>
                  <a:pt x="281504" y="705100"/>
                  <a:pt x="278371" y="703430"/>
                  <a:pt x="275295" y="701828"/>
                </a:cubicBezTo>
                <a:lnTo>
                  <a:pt x="251291" y="701828"/>
                </a:lnTo>
                <a:close/>
                <a:moveTo>
                  <a:pt x="335711" y="701828"/>
                </a:moveTo>
                <a:cubicBezTo>
                  <a:pt x="338604" y="703455"/>
                  <a:pt x="341470" y="705063"/>
                  <a:pt x="344318" y="706625"/>
                </a:cubicBezTo>
                <a:lnTo>
                  <a:pt x="368265" y="706625"/>
                </a:lnTo>
                <a:cubicBezTo>
                  <a:pt x="365281" y="705077"/>
                  <a:pt x="362245" y="703456"/>
                  <a:pt x="359194" y="701828"/>
                </a:cubicBezTo>
                <a:lnTo>
                  <a:pt x="335711" y="701828"/>
                </a:lnTo>
                <a:close/>
                <a:moveTo>
                  <a:pt x="435860" y="701828"/>
                </a:moveTo>
                <a:cubicBezTo>
                  <a:pt x="438486" y="703419"/>
                  <a:pt x="441154" y="705096"/>
                  <a:pt x="443743" y="706625"/>
                </a:cubicBezTo>
                <a:lnTo>
                  <a:pt x="466689" y="706625"/>
                </a:lnTo>
                <a:cubicBezTo>
                  <a:pt x="463952" y="705104"/>
                  <a:pt x="461087" y="703425"/>
                  <a:pt x="458286" y="701828"/>
                </a:cubicBezTo>
                <a:lnTo>
                  <a:pt x="435860" y="701828"/>
                </a:lnTo>
                <a:close/>
                <a:moveTo>
                  <a:pt x="527847" y="701828"/>
                </a:moveTo>
                <a:cubicBezTo>
                  <a:pt x="530171" y="703419"/>
                  <a:pt x="532516" y="705104"/>
                  <a:pt x="534822" y="706625"/>
                </a:cubicBezTo>
                <a:lnTo>
                  <a:pt x="556636" y="706625"/>
                </a:lnTo>
                <a:cubicBezTo>
                  <a:pt x="554161" y="705127"/>
                  <a:pt x="551586" y="703414"/>
                  <a:pt x="549068" y="701828"/>
                </a:cubicBezTo>
                <a:lnTo>
                  <a:pt x="527847" y="701828"/>
                </a:lnTo>
                <a:close/>
                <a:moveTo>
                  <a:pt x="606887" y="701828"/>
                </a:moveTo>
                <a:cubicBezTo>
                  <a:pt x="605703" y="703041"/>
                  <a:pt x="604499" y="704580"/>
                  <a:pt x="604086" y="706625"/>
                </a:cubicBezTo>
                <a:lnTo>
                  <a:pt x="632319" y="706625"/>
                </a:lnTo>
                <a:lnTo>
                  <a:pt x="633784" y="704940"/>
                </a:lnTo>
                <a:lnTo>
                  <a:pt x="633116" y="703977"/>
                </a:lnTo>
                <a:cubicBezTo>
                  <a:pt x="634609" y="703544"/>
                  <a:pt x="635972" y="702809"/>
                  <a:pt x="637160" y="701828"/>
                </a:cubicBezTo>
                <a:lnTo>
                  <a:pt x="606887" y="701828"/>
                </a:lnTo>
                <a:close/>
                <a:moveTo>
                  <a:pt x="676559" y="701828"/>
                </a:moveTo>
                <a:cubicBezTo>
                  <a:pt x="677766" y="703413"/>
                  <a:pt x="678982" y="705111"/>
                  <a:pt x="680176" y="706625"/>
                </a:cubicBezTo>
                <a:lnTo>
                  <a:pt x="695869" y="706625"/>
                </a:lnTo>
                <a:cubicBezTo>
                  <a:pt x="694581" y="705081"/>
                  <a:pt x="693285" y="703462"/>
                  <a:pt x="691974" y="701828"/>
                </a:cubicBezTo>
                <a:lnTo>
                  <a:pt x="676559" y="701828"/>
                </a:lnTo>
                <a:close/>
                <a:moveTo>
                  <a:pt x="827442" y="701828"/>
                </a:moveTo>
                <a:lnTo>
                  <a:pt x="827442" y="706625"/>
                </a:lnTo>
                <a:lnTo>
                  <a:pt x="838646" y="706625"/>
                </a:lnTo>
                <a:lnTo>
                  <a:pt x="838646" y="701828"/>
                </a:lnTo>
                <a:lnTo>
                  <a:pt x="827442" y="701828"/>
                </a:lnTo>
                <a:close/>
                <a:moveTo>
                  <a:pt x="955378" y="701828"/>
                </a:moveTo>
                <a:cubicBezTo>
                  <a:pt x="952535" y="702593"/>
                  <a:pt x="949706" y="703211"/>
                  <a:pt x="946827" y="703329"/>
                </a:cubicBezTo>
                <a:cubicBezTo>
                  <a:pt x="945687" y="703329"/>
                  <a:pt x="944637" y="703709"/>
                  <a:pt x="943877" y="704088"/>
                </a:cubicBezTo>
                <a:lnTo>
                  <a:pt x="942542" y="704366"/>
                </a:lnTo>
                <a:cubicBezTo>
                  <a:pt x="940452" y="704840"/>
                  <a:pt x="938378" y="705211"/>
                  <a:pt x="936383" y="705496"/>
                </a:cubicBezTo>
                <a:cubicBezTo>
                  <a:pt x="934453" y="705817"/>
                  <a:pt x="932492" y="706182"/>
                  <a:pt x="930540" y="706625"/>
                </a:cubicBezTo>
                <a:lnTo>
                  <a:pt x="1019393" y="706625"/>
                </a:lnTo>
                <a:cubicBezTo>
                  <a:pt x="1018410" y="704959"/>
                  <a:pt x="1016449" y="703571"/>
                  <a:pt x="1012159" y="704088"/>
                </a:cubicBezTo>
                <a:cubicBezTo>
                  <a:pt x="1010734" y="703709"/>
                  <a:pt x="1009226" y="703514"/>
                  <a:pt x="1007707" y="703514"/>
                </a:cubicBezTo>
                <a:cubicBezTo>
                  <a:pt x="1007137" y="703514"/>
                  <a:pt x="1006078" y="703315"/>
                  <a:pt x="1005128" y="703125"/>
                </a:cubicBezTo>
                <a:cubicBezTo>
                  <a:pt x="1002944" y="702651"/>
                  <a:pt x="999917" y="701904"/>
                  <a:pt x="996688" y="703421"/>
                </a:cubicBezTo>
                <a:cubicBezTo>
                  <a:pt x="994694" y="704370"/>
                  <a:pt x="992695" y="704177"/>
                  <a:pt x="989751" y="702755"/>
                </a:cubicBezTo>
                <a:cubicBezTo>
                  <a:pt x="989656" y="702755"/>
                  <a:pt x="989475" y="702572"/>
                  <a:pt x="989380" y="702477"/>
                </a:cubicBezTo>
                <a:cubicBezTo>
                  <a:pt x="989535" y="702270"/>
                  <a:pt x="989706" y="702038"/>
                  <a:pt x="989862" y="701828"/>
                </a:cubicBezTo>
                <a:lnTo>
                  <a:pt x="955378" y="701828"/>
                </a:lnTo>
                <a:close/>
                <a:moveTo>
                  <a:pt x="1061705" y="701828"/>
                </a:moveTo>
                <a:cubicBezTo>
                  <a:pt x="1057118" y="702111"/>
                  <a:pt x="1052357" y="702484"/>
                  <a:pt x="1047496" y="703884"/>
                </a:cubicBezTo>
                <a:cubicBezTo>
                  <a:pt x="1045311" y="704548"/>
                  <a:pt x="1043222" y="705402"/>
                  <a:pt x="1041133" y="706255"/>
                </a:cubicBezTo>
                <a:cubicBezTo>
                  <a:pt x="1040809" y="706390"/>
                  <a:pt x="1040506" y="706493"/>
                  <a:pt x="1040187" y="706625"/>
                </a:cubicBezTo>
                <a:lnTo>
                  <a:pt x="1257143" y="706625"/>
                </a:lnTo>
                <a:cubicBezTo>
                  <a:pt x="1253517" y="706811"/>
                  <a:pt x="1251825" y="706525"/>
                  <a:pt x="1250743" y="704366"/>
                </a:cubicBezTo>
                <a:cubicBezTo>
                  <a:pt x="1250092" y="703065"/>
                  <a:pt x="1249170" y="702342"/>
                  <a:pt x="1248202" y="701828"/>
                </a:cubicBezTo>
                <a:lnTo>
                  <a:pt x="1170516" y="701828"/>
                </a:lnTo>
                <a:cubicBezTo>
                  <a:pt x="1168910" y="702387"/>
                  <a:pt x="1167124" y="702278"/>
                  <a:pt x="1165137" y="701828"/>
                </a:cubicBezTo>
                <a:lnTo>
                  <a:pt x="1061705" y="701828"/>
                </a:lnTo>
                <a:close/>
                <a:moveTo>
                  <a:pt x="1306670" y="701828"/>
                </a:moveTo>
                <a:cubicBezTo>
                  <a:pt x="1303611" y="703450"/>
                  <a:pt x="1300555" y="705083"/>
                  <a:pt x="1297563" y="706625"/>
                </a:cubicBezTo>
                <a:lnTo>
                  <a:pt x="1322475" y="706625"/>
                </a:lnTo>
                <a:cubicBezTo>
                  <a:pt x="1325255" y="705099"/>
                  <a:pt x="1328132" y="703415"/>
                  <a:pt x="1330952" y="701828"/>
                </a:cubicBezTo>
                <a:lnTo>
                  <a:pt x="1306670" y="701828"/>
                </a:lnTo>
                <a:close/>
                <a:moveTo>
                  <a:pt x="1391182" y="701828"/>
                </a:moveTo>
                <a:cubicBezTo>
                  <a:pt x="1388135" y="703408"/>
                  <a:pt x="1384981" y="705119"/>
                  <a:pt x="1382000" y="706625"/>
                </a:cubicBezTo>
                <a:lnTo>
                  <a:pt x="1408452" y="706625"/>
                </a:lnTo>
                <a:cubicBezTo>
                  <a:pt x="1411244" y="705125"/>
                  <a:pt x="1414172" y="703388"/>
                  <a:pt x="1417003" y="701828"/>
                </a:cubicBezTo>
                <a:lnTo>
                  <a:pt x="1391182" y="701828"/>
                </a:lnTo>
                <a:close/>
                <a:moveTo>
                  <a:pt x="910488" y="705773"/>
                </a:moveTo>
                <a:cubicBezTo>
                  <a:pt x="909281" y="705834"/>
                  <a:pt x="908346" y="706202"/>
                  <a:pt x="907409" y="706625"/>
                </a:cubicBezTo>
                <a:lnTo>
                  <a:pt x="915237" y="706625"/>
                </a:lnTo>
                <a:lnTo>
                  <a:pt x="913104" y="706070"/>
                </a:lnTo>
                <a:cubicBezTo>
                  <a:pt x="912178" y="705809"/>
                  <a:pt x="911302" y="705732"/>
                  <a:pt x="910488" y="705773"/>
                </a:cubicBezTo>
                <a:close/>
                <a:moveTo>
                  <a:pt x="1264711" y="706422"/>
                </a:moveTo>
                <a:cubicBezTo>
                  <a:pt x="1263288" y="706177"/>
                  <a:pt x="1261953" y="706316"/>
                  <a:pt x="1260909" y="706459"/>
                </a:cubicBezTo>
                <a:lnTo>
                  <a:pt x="1258683" y="706625"/>
                </a:lnTo>
                <a:lnTo>
                  <a:pt x="1265342" y="706625"/>
                </a:lnTo>
                <a:cubicBezTo>
                  <a:pt x="1265132" y="706572"/>
                  <a:pt x="1264918" y="706457"/>
                  <a:pt x="1264711" y="706422"/>
                </a:cubicBezTo>
                <a:close/>
                <a:moveTo>
                  <a:pt x="269210" y="711441"/>
                </a:moveTo>
                <a:cubicBezTo>
                  <a:pt x="272302" y="713058"/>
                  <a:pt x="275402" y="714696"/>
                  <a:pt x="278429" y="716238"/>
                </a:cubicBezTo>
                <a:lnTo>
                  <a:pt x="304065" y="716238"/>
                </a:lnTo>
                <a:cubicBezTo>
                  <a:pt x="300786" y="714668"/>
                  <a:pt x="297533" y="713112"/>
                  <a:pt x="294141" y="711441"/>
                </a:cubicBezTo>
                <a:lnTo>
                  <a:pt x="269210" y="711441"/>
                </a:lnTo>
                <a:close/>
                <a:moveTo>
                  <a:pt x="352980" y="711441"/>
                </a:moveTo>
                <a:cubicBezTo>
                  <a:pt x="356103" y="713113"/>
                  <a:pt x="359072" y="714646"/>
                  <a:pt x="362125" y="716238"/>
                </a:cubicBezTo>
                <a:lnTo>
                  <a:pt x="387186" y="716238"/>
                </a:lnTo>
                <a:cubicBezTo>
                  <a:pt x="383869" y="714614"/>
                  <a:pt x="380808" y="713176"/>
                  <a:pt x="377373" y="711441"/>
                </a:cubicBezTo>
                <a:lnTo>
                  <a:pt x="352980" y="711441"/>
                </a:lnTo>
                <a:close/>
                <a:moveTo>
                  <a:pt x="452128" y="711441"/>
                </a:moveTo>
                <a:cubicBezTo>
                  <a:pt x="454981" y="713078"/>
                  <a:pt x="457814" y="714684"/>
                  <a:pt x="460605" y="716238"/>
                </a:cubicBezTo>
                <a:lnTo>
                  <a:pt x="484515" y="716238"/>
                </a:lnTo>
                <a:cubicBezTo>
                  <a:pt x="481533" y="714669"/>
                  <a:pt x="478571" y="713112"/>
                  <a:pt x="475482" y="711441"/>
                </a:cubicBezTo>
                <a:lnTo>
                  <a:pt x="452128" y="711441"/>
                </a:lnTo>
                <a:close/>
                <a:moveTo>
                  <a:pt x="542372" y="711441"/>
                </a:moveTo>
                <a:cubicBezTo>
                  <a:pt x="544956" y="713078"/>
                  <a:pt x="547525" y="714689"/>
                  <a:pt x="550070" y="716238"/>
                </a:cubicBezTo>
                <a:lnTo>
                  <a:pt x="573312" y="716238"/>
                </a:lnTo>
                <a:cubicBezTo>
                  <a:pt x="570534" y="714696"/>
                  <a:pt x="567723" y="713094"/>
                  <a:pt x="564872" y="711441"/>
                </a:cubicBezTo>
                <a:lnTo>
                  <a:pt x="542372" y="711441"/>
                </a:lnTo>
                <a:close/>
                <a:moveTo>
                  <a:pt x="597705" y="711441"/>
                </a:moveTo>
                <a:cubicBezTo>
                  <a:pt x="597252" y="712362"/>
                  <a:pt x="596944" y="713346"/>
                  <a:pt x="596944" y="714423"/>
                </a:cubicBezTo>
                <a:cubicBezTo>
                  <a:pt x="596009" y="714786"/>
                  <a:pt x="594782" y="715348"/>
                  <a:pt x="593717" y="716238"/>
                </a:cubicBezTo>
                <a:lnTo>
                  <a:pt x="641259" y="716238"/>
                </a:lnTo>
                <a:cubicBezTo>
                  <a:pt x="639226" y="714331"/>
                  <a:pt x="637078" y="712728"/>
                  <a:pt x="634915" y="711441"/>
                </a:cubicBezTo>
                <a:lnTo>
                  <a:pt x="597705" y="711441"/>
                </a:lnTo>
                <a:close/>
                <a:moveTo>
                  <a:pt x="684128" y="711441"/>
                </a:moveTo>
                <a:cubicBezTo>
                  <a:pt x="685445" y="713047"/>
                  <a:pt x="686782" y="714717"/>
                  <a:pt x="688079" y="716238"/>
                </a:cubicBezTo>
                <a:lnTo>
                  <a:pt x="704347" y="716238"/>
                </a:lnTo>
                <a:cubicBezTo>
                  <a:pt x="702900" y="714649"/>
                  <a:pt x="701494" y="713150"/>
                  <a:pt x="700006" y="711441"/>
                </a:cubicBezTo>
                <a:lnTo>
                  <a:pt x="684128" y="711441"/>
                </a:lnTo>
                <a:close/>
                <a:moveTo>
                  <a:pt x="826718" y="711441"/>
                </a:moveTo>
                <a:cubicBezTo>
                  <a:pt x="826199" y="711539"/>
                  <a:pt x="825679" y="711626"/>
                  <a:pt x="825160" y="711756"/>
                </a:cubicBezTo>
                <a:cubicBezTo>
                  <a:pt x="822976" y="712325"/>
                  <a:pt x="820978" y="712900"/>
                  <a:pt x="818983" y="713089"/>
                </a:cubicBezTo>
                <a:cubicBezTo>
                  <a:pt x="815469" y="713374"/>
                  <a:pt x="813289" y="713937"/>
                  <a:pt x="811675" y="714886"/>
                </a:cubicBezTo>
                <a:cubicBezTo>
                  <a:pt x="809775" y="713843"/>
                  <a:pt x="807585" y="713365"/>
                  <a:pt x="805590" y="713460"/>
                </a:cubicBezTo>
                <a:cubicBezTo>
                  <a:pt x="804356" y="713460"/>
                  <a:pt x="803226" y="713751"/>
                  <a:pt x="801992" y="713941"/>
                </a:cubicBezTo>
                <a:cubicBezTo>
                  <a:pt x="800187" y="714320"/>
                  <a:pt x="798953" y="714413"/>
                  <a:pt x="798003" y="714034"/>
                </a:cubicBezTo>
                <a:cubicBezTo>
                  <a:pt x="795439" y="712991"/>
                  <a:pt x="780532" y="713655"/>
                  <a:pt x="778063" y="714793"/>
                </a:cubicBezTo>
                <a:cubicBezTo>
                  <a:pt x="777419" y="715114"/>
                  <a:pt x="776603" y="715608"/>
                  <a:pt x="775800" y="716238"/>
                </a:cubicBezTo>
                <a:lnTo>
                  <a:pt x="1304389" y="716238"/>
                </a:lnTo>
                <a:cubicBezTo>
                  <a:pt x="1307339" y="714710"/>
                  <a:pt x="1310400" y="713054"/>
                  <a:pt x="1313423" y="711441"/>
                </a:cubicBezTo>
                <a:lnTo>
                  <a:pt x="1288418" y="711441"/>
                </a:lnTo>
                <a:cubicBezTo>
                  <a:pt x="1287877" y="711712"/>
                  <a:pt x="1287268" y="712061"/>
                  <a:pt x="1286730" y="712330"/>
                </a:cubicBezTo>
                <a:lnTo>
                  <a:pt x="1284355" y="712330"/>
                </a:lnTo>
                <a:cubicBezTo>
                  <a:pt x="1282836" y="712330"/>
                  <a:pt x="1281219" y="712334"/>
                  <a:pt x="1279699" y="712145"/>
                </a:cubicBezTo>
                <a:lnTo>
                  <a:pt x="1278753" y="712145"/>
                </a:lnTo>
                <a:cubicBezTo>
                  <a:pt x="1278537" y="711843"/>
                  <a:pt x="1278266" y="711688"/>
                  <a:pt x="1278030" y="711441"/>
                </a:cubicBezTo>
                <a:lnTo>
                  <a:pt x="923120" y="711441"/>
                </a:lnTo>
                <a:lnTo>
                  <a:pt x="922694" y="712904"/>
                </a:lnTo>
                <a:lnTo>
                  <a:pt x="922601" y="711441"/>
                </a:lnTo>
                <a:lnTo>
                  <a:pt x="826718" y="711441"/>
                </a:lnTo>
                <a:close/>
                <a:moveTo>
                  <a:pt x="1372169" y="711441"/>
                </a:moveTo>
                <a:cubicBezTo>
                  <a:pt x="1368877" y="713057"/>
                  <a:pt x="1365541" y="714717"/>
                  <a:pt x="1362356" y="716238"/>
                </a:cubicBezTo>
                <a:lnTo>
                  <a:pt x="1389884" y="716238"/>
                </a:lnTo>
                <a:cubicBezTo>
                  <a:pt x="1393043" y="714629"/>
                  <a:pt x="1396095" y="713131"/>
                  <a:pt x="1399326" y="711441"/>
                </a:cubicBezTo>
                <a:lnTo>
                  <a:pt x="1372169" y="711441"/>
                </a:lnTo>
                <a:close/>
                <a:moveTo>
                  <a:pt x="527235" y="715608"/>
                </a:moveTo>
                <a:cubicBezTo>
                  <a:pt x="525000" y="715559"/>
                  <a:pt x="522675" y="715772"/>
                  <a:pt x="520316" y="716238"/>
                </a:cubicBezTo>
                <a:lnTo>
                  <a:pt x="538847" y="716238"/>
                </a:lnTo>
                <a:cubicBezTo>
                  <a:pt x="538446" y="716206"/>
                  <a:pt x="537863" y="716018"/>
                  <a:pt x="537586" y="716034"/>
                </a:cubicBezTo>
                <a:cubicBezTo>
                  <a:pt x="535496" y="716034"/>
                  <a:pt x="533496" y="716020"/>
                  <a:pt x="531502" y="715830"/>
                </a:cubicBezTo>
                <a:cubicBezTo>
                  <a:pt x="530124" y="715735"/>
                  <a:pt x="528696" y="715640"/>
                  <a:pt x="527235" y="715608"/>
                </a:cubicBezTo>
                <a:close/>
                <a:moveTo>
                  <a:pt x="287890" y="721053"/>
                </a:moveTo>
                <a:cubicBezTo>
                  <a:pt x="291321" y="722755"/>
                  <a:pt x="294511" y="724250"/>
                  <a:pt x="297832" y="725850"/>
                </a:cubicBezTo>
                <a:lnTo>
                  <a:pt x="324692" y="725850"/>
                </a:lnTo>
                <a:cubicBezTo>
                  <a:pt x="321128" y="724245"/>
                  <a:pt x="317804" y="722803"/>
                  <a:pt x="314045" y="721053"/>
                </a:cubicBezTo>
                <a:lnTo>
                  <a:pt x="287890" y="721053"/>
                </a:lnTo>
                <a:close/>
                <a:moveTo>
                  <a:pt x="371604" y="721053"/>
                </a:moveTo>
                <a:cubicBezTo>
                  <a:pt x="374760" y="722652"/>
                  <a:pt x="378004" y="724342"/>
                  <a:pt x="381064" y="725850"/>
                </a:cubicBezTo>
                <a:lnTo>
                  <a:pt x="407238" y="725850"/>
                </a:lnTo>
                <a:cubicBezTo>
                  <a:pt x="404101" y="724410"/>
                  <a:pt x="400519" y="722617"/>
                  <a:pt x="397221" y="721053"/>
                </a:cubicBezTo>
                <a:lnTo>
                  <a:pt x="371604" y="721053"/>
                </a:lnTo>
                <a:close/>
                <a:moveTo>
                  <a:pt x="436769" y="721053"/>
                </a:moveTo>
                <a:lnTo>
                  <a:pt x="436045" y="722942"/>
                </a:lnTo>
                <a:cubicBezTo>
                  <a:pt x="432626" y="722658"/>
                  <a:pt x="429399" y="723336"/>
                  <a:pt x="426455" y="723905"/>
                </a:cubicBezTo>
                <a:cubicBezTo>
                  <a:pt x="424651" y="724285"/>
                  <a:pt x="422843" y="724568"/>
                  <a:pt x="421039" y="724757"/>
                </a:cubicBezTo>
                <a:lnTo>
                  <a:pt x="421039" y="725850"/>
                </a:lnTo>
                <a:lnTo>
                  <a:pt x="647900" y="725850"/>
                </a:lnTo>
                <a:cubicBezTo>
                  <a:pt x="647637" y="724269"/>
                  <a:pt x="646823" y="722978"/>
                  <a:pt x="646231" y="722090"/>
                </a:cubicBezTo>
                <a:cubicBezTo>
                  <a:pt x="645986" y="721703"/>
                  <a:pt x="645672" y="721422"/>
                  <a:pt x="645415" y="721053"/>
                </a:cubicBezTo>
                <a:lnTo>
                  <a:pt x="509335" y="721053"/>
                </a:lnTo>
                <a:lnTo>
                  <a:pt x="508333" y="721627"/>
                </a:lnTo>
                <a:lnTo>
                  <a:pt x="510225" y="722942"/>
                </a:lnTo>
                <a:cubicBezTo>
                  <a:pt x="506192" y="722576"/>
                  <a:pt x="502348" y="722265"/>
                  <a:pt x="498669" y="721053"/>
                </a:cubicBezTo>
                <a:lnTo>
                  <a:pt x="452796" y="721053"/>
                </a:lnTo>
                <a:cubicBezTo>
                  <a:pt x="452119" y="721356"/>
                  <a:pt x="451438" y="721603"/>
                  <a:pt x="450774" y="721998"/>
                </a:cubicBezTo>
                <a:cubicBezTo>
                  <a:pt x="450489" y="722187"/>
                  <a:pt x="450010" y="722296"/>
                  <a:pt x="449345" y="722201"/>
                </a:cubicBezTo>
                <a:cubicBezTo>
                  <a:pt x="446686" y="722012"/>
                  <a:pt x="444028" y="721998"/>
                  <a:pt x="441369" y="721998"/>
                </a:cubicBezTo>
                <a:lnTo>
                  <a:pt x="439755" y="721998"/>
                </a:lnTo>
                <a:lnTo>
                  <a:pt x="439180" y="721998"/>
                </a:lnTo>
                <a:lnTo>
                  <a:pt x="438401" y="721053"/>
                </a:lnTo>
                <a:lnTo>
                  <a:pt x="436769" y="721053"/>
                </a:lnTo>
                <a:close/>
                <a:moveTo>
                  <a:pt x="692327" y="721053"/>
                </a:moveTo>
                <a:cubicBezTo>
                  <a:pt x="693769" y="722674"/>
                  <a:pt x="695223" y="724336"/>
                  <a:pt x="696630" y="725850"/>
                </a:cubicBezTo>
                <a:lnTo>
                  <a:pt x="713584" y="725850"/>
                </a:lnTo>
                <a:cubicBezTo>
                  <a:pt x="712096" y="724370"/>
                  <a:pt x="710518" y="722676"/>
                  <a:pt x="708965" y="721053"/>
                </a:cubicBezTo>
                <a:lnTo>
                  <a:pt x="692327" y="721053"/>
                </a:lnTo>
                <a:close/>
                <a:moveTo>
                  <a:pt x="762481" y="721053"/>
                </a:moveTo>
                <a:cubicBezTo>
                  <a:pt x="761284" y="722022"/>
                  <a:pt x="760378" y="723137"/>
                  <a:pt x="759717" y="724091"/>
                </a:cubicBezTo>
                <a:cubicBezTo>
                  <a:pt x="759242" y="724754"/>
                  <a:pt x="758873" y="725323"/>
                  <a:pt x="758493" y="725702"/>
                </a:cubicBezTo>
                <a:lnTo>
                  <a:pt x="742058" y="725702"/>
                </a:lnTo>
                <a:cubicBezTo>
                  <a:pt x="740746" y="725598"/>
                  <a:pt x="739504" y="725738"/>
                  <a:pt x="738255" y="725850"/>
                </a:cubicBezTo>
                <a:lnTo>
                  <a:pt x="1300160" y="725850"/>
                </a:lnTo>
                <a:cubicBezTo>
                  <a:pt x="1302307" y="724396"/>
                  <a:pt x="1302919" y="722607"/>
                  <a:pt x="1303072" y="721535"/>
                </a:cubicBezTo>
                <a:cubicBezTo>
                  <a:pt x="1303085" y="721406"/>
                  <a:pt x="1303031" y="721201"/>
                  <a:pt x="1303035" y="721053"/>
                </a:cubicBezTo>
                <a:lnTo>
                  <a:pt x="762481" y="721053"/>
                </a:lnTo>
                <a:close/>
                <a:moveTo>
                  <a:pt x="1352080" y="721053"/>
                </a:moveTo>
                <a:cubicBezTo>
                  <a:pt x="1348540" y="722693"/>
                  <a:pt x="1344997" y="724339"/>
                  <a:pt x="1341636" y="725850"/>
                </a:cubicBezTo>
                <a:lnTo>
                  <a:pt x="1370815" y="725850"/>
                </a:lnTo>
                <a:cubicBezTo>
                  <a:pt x="1373908" y="724357"/>
                  <a:pt x="1377216" y="722634"/>
                  <a:pt x="1380405" y="721053"/>
                </a:cubicBezTo>
                <a:lnTo>
                  <a:pt x="1352080" y="721053"/>
                </a:lnTo>
                <a:close/>
                <a:moveTo>
                  <a:pt x="307831" y="730665"/>
                </a:moveTo>
                <a:cubicBezTo>
                  <a:pt x="311473" y="732372"/>
                  <a:pt x="314827" y="733888"/>
                  <a:pt x="318292" y="735462"/>
                </a:cubicBezTo>
                <a:lnTo>
                  <a:pt x="346692" y="735462"/>
                </a:lnTo>
                <a:cubicBezTo>
                  <a:pt x="342991" y="733905"/>
                  <a:pt x="339464" y="732434"/>
                  <a:pt x="335414" y="730665"/>
                </a:cubicBezTo>
                <a:lnTo>
                  <a:pt x="307831" y="730665"/>
                </a:lnTo>
                <a:close/>
                <a:moveTo>
                  <a:pt x="376186" y="730665"/>
                </a:moveTo>
                <a:cubicBezTo>
                  <a:pt x="374529" y="731208"/>
                  <a:pt x="373209" y="732457"/>
                  <a:pt x="372513" y="734332"/>
                </a:cubicBezTo>
                <a:cubicBezTo>
                  <a:pt x="372369" y="734715"/>
                  <a:pt x="372373" y="735085"/>
                  <a:pt x="372309" y="735462"/>
                </a:cubicBezTo>
                <a:lnTo>
                  <a:pt x="657861" y="735462"/>
                </a:lnTo>
                <a:cubicBezTo>
                  <a:pt x="655170" y="732323"/>
                  <a:pt x="651956" y="732576"/>
                  <a:pt x="650219" y="732906"/>
                </a:cubicBezTo>
                <a:cubicBezTo>
                  <a:pt x="649839" y="732906"/>
                  <a:pt x="649467" y="732999"/>
                  <a:pt x="649087" y="732999"/>
                </a:cubicBezTo>
                <a:cubicBezTo>
                  <a:pt x="646143" y="733094"/>
                  <a:pt x="643183" y="733474"/>
                  <a:pt x="640239" y="733758"/>
                </a:cubicBezTo>
                <a:cubicBezTo>
                  <a:pt x="640714" y="733474"/>
                  <a:pt x="641100" y="733101"/>
                  <a:pt x="641575" y="732721"/>
                </a:cubicBezTo>
                <a:lnTo>
                  <a:pt x="641760" y="732536"/>
                </a:lnTo>
                <a:cubicBezTo>
                  <a:pt x="643019" y="732536"/>
                  <a:pt x="644957" y="732252"/>
                  <a:pt x="646435" y="730665"/>
                </a:cubicBezTo>
                <a:lnTo>
                  <a:pt x="383160" y="730665"/>
                </a:lnTo>
                <a:cubicBezTo>
                  <a:pt x="383124" y="730693"/>
                  <a:pt x="383086" y="730693"/>
                  <a:pt x="383049" y="730721"/>
                </a:cubicBezTo>
                <a:lnTo>
                  <a:pt x="382307" y="730665"/>
                </a:lnTo>
                <a:lnTo>
                  <a:pt x="376186" y="730665"/>
                </a:lnTo>
                <a:close/>
                <a:moveTo>
                  <a:pt x="677598" y="730665"/>
                </a:moveTo>
                <a:cubicBezTo>
                  <a:pt x="674974" y="732264"/>
                  <a:pt x="672843" y="733183"/>
                  <a:pt x="670549" y="733092"/>
                </a:cubicBezTo>
                <a:cubicBezTo>
                  <a:pt x="669578" y="733092"/>
                  <a:pt x="666745" y="733043"/>
                  <a:pt x="664669" y="735462"/>
                </a:cubicBezTo>
                <a:lnTo>
                  <a:pt x="1265194" y="735462"/>
                </a:lnTo>
                <a:cubicBezTo>
                  <a:pt x="1267418" y="734420"/>
                  <a:pt x="1269591" y="733413"/>
                  <a:pt x="1271927" y="732332"/>
                </a:cubicBezTo>
                <a:cubicBezTo>
                  <a:pt x="1276776" y="732332"/>
                  <a:pt x="1281513" y="731732"/>
                  <a:pt x="1286229" y="730665"/>
                </a:cubicBezTo>
                <a:lnTo>
                  <a:pt x="701267" y="730665"/>
                </a:lnTo>
                <a:cubicBezTo>
                  <a:pt x="702712" y="732147"/>
                  <a:pt x="704196" y="733726"/>
                  <a:pt x="705589" y="735092"/>
                </a:cubicBezTo>
                <a:lnTo>
                  <a:pt x="705311" y="734999"/>
                </a:lnTo>
                <a:cubicBezTo>
                  <a:pt x="702367" y="735284"/>
                  <a:pt x="701313" y="734986"/>
                  <a:pt x="700173" y="733184"/>
                </a:cubicBezTo>
                <a:cubicBezTo>
                  <a:pt x="699284" y="731705"/>
                  <a:pt x="697800" y="731111"/>
                  <a:pt x="696407" y="730665"/>
                </a:cubicBezTo>
                <a:lnTo>
                  <a:pt x="677598" y="730665"/>
                </a:lnTo>
                <a:close/>
                <a:moveTo>
                  <a:pt x="1330711" y="730665"/>
                </a:moveTo>
                <a:cubicBezTo>
                  <a:pt x="1326941" y="732304"/>
                  <a:pt x="1323070" y="734012"/>
                  <a:pt x="1319618" y="735462"/>
                </a:cubicBezTo>
                <a:lnTo>
                  <a:pt x="1350151" y="735462"/>
                </a:lnTo>
                <a:cubicBezTo>
                  <a:pt x="1353473" y="733953"/>
                  <a:pt x="1356980" y="732296"/>
                  <a:pt x="1360464" y="730665"/>
                </a:cubicBezTo>
                <a:lnTo>
                  <a:pt x="1330711" y="730665"/>
                </a:lnTo>
                <a:close/>
                <a:moveTo>
                  <a:pt x="328996" y="740278"/>
                </a:moveTo>
                <a:cubicBezTo>
                  <a:pt x="332897" y="741994"/>
                  <a:pt x="336497" y="743548"/>
                  <a:pt x="340088" y="745075"/>
                </a:cubicBezTo>
                <a:lnTo>
                  <a:pt x="1284800" y="745075"/>
                </a:lnTo>
                <a:lnTo>
                  <a:pt x="1291200" y="742297"/>
                </a:lnTo>
                <a:lnTo>
                  <a:pt x="1279106" y="740278"/>
                </a:lnTo>
                <a:lnTo>
                  <a:pt x="328996" y="740278"/>
                </a:lnTo>
                <a:close/>
                <a:moveTo>
                  <a:pt x="1307579" y="740278"/>
                </a:moveTo>
                <a:cubicBezTo>
                  <a:pt x="1303446" y="741936"/>
                  <a:pt x="1298947" y="743789"/>
                  <a:pt x="1295596" y="745075"/>
                </a:cubicBezTo>
                <a:lnTo>
                  <a:pt x="1328355" y="745075"/>
                </a:lnTo>
                <a:cubicBezTo>
                  <a:pt x="1332019" y="743517"/>
                  <a:pt x="1335535" y="742033"/>
                  <a:pt x="1339522" y="740278"/>
                </a:cubicBezTo>
                <a:lnTo>
                  <a:pt x="1307579" y="740278"/>
                </a:lnTo>
                <a:close/>
                <a:moveTo>
                  <a:pt x="401191" y="740407"/>
                </a:moveTo>
                <a:lnTo>
                  <a:pt x="402155" y="740407"/>
                </a:lnTo>
                <a:lnTo>
                  <a:pt x="401951" y="743537"/>
                </a:lnTo>
                <a:lnTo>
                  <a:pt x="401191" y="740407"/>
                </a:lnTo>
                <a:close/>
                <a:moveTo>
                  <a:pt x="401191" y="740407"/>
                </a:moveTo>
                <a:lnTo>
                  <a:pt x="401858" y="743537"/>
                </a:lnTo>
                <a:cubicBezTo>
                  <a:pt x="401858" y="743537"/>
                  <a:pt x="401197" y="743521"/>
                  <a:pt x="400912" y="743426"/>
                </a:cubicBezTo>
                <a:lnTo>
                  <a:pt x="401191" y="740407"/>
                </a:lnTo>
                <a:close/>
                <a:moveTo>
                  <a:pt x="351515" y="749890"/>
                </a:moveTo>
                <a:cubicBezTo>
                  <a:pt x="351988" y="750084"/>
                  <a:pt x="352589" y="750348"/>
                  <a:pt x="353054" y="750538"/>
                </a:cubicBezTo>
                <a:cubicBezTo>
                  <a:pt x="355359" y="751919"/>
                  <a:pt x="357727" y="753062"/>
                  <a:pt x="359862" y="754687"/>
                </a:cubicBezTo>
                <a:lnTo>
                  <a:pt x="1305001" y="754687"/>
                </a:lnTo>
                <a:cubicBezTo>
                  <a:pt x="1308807" y="753194"/>
                  <a:pt x="1312490" y="751765"/>
                  <a:pt x="1317058" y="749890"/>
                </a:cubicBezTo>
                <a:lnTo>
                  <a:pt x="1282741" y="749890"/>
                </a:lnTo>
                <a:cubicBezTo>
                  <a:pt x="1281245" y="750420"/>
                  <a:pt x="1278236" y="751541"/>
                  <a:pt x="1277529" y="751779"/>
                </a:cubicBezTo>
                <a:lnTo>
                  <a:pt x="1277436" y="751872"/>
                </a:lnTo>
                <a:lnTo>
                  <a:pt x="1271167" y="751872"/>
                </a:lnTo>
                <a:cubicBezTo>
                  <a:pt x="1271167" y="751872"/>
                  <a:pt x="1271825" y="751107"/>
                  <a:pt x="1272205" y="750538"/>
                </a:cubicBezTo>
                <a:lnTo>
                  <a:pt x="1273708" y="749890"/>
                </a:lnTo>
                <a:lnTo>
                  <a:pt x="351515" y="749890"/>
                </a:lnTo>
                <a:close/>
                <a:moveTo>
                  <a:pt x="376186" y="759502"/>
                </a:moveTo>
                <a:cubicBezTo>
                  <a:pt x="380158" y="760952"/>
                  <a:pt x="387276" y="763628"/>
                  <a:pt x="387520" y="763725"/>
                </a:cubicBezTo>
                <a:cubicBezTo>
                  <a:pt x="388089" y="763915"/>
                  <a:pt x="388749" y="764003"/>
                  <a:pt x="389319" y="764003"/>
                </a:cubicBezTo>
                <a:lnTo>
                  <a:pt x="1279050" y="764003"/>
                </a:lnTo>
                <a:cubicBezTo>
                  <a:pt x="1279715" y="764003"/>
                  <a:pt x="1280280" y="763915"/>
                  <a:pt x="1280849" y="763725"/>
                </a:cubicBezTo>
                <a:cubicBezTo>
                  <a:pt x="1281165" y="763617"/>
                  <a:pt x="1287474" y="761299"/>
                  <a:pt x="1292387" y="759502"/>
                </a:cubicBezTo>
                <a:lnTo>
                  <a:pt x="376186" y="759502"/>
                </a:lnTo>
                <a:close/>
              </a:path>
            </a:pathLst>
          </a:custGeom>
          <a:solidFill>
            <a:srgbClr val="BF71FF"/>
          </a:solidFill>
          <a:ln w="9360">
            <a:noFill/>
          </a:ln>
        </p:spPr>
        <p:style>
          <a:lnRef idx="0">
            <a:scrgbClr r="0" g="0" b="0"/>
          </a:lnRef>
          <a:fillRef idx="0">
            <a:scrgbClr r="0" g="0" b="0"/>
          </a:fillRef>
          <a:effectRef idx="0">
            <a:scrgbClr r="0" g="0" b="0"/>
          </a:effectRef>
          <a:fontRef idx="minor"/>
        </p:style>
      </p:sp>
      <p:sp>
        <p:nvSpPr>
          <p:cNvPr id="2" name="Freihandform 3"/>
          <p:cNvSpPr/>
          <p:nvPr/>
        </p:nvSpPr>
        <p:spPr>
          <a:xfrm>
            <a:off x="2280960" y="2738160"/>
            <a:ext cx="157320" cy="171360"/>
          </a:xfrm>
          <a:custGeom>
            <a:avLst/>
            <a:gdLst/>
            <a:ahLst/>
            <a:cxnLst/>
            <a:rect l="l" t="t" r="r" b="b"/>
            <a:pathLst>
              <a:path w="157755" h="171879">
                <a:moveTo>
                  <a:pt x="113362" y="39033"/>
                </a:moveTo>
                <a:cubicBezTo>
                  <a:pt x="108592" y="36387"/>
                  <a:pt x="104351" y="33741"/>
                  <a:pt x="103291" y="32153"/>
                </a:cubicBezTo>
                <a:cubicBezTo>
                  <a:pt x="101170" y="25272"/>
                  <a:pt x="95870" y="17863"/>
                  <a:pt x="83148" y="15216"/>
                </a:cubicBezTo>
                <a:lnTo>
                  <a:pt x="83148" y="10982"/>
                </a:lnTo>
                <a:cubicBezTo>
                  <a:pt x="83148" y="10982"/>
                  <a:pt x="70426" y="4631"/>
                  <a:pt x="70426" y="4631"/>
                </a:cubicBezTo>
                <a:cubicBezTo>
                  <a:pt x="61944" y="397"/>
                  <a:pt x="36500" y="-5425"/>
                  <a:pt x="17947" y="10453"/>
                </a:cubicBezTo>
                <a:cubicBezTo>
                  <a:pt x="-8027" y="28448"/>
                  <a:pt x="454" y="46972"/>
                  <a:pt x="5225" y="53853"/>
                </a:cubicBezTo>
                <a:cubicBezTo>
                  <a:pt x="13176" y="65497"/>
                  <a:pt x="23778" y="72377"/>
                  <a:pt x="32789" y="78199"/>
                </a:cubicBezTo>
                <a:cubicBezTo>
                  <a:pt x="39680" y="82962"/>
                  <a:pt x="46042" y="86667"/>
                  <a:pt x="49222" y="91431"/>
                </a:cubicBezTo>
                <a:lnTo>
                  <a:pt x="58764" y="102016"/>
                </a:lnTo>
                <a:lnTo>
                  <a:pt x="63534" y="102016"/>
                </a:lnTo>
                <a:cubicBezTo>
                  <a:pt x="63534" y="102016"/>
                  <a:pt x="59824" y="121599"/>
                  <a:pt x="59824" y="121599"/>
                </a:cubicBezTo>
                <a:cubicBezTo>
                  <a:pt x="56113" y="134301"/>
                  <a:pt x="59824" y="147533"/>
                  <a:pt x="71486" y="157589"/>
                </a:cubicBezTo>
                <a:cubicBezTo>
                  <a:pt x="75196" y="162352"/>
                  <a:pt x="82618" y="170820"/>
                  <a:pt x="94810" y="171879"/>
                </a:cubicBezTo>
                <a:lnTo>
                  <a:pt x="108062" y="170820"/>
                </a:lnTo>
                <a:lnTo>
                  <a:pt x="114953" y="164469"/>
                </a:lnTo>
                <a:cubicBezTo>
                  <a:pt x="114953" y="164469"/>
                  <a:pt x="121314" y="160235"/>
                  <a:pt x="125555" y="158647"/>
                </a:cubicBezTo>
                <a:cubicBezTo>
                  <a:pt x="137747" y="152296"/>
                  <a:pt x="161070" y="140652"/>
                  <a:pt x="157360" y="113660"/>
                </a:cubicBezTo>
                <a:cubicBezTo>
                  <a:pt x="154709" y="95135"/>
                  <a:pt x="150469" y="60204"/>
                  <a:pt x="113893" y="40092"/>
                </a:cubicBezTo>
              </a:path>
            </a:pathLst>
          </a:custGeom>
          <a:solidFill>
            <a:srgbClr val="BF71FF"/>
          </a:solidFill>
          <a:ln w="38160">
            <a:solidFill>
              <a:srgbClr val="000000"/>
            </a:solidFill>
            <a:miter/>
          </a:ln>
        </p:spPr>
        <p:style>
          <a:lnRef idx="0">
            <a:scrgbClr r="0" g="0" b="0"/>
          </a:lnRef>
          <a:fillRef idx="0">
            <a:scrgbClr r="0" g="0" b="0"/>
          </a:fillRef>
          <a:effectRef idx="0">
            <a:scrgbClr r="0" g="0" b="0"/>
          </a:effectRef>
          <a:fontRef idx="minor"/>
        </p:style>
      </p:sp>
      <p:sp>
        <p:nvSpPr>
          <p:cNvPr id="3" name="Freihandform 4"/>
          <p:cNvSpPr/>
          <p:nvPr/>
        </p:nvSpPr>
        <p:spPr>
          <a:xfrm>
            <a:off x="4754520" y="4920840"/>
            <a:ext cx="138240" cy="93600"/>
          </a:xfrm>
          <a:custGeom>
            <a:avLst/>
            <a:gdLst/>
            <a:ahLst/>
            <a:cxnLst/>
            <a:rect l="l" t="t" r="r" b="b"/>
            <a:pathLst>
              <a:path w="138577" h="93982">
                <a:moveTo>
                  <a:pt x="70333" y="88690"/>
                </a:moveTo>
                <a:cubicBezTo>
                  <a:pt x="70333" y="88690"/>
                  <a:pt x="70863" y="88690"/>
                  <a:pt x="71393" y="88690"/>
                </a:cubicBezTo>
                <a:cubicBezTo>
                  <a:pt x="86236" y="93983"/>
                  <a:pt x="100018" y="88161"/>
                  <a:pt x="114330" y="80751"/>
                </a:cubicBezTo>
                <a:cubicBezTo>
                  <a:pt x="131293" y="72283"/>
                  <a:pt x="134474" y="57993"/>
                  <a:pt x="137124" y="46878"/>
                </a:cubicBezTo>
                <a:cubicBezTo>
                  <a:pt x="139244" y="39998"/>
                  <a:pt x="141895" y="23061"/>
                  <a:pt x="122282" y="13005"/>
                </a:cubicBezTo>
                <a:cubicBezTo>
                  <a:pt x="107969" y="-2873"/>
                  <a:pt x="89946" y="303"/>
                  <a:pt x="77224" y="2949"/>
                </a:cubicBezTo>
                <a:cubicBezTo>
                  <a:pt x="48069" y="-7107"/>
                  <a:pt x="28456" y="10888"/>
                  <a:pt x="16794" y="22003"/>
                </a:cubicBezTo>
                <a:lnTo>
                  <a:pt x="10433" y="27824"/>
                </a:lnTo>
                <a:cubicBezTo>
                  <a:pt x="2482" y="34176"/>
                  <a:pt x="-1229" y="43173"/>
                  <a:pt x="361" y="52171"/>
                </a:cubicBezTo>
                <a:cubicBezTo>
                  <a:pt x="1952" y="61697"/>
                  <a:pt x="8843" y="69636"/>
                  <a:pt x="17854" y="73341"/>
                </a:cubicBezTo>
                <a:cubicBezTo>
                  <a:pt x="18385" y="73871"/>
                  <a:pt x="20505" y="75987"/>
                  <a:pt x="22095" y="77575"/>
                </a:cubicBezTo>
                <a:cubicBezTo>
                  <a:pt x="26336" y="82339"/>
                  <a:pt x="36938" y="93983"/>
                  <a:pt x="52310" y="93983"/>
                </a:cubicBezTo>
                <a:cubicBezTo>
                  <a:pt x="58141" y="93983"/>
                  <a:pt x="64502" y="92395"/>
                  <a:pt x="70863" y="88161"/>
                </a:cubicBezTo>
              </a:path>
            </a:pathLst>
          </a:custGeom>
          <a:solidFill>
            <a:srgbClr val="BF71FF"/>
          </a:solidFill>
          <a:ln w="38160">
            <a:solidFill>
              <a:srgbClr val="000000"/>
            </a:solidFill>
            <a:miter/>
          </a:ln>
        </p:spPr>
        <p:style>
          <a:lnRef idx="0">
            <a:scrgbClr r="0" g="0" b="0"/>
          </a:lnRef>
          <a:fillRef idx="0">
            <a:scrgbClr r="0" g="0" b="0"/>
          </a:fillRef>
          <a:effectRef idx="0">
            <a:scrgbClr r="0" g="0" b="0"/>
          </a:effectRef>
          <a:fontRef idx="minor"/>
        </p:style>
      </p:sp>
      <p:sp>
        <p:nvSpPr>
          <p:cNvPr id="4" name="Freihandform 5"/>
          <p:cNvSpPr/>
          <p:nvPr/>
        </p:nvSpPr>
        <p:spPr>
          <a:xfrm>
            <a:off x="7283160" y="4853880"/>
            <a:ext cx="115200" cy="99360"/>
          </a:xfrm>
          <a:custGeom>
            <a:avLst/>
            <a:gdLst/>
            <a:ahLst/>
            <a:cxnLst/>
            <a:rect l="l" t="t" r="r" b="b"/>
            <a:pathLst>
              <a:path w="115502" h="99545">
                <a:moveTo>
                  <a:pt x="85633" y="14335"/>
                </a:moveTo>
                <a:lnTo>
                  <a:pt x="80863" y="12746"/>
                </a:lnTo>
                <a:cubicBezTo>
                  <a:pt x="71322" y="3749"/>
                  <a:pt x="61250" y="-485"/>
                  <a:pt x="50648" y="44"/>
                </a:cubicBezTo>
                <a:cubicBezTo>
                  <a:pt x="32625" y="1632"/>
                  <a:pt x="23613" y="16981"/>
                  <a:pt x="18313" y="26507"/>
                </a:cubicBezTo>
                <a:cubicBezTo>
                  <a:pt x="15662" y="30742"/>
                  <a:pt x="13012" y="35505"/>
                  <a:pt x="10892" y="40268"/>
                </a:cubicBezTo>
                <a:lnTo>
                  <a:pt x="7181" y="47678"/>
                </a:lnTo>
                <a:cubicBezTo>
                  <a:pt x="-1831" y="64085"/>
                  <a:pt x="-2360" y="77846"/>
                  <a:pt x="5591" y="88431"/>
                </a:cubicBezTo>
                <a:cubicBezTo>
                  <a:pt x="11422" y="95841"/>
                  <a:pt x="19903" y="99546"/>
                  <a:pt x="31035" y="99546"/>
                </a:cubicBezTo>
                <a:cubicBezTo>
                  <a:pt x="34746" y="99546"/>
                  <a:pt x="38456" y="99546"/>
                  <a:pt x="42167" y="98487"/>
                </a:cubicBezTo>
                <a:cubicBezTo>
                  <a:pt x="59129" y="100075"/>
                  <a:pt x="73442" y="94253"/>
                  <a:pt x="85104" y="88961"/>
                </a:cubicBezTo>
                <a:cubicBezTo>
                  <a:pt x="102597" y="81551"/>
                  <a:pt x="113198" y="66202"/>
                  <a:pt x="115319" y="46090"/>
                </a:cubicBezTo>
                <a:cubicBezTo>
                  <a:pt x="116379" y="34446"/>
                  <a:pt x="112668" y="27037"/>
                  <a:pt x="108957" y="22803"/>
                </a:cubicBezTo>
                <a:cubicBezTo>
                  <a:pt x="101006" y="13276"/>
                  <a:pt x="89344" y="12746"/>
                  <a:pt x="85104" y="13805"/>
                </a:cubicBezTo>
              </a:path>
            </a:pathLst>
          </a:custGeom>
          <a:solidFill>
            <a:srgbClr val="BF71FF"/>
          </a:solidFill>
          <a:ln w="38160">
            <a:solidFill>
              <a:srgbClr val="000000"/>
            </a:solidFill>
            <a:miter/>
          </a:ln>
        </p:spPr>
        <p:style>
          <a:lnRef idx="0">
            <a:scrgbClr r="0" g="0" b="0"/>
          </a:lnRef>
          <a:fillRef idx="0">
            <a:scrgbClr r="0" g="0" b="0"/>
          </a:fillRef>
          <a:effectRef idx="0">
            <a:scrgbClr r="0" g="0" b="0"/>
          </a:effectRef>
          <a:fontRef idx="minor"/>
        </p:style>
      </p:sp>
      <p:sp>
        <p:nvSpPr>
          <p:cNvPr id="5" name="Freihandform 6"/>
          <p:cNvSpPr/>
          <p:nvPr/>
        </p:nvSpPr>
        <p:spPr>
          <a:xfrm>
            <a:off x="9820080" y="3850560"/>
            <a:ext cx="82800" cy="164160"/>
          </a:xfrm>
          <a:custGeom>
            <a:avLst/>
            <a:gdLst/>
            <a:ahLst/>
            <a:cxnLst/>
            <a:rect l="l" t="t" r="r" b="b"/>
            <a:pathLst>
              <a:path w="83058" h="164601">
                <a:moveTo>
                  <a:pt x="48985" y="140784"/>
                </a:moveTo>
                <a:cubicBezTo>
                  <a:pt x="48985" y="140784"/>
                  <a:pt x="48985" y="140784"/>
                  <a:pt x="48985" y="140784"/>
                </a:cubicBezTo>
                <a:lnTo>
                  <a:pt x="48985" y="140784"/>
                </a:lnTo>
                <a:cubicBezTo>
                  <a:pt x="48985" y="140784"/>
                  <a:pt x="48985" y="140784"/>
                  <a:pt x="48985" y="140784"/>
                </a:cubicBezTo>
                <a:close/>
                <a:moveTo>
                  <a:pt x="7108" y="73038"/>
                </a:moveTo>
                <a:cubicBezTo>
                  <a:pt x="-2964" y="85212"/>
                  <a:pt x="-313" y="100560"/>
                  <a:pt x="2867" y="113792"/>
                </a:cubicBezTo>
                <a:cubicBezTo>
                  <a:pt x="5518" y="124377"/>
                  <a:pt x="8169" y="132846"/>
                  <a:pt x="10819" y="138668"/>
                </a:cubicBezTo>
                <a:cubicBezTo>
                  <a:pt x="11349" y="143431"/>
                  <a:pt x="12939" y="154016"/>
                  <a:pt x="23011" y="160367"/>
                </a:cubicBezTo>
                <a:cubicBezTo>
                  <a:pt x="26191" y="162484"/>
                  <a:pt x="30962" y="164601"/>
                  <a:pt x="37324" y="164601"/>
                </a:cubicBezTo>
                <a:cubicBezTo>
                  <a:pt x="40504" y="164601"/>
                  <a:pt x="44214" y="164601"/>
                  <a:pt x="47925" y="163014"/>
                </a:cubicBezTo>
                <a:cubicBezTo>
                  <a:pt x="71779" y="157192"/>
                  <a:pt x="77080" y="142901"/>
                  <a:pt x="78140" y="130199"/>
                </a:cubicBezTo>
                <a:cubicBezTo>
                  <a:pt x="80790" y="124907"/>
                  <a:pt x="86091" y="112733"/>
                  <a:pt x="80790" y="100031"/>
                </a:cubicBezTo>
                <a:cubicBezTo>
                  <a:pt x="81851" y="93151"/>
                  <a:pt x="83441" y="81507"/>
                  <a:pt x="74959" y="71451"/>
                </a:cubicBezTo>
                <a:cubicBezTo>
                  <a:pt x="74959" y="71451"/>
                  <a:pt x="74959" y="71451"/>
                  <a:pt x="74959" y="71451"/>
                </a:cubicBezTo>
                <a:cubicBezTo>
                  <a:pt x="77080" y="52397"/>
                  <a:pt x="64358" y="40224"/>
                  <a:pt x="56936" y="34402"/>
                </a:cubicBezTo>
                <a:cubicBezTo>
                  <a:pt x="54816" y="32815"/>
                  <a:pt x="52696" y="31226"/>
                  <a:pt x="51106" y="29110"/>
                </a:cubicBezTo>
                <a:lnTo>
                  <a:pt x="27252" y="0"/>
                </a:lnTo>
                <a:lnTo>
                  <a:pt x="11879" y="40753"/>
                </a:lnTo>
                <a:cubicBezTo>
                  <a:pt x="8698" y="47634"/>
                  <a:pt x="3928" y="59807"/>
                  <a:pt x="6578" y="72509"/>
                </a:cubicBezTo>
              </a:path>
            </a:pathLst>
          </a:custGeom>
          <a:solidFill>
            <a:srgbClr val="BF71FF"/>
          </a:solidFill>
          <a:ln w="38160">
            <a:solidFill>
              <a:srgbClr val="000000"/>
            </a:solidFill>
            <a:miter/>
          </a:ln>
        </p:spPr>
        <p:style>
          <a:lnRef idx="0">
            <a:scrgbClr r="0" g="0" b="0"/>
          </a:lnRef>
          <a:fillRef idx="0">
            <a:scrgbClr r="0" g="0" b="0"/>
          </a:fillRef>
          <a:effectRef idx="0">
            <a:scrgbClr r="0" g="0" b="0"/>
          </a:effectRef>
          <a:fontRef idx="minor"/>
        </p:style>
      </p:sp>
      <p:sp>
        <p:nvSpPr>
          <p:cNvPr id="6" name="Freihandform 7"/>
          <p:cNvSpPr/>
          <p:nvPr/>
        </p:nvSpPr>
        <p:spPr>
          <a:xfrm>
            <a:off x="1751040" y="3925440"/>
            <a:ext cx="76680" cy="121680"/>
          </a:xfrm>
          <a:custGeom>
            <a:avLst/>
            <a:gdLst/>
            <a:ahLst/>
            <a:cxnLst/>
            <a:rect l="l" t="t" r="r" b="b"/>
            <a:pathLst>
              <a:path w="76866" h="121909">
                <a:moveTo>
                  <a:pt x="56193" y="34052"/>
                </a:moveTo>
                <a:cubicBezTo>
                  <a:pt x="56193" y="34052"/>
                  <a:pt x="55132" y="31934"/>
                  <a:pt x="54602" y="30876"/>
                </a:cubicBezTo>
                <a:cubicBezTo>
                  <a:pt x="55663" y="30876"/>
                  <a:pt x="56723" y="31405"/>
                  <a:pt x="57253" y="31934"/>
                </a:cubicBezTo>
                <a:cubicBezTo>
                  <a:pt x="57253" y="32464"/>
                  <a:pt x="56193" y="33523"/>
                  <a:pt x="56193" y="34052"/>
                </a:cubicBezTo>
                <a:moveTo>
                  <a:pt x="4774" y="52576"/>
                </a:moveTo>
                <a:cubicBezTo>
                  <a:pt x="7955" y="62632"/>
                  <a:pt x="11665" y="75864"/>
                  <a:pt x="20677" y="89095"/>
                </a:cubicBezTo>
                <a:lnTo>
                  <a:pt x="42940" y="121910"/>
                </a:lnTo>
                <a:lnTo>
                  <a:pt x="58313" y="85920"/>
                </a:lnTo>
                <a:cubicBezTo>
                  <a:pt x="60963" y="80098"/>
                  <a:pt x="62024" y="74805"/>
                  <a:pt x="62554" y="69513"/>
                </a:cubicBezTo>
                <a:lnTo>
                  <a:pt x="68385" y="63161"/>
                </a:lnTo>
                <a:cubicBezTo>
                  <a:pt x="76866" y="54693"/>
                  <a:pt x="75806" y="43578"/>
                  <a:pt x="75276" y="38815"/>
                </a:cubicBezTo>
                <a:lnTo>
                  <a:pt x="57783" y="37756"/>
                </a:lnTo>
                <a:cubicBezTo>
                  <a:pt x="57783" y="37756"/>
                  <a:pt x="57783" y="37756"/>
                  <a:pt x="57783" y="37756"/>
                </a:cubicBezTo>
                <a:lnTo>
                  <a:pt x="75276" y="37756"/>
                </a:lnTo>
                <a:cubicBezTo>
                  <a:pt x="75276" y="37756"/>
                  <a:pt x="76866" y="36169"/>
                  <a:pt x="76866" y="36169"/>
                </a:cubicBezTo>
                <a:lnTo>
                  <a:pt x="74746" y="31934"/>
                </a:lnTo>
                <a:cubicBezTo>
                  <a:pt x="75806" y="4942"/>
                  <a:pt x="55663" y="708"/>
                  <a:pt x="49301" y="179"/>
                </a:cubicBezTo>
                <a:cubicBezTo>
                  <a:pt x="39230" y="-880"/>
                  <a:pt x="29688" y="2825"/>
                  <a:pt x="23327" y="9705"/>
                </a:cubicBezTo>
                <a:cubicBezTo>
                  <a:pt x="20677" y="9705"/>
                  <a:pt x="17496" y="9176"/>
                  <a:pt x="14846" y="10235"/>
                </a:cubicBezTo>
                <a:cubicBezTo>
                  <a:pt x="4774" y="14998"/>
                  <a:pt x="-4237" y="26642"/>
                  <a:pt x="2124" y="44108"/>
                </a:cubicBezTo>
                <a:lnTo>
                  <a:pt x="5304" y="53634"/>
                </a:lnTo>
                <a:close/>
              </a:path>
            </a:pathLst>
          </a:custGeom>
          <a:solidFill>
            <a:srgbClr val="BF71FF"/>
          </a:solidFill>
          <a:ln w="38160">
            <a:solidFill>
              <a:srgbClr val="000000"/>
            </a:solidFill>
            <a:miter/>
          </a:ln>
        </p:spPr>
        <p:style>
          <a:lnRef idx="0">
            <a:scrgbClr r="0" g="0" b="0"/>
          </a:lnRef>
          <a:fillRef idx="0">
            <a:scrgbClr r="0" g="0" b="0"/>
          </a:fillRef>
          <a:effectRef idx="0">
            <a:scrgbClr r="0" g="0" b="0"/>
          </a:effectRef>
          <a:fontRef idx="minor"/>
        </p:style>
      </p:sp>
      <p:pic>
        <p:nvPicPr>
          <p:cNvPr id="7" name="Grafik 107"/>
          <p:cNvPicPr/>
          <p:nvPr/>
        </p:nvPicPr>
        <p:blipFill>
          <a:blip r:embed="rId14"/>
          <a:stretch/>
        </p:blipFill>
        <p:spPr>
          <a:xfrm>
            <a:off x="9267840" y="5537160"/>
            <a:ext cx="1320480" cy="1320480"/>
          </a:xfrm>
          <a:prstGeom prst="rect">
            <a:avLst/>
          </a:prstGeom>
          <a:ln w="0">
            <a:noFill/>
          </a:ln>
        </p:spPr>
      </p:pic>
      <p:sp>
        <p:nvSpPr>
          <p:cNvPr id="8" name="Textfeld 108"/>
          <p:cNvSpPr/>
          <p:nvPr/>
        </p:nvSpPr>
        <p:spPr>
          <a:xfrm>
            <a:off x="10462680" y="5781960"/>
            <a:ext cx="1620720" cy="819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DE" sz="1600" b="0" strike="noStrike" spc="-1">
                <a:solidFill>
                  <a:srgbClr val="FFFFFF"/>
                </a:solidFill>
                <a:latin typeface="OCR A Extended"/>
              </a:rPr>
              <a:t>Robot</a:t>
            </a:r>
            <a:endParaRPr lang="en-GB" sz="1600" b="0" strike="noStrike" spc="-1">
              <a:latin typeface="Arial"/>
            </a:endParaRPr>
          </a:p>
          <a:p>
            <a:pPr>
              <a:lnSpc>
                <a:spcPct val="100000"/>
              </a:lnSpc>
              <a:buNone/>
            </a:pPr>
            <a:r>
              <a:rPr lang="de-DE" sz="1600" b="0" strike="noStrike" spc="-1">
                <a:solidFill>
                  <a:srgbClr val="FFFFFF"/>
                </a:solidFill>
                <a:latin typeface="OCR A Extended"/>
              </a:rPr>
              <a:t>Framework</a:t>
            </a:r>
            <a:endParaRPr lang="en-GB" sz="1600" b="0" strike="noStrike" spc="-1">
              <a:latin typeface="Arial"/>
            </a:endParaRPr>
          </a:p>
          <a:p>
            <a:pPr>
              <a:lnSpc>
                <a:spcPct val="100000"/>
              </a:lnSpc>
              <a:buNone/>
            </a:pPr>
            <a:r>
              <a:rPr lang="de-DE" sz="1600" b="0" strike="noStrike" spc="-1">
                <a:solidFill>
                  <a:srgbClr val="FFFFFF"/>
                </a:solidFill>
                <a:latin typeface="OCR A Extended"/>
              </a:rPr>
              <a:t>Foundation</a:t>
            </a:r>
            <a:endParaRPr lang="en-GB" sz="1600" b="0" strike="noStrike" spc="-1">
              <a:latin typeface="Arial"/>
            </a:endParaRPr>
          </a:p>
        </p:txBody>
      </p:sp>
      <p:sp>
        <p:nvSpPr>
          <p:cNvPr id="9" name="Gerade Verbindung 109"/>
          <p:cNvSpPr/>
          <p:nvPr/>
        </p:nvSpPr>
        <p:spPr>
          <a:xfrm>
            <a:off x="9267480" y="5781960"/>
            <a:ext cx="360" cy="830880"/>
          </a:xfrm>
          <a:prstGeom prst="line">
            <a:avLst/>
          </a:prstGeom>
          <a:ln w="6480">
            <a:solidFill>
              <a:srgbClr val="000000"/>
            </a:solidFill>
            <a:miter/>
          </a:ln>
        </p:spPr>
        <p:style>
          <a:lnRef idx="0">
            <a:scrgbClr r="0" g="0" b="0"/>
          </a:lnRef>
          <a:fillRef idx="0">
            <a:scrgbClr r="0" g="0" b="0"/>
          </a:fillRef>
          <a:effectRef idx="0">
            <a:scrgbClr r="0" g="0" b="0"/>
          </a:effectRef>
          <a:fontRef idx="minor"/>
        </p:style>
      </p:sp>
      <p:sp>
        <p:nvSpPr>
          <p:cNvPr id="10" name="Textfeld 159"/>
          <p:cNvSpPr/>
          <p:nvPr/>
        </p:nvSpPr>
        <p:spPr>
          <a:xfrm>
            <a:off x="209520" y="199800"/>
            <a:ext cx="2408400" cy="72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DE" sz="1050" b="0" strike="noStrike" spc="-1">
                <a:solidFill>
                  <a:srgbClr val="FFFFFF"/>
                </a:solidFill>
                <a:latin typeface="OCR A Extended"/>
              </a:rPr>
              <a:t>Helsinki:</a:t>
            </a:r>
            <a:br>
              <a:rPr sz="1050"/>
            </a:br>
            <a:r>
              <a:rPr lang="de-DE" sz="1050" b="0" strike="noStrike" spc="-1">
                <a:solidFill>
                  <a:srgbClr val="FFFFFF"/>
                </a:solidFill>
                <a:latin typeface="OCR A Extended"/>
              </a:rPr>
              <a:t>8-9/Feburary-24</a:t>
            </a:r>
            <a:br>
              <a:rPr sz="1050"/>
            </a:br>
            <a:r>
              <a:rPr lang="de-DE" sz="1050" b="0" strike="noStrike" spc="-1">
                <a:solidFill>
                  <a:srgbClr val="FFFFFF"/>
                </a:solidFill>
                <a:latin typeface="OCR A Extended"/>
              </a:rPr>
              <a:t>Online:</a:t>
            </a:r>
            <a:br>
              <a:rPr sz="1050"/>
            </a:br>
            <a:r>
              <a:rPr lang="de-DE" sz="1050" b="0" strike="noStrike" spc="-1">
                <a:solidFill>
                  <a:srgbClr val="FFFFFF"/>
                </a:solidFill>
                <a:latin typeface="OCR A Extended"/>
              </a:rPr>
              <a:t>28-29/February-24</a:t>
            </a:r>
            <a:endParaRPr lang="en-GB" sz="1050" b="0" strike="noStrike" spc="-1">
              <a:latin typeface="Arial"/>
            </a:endParaRPr>
          </a:p>
        </p:txBody>
      </p:sp>
      <p:sp>
        <p:nvSpPr>
          <p:cNvPr id="11" name="Textfeld 160"/>
          <p:cNvSpPr/>
          <p:nvPr/>
        </p:nvSpPr>
        <p:spPr>
          <a:xfrm>
            <a:off x="5321880" y="192240"/>
            <a:ext cx="1688400" cy="569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DE" sz="1050" b="0" strike="noStrike" spc="-1">
                <a:solidFill>
                  <a:srgbClr val="FFFFFF"/>
                </a:solidFill>
                <a:latin typeface="OCR A Extended"/>
              </a:rPr>
              <a:t>FULL EVENT</a:t>
            </a:r>
            <a:br>
              <a:rPr sz="1050"/>
            </a:br>
            <a:r>
              <a:rPr lang="de-DE" sz="1050" b="0" strike="noStrike" spc="-1">
                <a:solidFill>
                  <a:srgbClr val="FFFFFF"/>
                </a:solidFill>
                <a:latin typeface="OCR A Extended"/>
              </a:rPr>
              <a:t>PROGRAM VISIT</a:t>
            </a:r>
            <a:br>
              <a:rPr sz="1050"/>
            </a:br>
            <a:r>
              <a:rPr lang="de-DE" sz="1050" b="0" strike="noStrike" spc="-1">
                <a:solidFill>
                  <a:srgbClr val="FFFFFF"/>
                </a:solidFill>
                <a:latin typeface="OCR A Extended"/>
              </a:rPr>
              <a:t>robocon.io</a:t>
            </a:r>
            <a:endParaRPr lang="en-GB" sz="1050" b="0" strike="noStrike" spc="-1">
              <a:latin typeface="Arial"/>
            </a:endParaRPr>
          </a:p>
        </p:txBody>
      </p:sp>
      <p:sp>
        <p:nvSpPr>
          <p:cNvPr id="12" name="Textfeld 161"/>
          <p:cNvSpPr/>
          <p:nvPr/>
        </p:nvSpPr>
        <p:spPr>
          <a:xfrm>
            <a:off x="10311840" y="199800"/>
            <a:ext cx="1688400" cy="569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DE" sz="1050" b="0" strike="noStrike" spc="-1">
                <a:solidFill>
                  <a:srgbClr val="FFFFFF"/>
                </a:solidFill>
                <a:latin typeface="OCR A Extended"/>
              </a:rPr>
              <a:t>THE 7th ANNUAL</a:t>
            </a:r>
            <a:br>
              <a:rPr sz="1050"/>
            </a:br>
            <a:r>
              <a:rPr lang="de-DE" sz="1050" b="0" strike="noStrike" spc="-1">
                <a:solidFill>
                  <a:srgbClr val="FFFFFF"/>
                </a:solidFill>
                <a:latin typeface="OCR A Extended"/>
              </a:rPr>
              <a:t>ROBOT FRAMEWORK</a:t>
            </a:r>
            <a:br>
              <a:rPr sz="1050"/>
            </a:br>
            <a:r>
              <a:rPr lang="de-DE" sz="1050" b="0" strike="noStrike" spc="-1">
                <a:solidFill>
                  <a:srgbClr val="FFFFFF"/>
                </a:solidFill>
                <a:latin typeface="OCR A Extended"/>
              </a:rPr>
              <a:t>CONFERENCE</a:t>
            </a:r>
            <a:endParaRPr lang="en-GB" sz="1050" b="0" strike="noStrike" spc="-1">
              <a:latin typeface="Arial"/>
            </a:endParaRPr>
          </a:p>
        </p:txBody>
      </p:sp>
      <p:pic>
        <p:nvPicPr>
          <p:cNvPr id="13" name="Grafik 56"/>
          <p:cNvPicPr/>
          <p:nvPr/>
        </p:nvPicPr>
        <p:blipFill>
          <a:blip r:embed="rId15"/>
          <a:srcRect r="33326"/>
          <a:stretch/>
        </p:blipFill>
        <p:spPr>
          <a:xfrm>
            <a:off x="2051640" y="1971360"/>
            <a:ext cx="8228160" cy="2914920"/>
          </a:xfrm>
          <a:prstGeom prst="rect">
            <a:avLst/>
          </a:prstGeom>
          <a:ln w="0">
            <a:noFill/>
          </a:ln>
        </p:spPr>
      </p:pic>
      <p:sp>
        <p:nvSpPr>
          <p:cNvPr id="14" name="PlaceHolder 1"/>
          <p:cNvSpPr>
            <a:spLocks noGrp="1"/>
          </p:cNvSpPr>
          <p:nvPr>
            <p:ph type="title"/>
          </p:nvPr>
        </p:nvSpPr>
        <p:spPr>
          <a:xfrm>
            <a:off x="609480" y="540000"/>
            <a:ext cx="10972440" cy="878400"/>
          </a:xfrm>
          <a:prstGeom prst="rect">
            <a:avLst/>
          </a:prstGeom>
          <a:noFill/>
          <a:ln w="0">
            <a:noFill/>
          </a:ln>
        </p:spPr>
        <p:txBody>
          <a:bodyPr lIns="0" tIns="0" rIns="0" bIns="0" anchor="ctr">
            <a:noAutofit/>
          </a:bodyPr>
          <a:lstStyle/>
          <a:p>
            <a:r>
              <a:rPr lang="en-US" sz="1800" b="0" strike="noStrike" spc="-1">
                <a:solidFill>
                  <a:srgbClr val="FFFFFF"/>
                </a:solidFill>
                <a:latin typeface="Courier Code"/>
              </a:rPr>
              <a:t>Click to edit the title text format</a:t>
            </a:r>
          </a:p>
        </p:txBody>
      </p:sp>
      <p:sp>
        <p:nvSpPr>
          <p:cNvPr id="15"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FFFFFF"/>
              </a:buClr>
              <a:buSzPct val="45000"/>
              <a:buFont typeface="Wingdings" charset="2"/>
              <a:buChar char=""/>
            </a:pPr>
            <a:r>
              <a:rPr lang="en-US" sz="2800" b="0" strike="noStrike" spc="-100">
                <a:solidFill>
                  <a:srgbClr val="FFFFFF"/>
                </a:solidFill>
                <a:latin typeface="Courier Code"/>
              </a:rPr>
              <a:t>Click to edit the outline text format</a:t>
            </a:r>
          </a:p>
          <a:p>
            <a:pPr marL="864000" lvl="1" indent="-324000">
              <a:lnSpc>
                <a:spcPct val="90000"/>
              </a:lnSpc>
              <a:spcBef>
                <a:spcPts val="1134"/>
              </a:spcBef>
              <a:buClr>
                <a:srgbClr val="FFFFFF"/>
              </a:buClr>
              <a:buSzPct val="75000"/>
              <a:buFont typeface="Symbol" charset="2"/>
              <a:buChar char=""/>
            </a:pPr>
            <a:r>
              <a:rPr lang="en-US" sz="2800" b="0" strike="noStrike" spc="-100">
                <a:solidFill>
                  <a:srgbClr val="FFFFFF"/>
                </a:solidFill>
                <a:latin typeface="Courier Code"/>
              </a:rPr>
              <a:t>Second Outline Level</a:t>
            </a:r>
          </a:p>
          <a:p>
            <a:pPr marL="1296000" lvl="2" indent="-288000">
              <a:lnSpc>
                <a:spcPct val="90000"/>
              </a:lnSpc>
              <a:spcBef>
                <a:spcPts val="850"/>
              </a:spcBef>
              <a:buClr>
                <a:srgbClr val="FFFFFF"/>
              </a:buClr>
              <a:buSzPct val="45000"/>
              <a:buFont typeface="Wingdings" charset="2"/>
              <a:buChar char=""/>
            </a:pPr>
            <a:r>
              <a:rPr lang="en-US" sz="2800" b="0" strike="noStrike" spc="-100">
                <a:solidFill>
                  <a:srgbClr val="FFFFFF"/>
                </a:solidFill>
                <a:latin typeface="Courier Code"/>
              </a:rPr>
              <a:t>Third Outline Level</a:t>
            </a:r>
          </a:p>
          <a:p>
            <a:pPr marL="1728000" lvl="3" indent="-216000">
              <a:lnSpc>
                <a:spcPct val="90000"/>
              </a:lnSpc>
              <a:spcBef>
                <a:spcPts val="567"/>
              </a:spcBef>
              <a:buClr>
                <a:srgbClr val="FFFFFF"/>
              </a:buClr>
              <a:buSzPct val="75000"/>
              <a:buFont typeface="Symbol" charset="2"/>
              <a:buChar char=""/>
            </a:pPr>
            <a:r>
              <a:rPr lang="en-US" sz="2800" b="0" strike="noStrike" spc="-100">
                <a:solidFill>
                  <a:srgbClr val="FFFFFF"/>
                </a:solidFill>
                <a:latin typeface="Courier Code"/>
              </a:rPr>
              <a:t>Fourth Outline Level</a:t>
            </a:r>
          </a:p>
          <a:p>
            <a:pPr marL="2160000" lvl="4" indent="-216000">
              <a:lnSpc>
                <a:spcPct val="90000"/>
              </a:lnSpc>
              <a:spcBef>
                <a:spcPts val="283"/>
              </a:spcBef>
              <a:buClr>
                <a:srgbClr val="FFFFFF"/>
              </a:buClr>
              <a:buSzPct val="45000"/>
              <a:buFont typeface="Wingdings" charset="2"/>
              <a:buChar char=""/>
            </a:pPr>
            <a:r>
              <a:rPr lang="en-US" sz="2000" b="0" strike="noStrike" spc="-100">
                <a:solidFill>
                  <a:srgbClr val="FFFFFF"/>
                </a:solidFill>
                <a:latin typeface="Courier Code"/>
              </a:rPr>
              <a:t>Fifth Outline Level</a:t>
            </a:r>
          </a:p>
          <a:p>
            <a:pPr marL="2592000" lvl="5" indent="-216000">
              <a:lnSpc>
                <a:spcPct val="90000"/>
              </a:lnSpc>
              <a:spcBef>
                <a:spcPts val="283"/>
              </a:spcBef>
              <a:buClr>
                <a:srgbClr val="FFFFFF"/>
              </a:buClr>
              <a:buSzPct val="45000"/>
              <a:buFont typeface="Wingdings" charset="2"/>
              <a:buChar char=""/>
            </a:pPr>
            <a:r>
              <a:rPr lang="en-US" sz="2000" b="0" strike="noStrike" spc="-100">
                <a:solidFill>
                  <a:srgbClr val="FFFFFF"/>
                </a:solidFill>
                <a:latin typeface="Courier Code"/>
              </a:rPr>
              <a:t>Sixth Outline Level</a:t>
            </a:r>
          </a:p>
          <a:p>
            <a:pPr marL="3024000" lvl="6" indent="-216000">
              <a:lnSpc>
                <a:spcPct val="90000"/>
              </a:lnSpc>
              <a:spcBef>
                <a:spcPts val="283"/>
              </a:spcBef>
              <a:buClr>
                <a:srgbClr val="FFFFFF"/>
              </a:buClr>
              <a:buSzPct val="45000"/>
              <a:buFont typeface="Wingdings" charset="2"/>
              <a:buChar char=""/>
            </a:pPr>
            <a:r>
              <a:rPr lang="en-US" sz="2000" b="0" strike="noStrike" spc="-100">
                <a:solidFill>
                  <a:srgbClr val="FFFFFF"/>
                </a:solidFill>
                <a:latin typeface="Courier Code"/>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06" name="Textfeld 2" hidden="1"/>
          <p:cNvSpPr/>
          <p:nvPr/>
        </p:nvSpPr>
        <p:spPr>
          <a:xfrm>
            <a:off x="132120" y="5997240"/>
            <a:ext cx="2151720" cy="820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DE" sz="4800" b="0" strike="noStrike" spc="-1">
                <a:solidFill>
                  <a:srgbClr val="FFFFFF"/>
                </a:solidFill>
                <a:latin typeface="RBCN_OCR-A-NEW"/>
              </a:rPr>
              <a:t>RBCN</a:t>
            </a:r>
            <a:r>
              <a:rPr lang="de-DE" sz="4800" b="0" strike="noStrike" spc="-1">
                <a:solidFill>
                  <a:srgbClr val="BF71FF"/>
                </a:solidFill>
                <a:latin typeface="RBCN_OCR-A-NEW"/>
              </a:rPr>
              <a:t>24</a:t>
            </a:r>
            <a:endParaRPr lang="en-GB" sz="4800" b="0" strike="noStrike" spc="-1">
              <a:latin typeface="Arial"/>
            </a:endParaRPr>
          </a:p>
        </p:txBody>
      </p:sp>
      <p:pic>
        <p:nvPicPr>
          <p:cNvPr id="407" name="Picture 10"/>
          <p:cNvPicPr/>
          <p:nvPr/>
        </p:nvPicPr>
        <p:blipFill>
          <a:blip r:embed="rId14"/>
          <a:stretch/>
        </p:blipFill>
        <p:spPr>
          <a:xfrm>
            <a:off x="11280600" y="188640"/>
            <a:ext cx="685800" cy="685800"/>
          </a:xfrm>
          <a:prstGeom prst="rect">
            <a:avLst/>
          </a:prstGeom>
          <a:ln w="0">
            <a:noFill/>
          </a:ln>
        </p:spPr>
      </p:pic>
      <p:sp>
        <p:nvSpPr>
          <p:cNvPr id="408" name="PlaceHolder 1"/>
          <p:cNvSpPr>
            <a:spLocks noGrp="1"/>
          </p:cNvSpPr>
          <p:nvPr>
            <p:ph type="body"/>
          </p:nvPr>
        </p:nvSpPr>
        <p:spPr>
          <a:xfrm>
            <a:off x="330120" y="5301360"/>
            <a:ext cx="11528640" cy="1295640"/>
          </a:xfrm>
          <a:prstGeom prst="rect">
            <a:avLst/>
          </a:prstGeom>
          <a:noFill/>
          <a:ln w="0">
            <a:noFill/>
          </a:ln>
        </p:spPr>
        <p:txBody>
          <a:bodyPr lIns="0" tIns="0" rIns="0" bIns="0" anchor="t">
            <a:noAutofit/>
          </a:bodyPr>
          <a:lstStyle/>
          <a:p>
            <a:pPr marL="6480">
              <a:lnSpc>
                <a:spcPct val="90000"/>
              </a:lnSpc>
              <a:spcBef>
                <a:spcPts val="499"/>
              </a:spcBef>
              <a:buClr>
                <a:srgbClr val="FFFFFF"/>
              </a:buClr>
              <a:buSzPct val="45000"/>
              <a:buFont typeface="Wingdings" charset="2"/>
              <a:buChar char=""/>
              <a:tabLst>
                <a:tab pos="0" algn="l"/>
              </a:tabLst>
            </a:pPr>
            <a:r>
              <a:rPr lang="de-DE" sz="2800" b="0" strike="noStrike" spc="-301">
                <a:solidFill>
                  <a:srgbClr val="FFFFFF"/>
                </a:solidFill>
                <a:latin typeface="OCR A Extended"/>
                <a:ea typeface="Courier Code"/>
              </a:rPr>
              <a:t>Speakers Name and Title and Social Media</a:t>
            </a:r>
            <a:endParaRPr lang="en-US" sz="2800" b="0" strike="noStrike" spc="-100">
              <a:solidFill>
                <a:srgbClr val="FFFFFF"/>
              </a:solidFill>
              <a:latin typeface="Courier Code"/>
            </a:endParaRPr>
          </a:p>
        </p:txBody>
      </p:sp>
      <p:sp>
        <p:nvSpPr>
          <p:cNvPr id="409" name="Subtitle 2"/>
          <p:cNvSpPr/>
          <p:nvPr/>
        </p:nvSpPr>
        <p:spPr>
          <a:xfrm>
            <a:off x="330120" y="3213000"/>
            <a:ext cx="11528640" cy="1861560"/>
          </a:xfrm>
          <a:prstGeom prst="rect">
            <a:avLst/>
          </a:prstGeom>
          <a:noFill/>
          <a:ln w="0">
            <a:noFill/>
          </a:ln>
        </p:spPr>
        <p:style>
          <a:lnRef idx="0">
            <a:scrgbClr r="0" g="0" b="0"/>
          </a:lnRef>
          <a:fillRef idx="0">
            <a:scrgbClr r="0" g="0" b="0"/>
          </a:fillRef>
          <a:effectRef idx="0">
            <a:scrgbClr r="0" g="0" b="0"/>
          </a:effectRef>
          <a:fontRef idx="minor"/>
        </p:style>
        <p:txBody>
          <a:bodyPr lIns="0" tIns="0" rIns="0" bIns="0" numCol="1" spcCol="0" anchor="t">
            <a:noAutofit/>
          </a:bodyPr>
          <a:lstStyle/>
          <a:p>
            <a:pPr marL="180000" indent="-173160">
              <a:lnSpc>
                <a:spcPct val="100000"/>
              </a:lnSpc>
              <a:buNone/>
              <a:tabLst>
                <a:tab pos="0" algn="l"/>
              </a:tabLst>
            </a:pPr>
            <a:r>
              <a:rPr lang="de-DE" sz="6000" b="0" strike="noStrike" cap="all" spc="0" baseline="0" dirty="0" err="1">
                <a:solidFill>
                  <a:srgbClr val="BF71FF"/>
                </a:solidFill>
                <a:latin typeface="RBCN_OCR-A-NEW" pitchFamily="2" charset="0"/>
              </a:rPr>
              <a:t>QUEstions</a:t>
            </a:r>
            <a:r>
              <a:rPr lang="de-DE" sz="6000" b="0" strike="noStrike" cap="all" spc="0" baseline="0" dirty="0">
                <a:solidFill>
                  <a:srgbClr val="BF71FF"/>
                </a:solidFill>
                <a:latin typeface="RBCN_OCR-A-NEW" pitchFamily="2" charset="0"/>
              </a:rPr>
              <a:t>?</a:t>
            </a:r>
            <a:endParaRPr lang="en-GB" sz="6000" b="0" strike="noStrike" spc="0" baseline="0" dirty="0">
              <a:latin typeface="RBCN_OCR-A-NEW" pitchFamily="2" charset="0"/>
            </a:endParaRPr>
          </a:p>
        </p:txBody>
      </p:sp>
      <p:sp>
        <p:nvSpPr>
          <p:cNvPr id="410" name="Titel 11"/>
          <p:cNvSpPr/>
          <p:nvPr/>
        </p:nvSpPr>
        <p:spPr>
          <a:xfrm>
            <a:off x="340920" y="1711080"/>
            <a:ext cx="11525760" cy="186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marL="6480">
              <a:lnSpc>
                <a:spcPct val="90000"/>
              </a:lnSpc>
              <a:buNone/>
              <a:tabLst>
                <a:tab pos="0" algn="l"/>
              </a:tabLst>
            </a:pPr>
            <a:r>
              <a:rPr lang="de-DE" sz="6000" b="0" strike="noStrike" cap="all" spc="0" baseline="0" dirty="0" err="1">
                <a:solidFill>
                  <a:srgbClr val="FFFFFF"/>
                </a:solidFill>
                <a:latin typeface="RBCN_OCR-A-NEW" pitchFamily="2" charset="0"/>
              </a:rPr>
              <a:t>Thanks</a:t>
            </a:r>
            <a:r>
              <a:rPr lang="de-DE" sz="6000" b="0" strike="noStrike" cap="all" spc="0" baseline="0" dirty="0">
                <a:solidFill>
                  <a:srgbClr val="FFFFFF"/>
                </a:solidFill>
                <a:latin typeface="RBCN_OCR-A-NEW" pitchFamily="2" charset="0"/>
              </a:rPr>
              <a:t>!</a:t>
            </a:r>
            <a:endParaRPr lang="en-GB" sz="6000" b="0" strike="noStrike" spc="0" baseline="0" dirty="0">
              <a:latin typeface="RBCN_OCR-A-NEW" pitchFamily="2" charset="0"/>
            </a:endParaRPr>
          </a:p>
        </p:txBody>
      </p:sp>
      <p:sp>
        <p:nvSpPr>
          <p:cNvPr id="411" name="Textfeld 1"/>
          <p:cNvSpPr/>
          <p:nvPr/>
        </p:nvSpPr>
        <p:spPr>
          <a:xfrm>
            <a:off x="132120" y="116280"/>
            <a:ext cx="2151720" cy="820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DE" sz="4800" b="0" strike="noStrike" spc="-1">
                <a:solidFill>
                  <a:srgbClr val="FFFFFF"/>
                </a:solidFill>
                <a:latin typeface="RBCN_OCR-A-NEW"/>
              </a:rPr>
              <a:t>RBCN</a:t>
            </a:r>
            <a:r>
              <a:rPr lang="de-DE" sz="4800" b="0" strike="noStrike" spc="-1">
                <a:solidFill>
                  <a:srgbClr val="BF71FF"/>
                </a:solidFill>
                <a:latin typeface="RBCN_OCR-A-NEW"/>
              </a:rPr>
              <a:t>24</a:t>
            </a:r>
            <a:endParaRPr lang="en-GB" sz="4800" b="0" strike="noStrike" spc="-1">
              <a:latin typeface="Arial"/>
            </a:endParaRPr>
          </a:p>
        </p:txBody>
      </p:sp>
      <p:sp>
        <p:nvSpPr>
          <p:cNvPr id="412" name="PlaceHolder 2"/>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FFFFFF"/>
                </a:solidFill>
                <a:latin typeface="Courier Code"/>
              </a:rPr>
              <a:t>Click to edit the title text format</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49" name="Textfeld 2"/>
          <p:cNvSpPr/>
          <p:nvPr/>
        </p:nvSpPr>
        <p:spPr>
          <a:xfrm>
            <a:off x="132120" y="5997240"/>
            <a:ext cx="2151720" cy="820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DE" sz="4800" b="0" strike="noStrike" spc="-1">
                <a:solidFill>
                  <a:srgbClr val="FFFFFF"/>
                </a:solidFill>
                <a:latin typeface="RBCN_OCR-A-NEW"/>
              </a:rPr>
              <a:t>RBCN</a:t>
            </a:r>
            <a:r>
              <a:rPr lang="de-DE" sz="4800" b="0" strike="noStrike" spc="-1">
                <a:solidFill>
                  <a:srgbClr val="BF71FF"/>
                </a:solidFill>
                <a:latin typeface="RBCN_OCR-A-NEW"/>
              </a:rPr>
              <a:t>24</a:t>
            </a:r>
            <a:endParaRPr lang="en-GB" sz="4800" b="0" strike="noStrike" spc="-1">
              <a:latin typeface="Arial"/>
            </a:endParaRPr>
          </a:p>
        </p:txBody>
      </p:sp>
      <p:sp>
        <p:nvSpPr>
          <p:cNvPr id="450" name="PlaceHolder 1"/>
          <p:cNvSpPr>
            <a:spLocks noGrp="1"/>
          </p:cNvSpPr>
          <p:nvPr>
            <p:ph type="body"/>
          </p:nvPr>
        </p:nvSpPr>
        <p:spPr>
          <a:xfrm>
            <a:off x="3759120" y="1827360"/>
            <a:ext cx="1117800" cy="1648440"/>
          </a:xfrm>
          <a:prstGeom prst="rect">
            <a:avLst/>
          </a:prstGeom>
          <a:noFill/>
          <a:ln w="0">
            <a:noFill/>
          </a:ln>
        </p:spPr>
        <p:txBody>
          <a:bodyPr lIns="0" tIns="0" rIns="0" bIns="0" anchor="ctr">
            <a:noAutofit/>
          </a:bodyPr>
          <a:lstStyle/>
          <a:p>
            <a:pPr marL="432000" indent="-324000">
              <a:lnSpc>
                <a:spcPts val="17501"/>
              </a:lnSpc>
              <a:buClr>
                <a:srgbClr val="FFFFFF"/>
              </a:buClr>
              <a:buSzPct val="45000"/>
              <a:buFont typeface="Wingdings" charset="2"/>
              <a:buChar char=""/>
              <a:tabLst>
                <a:tab pos="0" algn="l"/>
              </a:tabLst>
            </a:pPr>
            <a:r>
              <a:rPr lang="de-DE" sz="16600" b="0" strike="noStrike" spc="-100">
                <a:solidFill>
                  <a:srgbClr val="BF71FF"/>
                </a:solidFill>
                <a:latin typeface="OCR A Extended"/>
                <a:ea typeface="Courier Code"/>
              </a:rPr>
              <a:t>W</a:t>
            </a:r>
            <a:endParaRPr lang="en-US" sz="16600" b="0" strike="noStrike" spc="-100">
              <a:solidFill>
                <a:srgbClr val="FFFFFF"/>
              </a:solidFill>
              <a:latin typeface="Courier Code"/>
            </a:endParaRPr>
          </a:p>
        </p:txBody>
      </p:sp>
      <p:sp>
        <p:nvSpPr>
          <p:cNvPr id="451" name="PlaceHolder 2"/>
          <p:cNvSpPr>
            <a:spLocks noGrp="1"/>
          </p:cNvSpPr>
          <p:nvPr>
            <p:ph type="body"/>
          </p:nvPr>
        </p:nvSpPr>
        <p:spPr>
          <a:xfrm>
            <a:off x="4877280" y="1826640"/>
            <a:ext cx="1117800" cy="1649160"/>
          </a:xfrm>
          <a:prstGeom prst="rect">
            <a:avLst/>
          </a:prstGeom>
          <a:noFill/>
          <a:ln w="0">
            <a:noFill/>
          </a:ln>
        </p:spPr>
        <p:txBody>
          <a:bodyPr lIns="0" tIns="0" rIns="0" bIns="0" anchor="ctr">
            <a:noAutofit/>
          </a:bodyPr>
          <a:lstStyle/>
          <a:p>
            <a:pPr marL="228600" indent="-228600">
              <a:lnSpc>
                <a:spcPts val="17501"/>
              </a:lnSpc>
              <a:buNone/>
              <a:tabLst>
                <a:tab pos="0" algn="l"/>
              </a:tabLst>
            </a:pPr>
            <a:r>
              <a:rPr lang="de-DE" sz="16600" b="0" strike="noStrike" spc="-100">
                <a:solidFill>
                  <a:srgbClr val="BF71FF"/>
                </a:solidFill>
                <a:latin typeface="OCR A Extended"/>
                <a:ea typeface="Courier Code"/>
              </a:rPr>
              <a:t>E</a:t>
            </a:r>
            <a:endParaRPr lang="en-US" sz="16600" b="0" strike="noStrike" spc="-100">
              <a:solidFill>
                <a:srgbClr val="FFFFFF"/>
              </a:solidFill>
              <a:latin typeface="Courier Code"/>
            </a:endParaRPr>
          </a:p>
        </p:txBody>
      </p:sp>
      <p:sp>
        <p:nvSpPr>
          <p:cNvPr id="452" name="PlaceHolder 3"/>
          <p:cNvSpPr>
            <a:spLocks noGrp="1"/>
          </p:cNvSpPr>
          <p:nvPr>
            <p:ph type="body"/>
          </p:nvPr>
        </p:nvSpPr>
        <p:spPr>
          <a:xfrm>
            <a:off x="5995440" y="1826640"/>
            <a:ext cx="1117800" cy="1649160"/>
          </a:xfrm>
          <a:prstGeom prst="rect">
            <a:avLst/>
          </a:prstGeom>
          <a:noFill/>
          <a:ln w="0">
            <a:noFill/>
          </a:ln>
        </p:spPr>
        <p:txBody>
          <a:bodyPr lIns="0" tIns="0" rIns="0" bIns="0" anchor="ctr">
            <a:noAutofit/>
          </a:bodyPr>
          <a:lstStyle/>
          <a:p>
            <a:pPr marL="228600" indent="-228600">
              <a:lnSpc>
                <a:spcPts val="17501"/>
              </a:lnSpc>
              <a:buNone/>
              <a:tabLst>
                <a:tab pos="0" algn="l"/>
              </a:tabLst>
            </a:pPr>
            <a:r>
              <a:rPr lang="de-DE" sz="16600" b="0" strike="noStrike" spc="-100">
                <a:solidFill>
                  <a:srgbClr val="BF71FF"/>
                </a:solidFill>
                <a:latin typeface="OCR A Extended"/>
                <a:ea typeface="Courier Code"/>
              </a:rPr>
              <a:t>`</a:t>
            </a:r>
            <a:endParaRPr lang="en-US" sz="16600" b="0" strike="noStrike" spc="-100">
              <a:solidFill>
                <a:srgbClr val="FFFFFF"/>
              </a:solidFill>
              <a:latin typeface="Courier Code"/>
            </a:endParaRPr>
          </a:p>
        </p:txBody>
      </p:sp>
      <p:sp>
        <p:nvSpPr>
          <p:cNvPr id="453" name="PlaceHolder 4"/>
          <p:cNvSpPr>
            <a:spLocks noGrp="1"/>
          </p:cNvSpPr>
          <p:nvPr>
            <p:ph type="body"/>
          </p:nvPr>
        </p:nvSpPr>
        <p:spPr>
          <a:xfrm>
            <a:off x="3759120" y="3489840"/>
            <a:ext cx="1117800" cy="1648440"/>
          </a:xfrm>
          <a:prstGeom prst="rect">
            <a:avLst/>
          </a:prstGeom>
          <a:noFill/>
          <a:ln w="0">
            <a:noFill/>
          </a:ln>
        </p:spPr>
        <p:txBody>
          <a:bodyPr lIns="0" tIns="0" rIns="0" bIns="0" anchor="ctr">
            <a:noAutofit/>
          </a:bodyPr>
          <a:lstStyle/>
          <a:p>
            <a:pPr>
              <a:lnSpc>
                <a:spcPts val="17501"/>
              </a:lnSpc>
              <a:buNone/>
              <a:tabLst>
                <a:tab pos="0" algn="l"/>
              </a:tabLst>
            </a:pPr>
            <a:r>
              <a:rPr lang="de-DE" sz="16600" b="0" strike="noStrike" spc="-100">
                <a:solidFill>
                  <a:srgbClr val="BF71FF"/>
                </a:solidFill>
                <a:latin typeface="OCR A Extended"/>
                <a:ea typeface="Courier Code"/>
              </a:rPr>
              <a:t>O</a:t>
            </a:r>
            <a:endParaRPr lang="en-US" sz="16600" b="0" strike="noStrike" spc="-100">
              <a:solidFill>
                <a:srgbClr val="FFFFFF"/>
              </a:solidFill>
              <a:latin typeface="Courier Code"/>
            </a:endParaRPr>
          </a:p>
        </p:txBody>
      </p:sp>
      <p:sp>
        <p:nvSpPr>
          <p:cNvPr id="454" name="PlaceHolder 5"/>
          <p:cNvSpPr>
            <a:spLocks noGrp="1"/>
          </p:cNvSpPr>
          <p:nvPr>
            <p:ph type="body"/>
          </p:nvPr>
        </p:nvSpPr>
        <p:spPr>
          <a:xfrm>
            <a:off x="4877280" y="3489120"/>
            <a:ext cx="1117800" cy="1649160"/>
          </a:xfrm>
          <a:prstGeom prst="rect">
            <a:avLst/>
          </a:prstGeom>
          <a:noFill/>
          <a:ln w="0">
            <a:noFill/>
          </a:ln>
        </p:spPr>
        <p:txBody>
          <a:bodyPr lIns="0" tIns="0" rIns="0" bIns="0" anchor="ctr">
            <a:noAutofit/>
          </a:bodyPr>
          <a:lstStyle/>
          <a:p>
            <a:pPr marL="228600" indent="-228600">
              <a:lnSpc>
                <a:spcPts val="17501"/>
              </a:lnSpc>
              <a:buNone/>
              <a:tabLst>
                <a:tab pos="0" algn="l"/>
              </a:tabLst>
            </a:pPr>
            <a:r>
              <a:rPr lang="de-DE" sz="16600" b="0" strike="noStrike" spc="-100">
                <a:solidFill>
                  <a:srgbClr val="BF71FF"/>
                </a:solidFill>
                <a:latin typeface="OCR A Extended"/>
                <a:ea typeface="Courier Code"/>
              </a:rPr>
              <a:t>P</a:t>
            </a:r>
            <a:endParaRPr lang="en-US" sz="16600" b="0" strike="noStrike" spc="-100">
              <a:solidFill>
                <a:srgbClr val="FFFFFF"/>
              </a:solidFill>
              <a:latin typeface="Courier Code"/>
            </a:endParaRPr>
          </a:p>
        </p:txBody>
      </p:sp>
      <p:sp>
        <p:nvSpPr>
          <p:cNvPr id="455" name="PlaceHolder 6"/>
          <p:cNvSpPr>
            <a:spLocks noGrp="1"/>
          </p:cNvSpPr>
          <p:nvPr>
            <p:ph type="body"/>
          </p:nvPr>
        </p:nvSpPr>
        <p:spPr>
          <a:xfrm>
            <a:off x="5995440" y="3489120"/>
            <a:ext cx="1117800" cy="1649160"/>
          </a:xfrm>
          <a:prstGeom prst="rect">
            <a:avLst/>
          </a:prstGeom>
          <a:noFill/>
          <a:ln w="0">
            <a:noFill/>
          </a:ln>
        </p:spPr>
        <p:txBody>
          <a:bodyPr lIns="0" tIns="0" rIns="0" bIns="0" anchor="ctr">
            <a:noAutofit/>
          </a:bodyPr>
          <a:lstStyle/>
          <a:p>
            <a:pPr marL="228600" indent="-228600">
              <a:lnSpc>
                <a:spcPts val="17501"/>
              </a:lnSpc>
              <a:buNone/>
              <a:tabLst>
                <a:tab pos="0" algn="l"/>
              </a:tabLst>
            </a:pPr>
            <a:r>
              <a:rPr lang="de-DE" sz="16600" b="0" strike="noStrike" spc="-100">
                <a:solidFill>
                  <a:srgbClr val="BF71FF"/>
                </a:solidFill>
                <a:latin typeface="OCR A Extended"/>
                <a:ea typeface="Courier Code"/>
              </a:rPr>
              <a:t>E</a:t>
            </a:r>
            <a:endParaRPr lang="en-US" sz="16600" b="0" strike="noStrike" spc="-100">
              <a:solidFill>
                <a:srgbClr val="FFFFFF"/>
              </a:solidFill>
              <a:latin typeface="Courier Code"/>
            </a:endParaRPr>
          </a:p>
        </p:txBody>
      </p:sp>
      <p:sp>
        <p:nvSpPr>
          <p:cNvPr id="456" name="PlaceHolder 7"/>
          <p:cNvSpPr>
            <a:spLocks noGrp="1"/>
          </p:cNvSpPr>
          <p:nvPr>
            <p:ph type="body"/>
          </p:nvPr>
        </p:nvSpPr>
        <p:spPr>
          <a:xfrm>
            <a:off x="4877280" y="163440"/>
            <a:ext cx="1117800" cy="1649160"/>
          </a:xfrm>
          <a:prstGeom prst="rect">
            <a:avLst/>
          </a:prstGeom>
          <a:noFill/>
          <a:ln w="0">
            <a:noFill/>
          </a:ln>
        </p:spPr>
        <p:txBody>
          <a:bodyPr lIns="0" tIns="0" rIns="0" bIns="0" anchor="ctr">
            <a:noAutofit/>
          </a:bodyPr>
          <a:lstStyle/>
          <a:p>
            <a:pPr marL="228600" indent="-228600">
              <a:lnSpc>
                <a:spcPts val="17501"/>
              </a:lnSpc>
              <a:buNone/>
              <a:tabLst>
                <a:tab pos="0" algn="l"/>
              </a:tabLst>
            </a:pPr>
            <a:r>
              <a:rPr lang="de-DE" sz="16600" b="0" strike="noStrike" spc="-100">
                <a:solidFill>
                  <a:srgbClr val="FFFFFF"/>
                </a:solidFill>
                <a:latin typeface="OCR A Extended"/>
                <a:ea typeface="Courier Code"/>
              </a:rPr>
              <a:t>Y</a:t>
            </a:r>
            <a:endParaRPr lang="en-US" sz="16600" b="0" strike="noStrike" spc="-100">
              <a:solidFill>
                <a:srgbClr val="FFFFFF"/>
              </a:solidFill>
              <a:latin typeface="Courier Code"/>
            </a:endParaRPr>
          </a:p>
        </p:txBody>
      </p:sp>
      <p:sp>
        <p:nvSpPr>
          <p:cNvPr id="457" name="PlaceHolder 8"/>
          <p:cNvSpPr>
            <a:spLocks noGrp="1"/>
          </p:cNvSpPr>
          <p:nvPr>
            <p:ph type="body"/>
          </p:nvPr>
        </p:nvSpPr>
        <p:spPr>
          <a:xfrm>
            <a:off x="5995440" y="163440"/>
            <a:ext cx="1117800" cy="1649160"/>
          </a:xfrm>
          <a:prstGeom prst="rect">
            <a:avLst/>
          </a:prstGeom>
          <a:noFill/>
          <a:ln w="0">
            <a:noFill/>
          </a:ln>
        </p:spPr>
        <p:txBody>
          <a:bodyPr lIns="0" tIns="0" rIns="0" bIns="0" anchor="ctr">
            <a:noAutofit/>
          </a:bodyPr>
          <a:lstStyle/>
          <a:p>
            <a:pPr marL="228600" indent="-228600">
              <a:lnSpc>
                <a:spcPts val="17501"/>
              </a:lnSpc>
              <a:buNone/>
              <a:tabLst>
                <a:tab pos="0" algn="l"/>
              </a:tabLst>
            </a:pPr>
            <a:r>
              <a:rPr lang="de-DE" sz="16600" b="0" strike="noStrike" spc="-100">
                <a:solidFill>
                  <a:srgbClr val="FFFFFF"/>
                </a:solidFill>
                <a:latin typeface="OCR A Extended"/>
                <a:ea typeface="Courier Code"/>
              </a:rPr>
              <a:t>E</a:t>
            </a:r>
            <a:endParaRPr lang="en-US" sz="16600" b="0" strike="noStrike" spc="-100">
              <a:solidFill>
                <a:srgbClr val="FFFFFF"/>
              </a:solidFill>
              <a:latin typeface="Courier Code"/>
            </a:endParaRPr>
          </a:p>
        </p:txBody>
      </p:sp>
      <p:sp>
        <p:nvSpPr>
          <p:cNvPr id="458" name="PlaceHolder 9"/>
          <p:cNvSpPr>
            <a:spLocks noGrp="1"/>
          </p:cNvSpPr>
          <p:nvPr>
            <p:ph type="body"/>
          </p:nvPr>
        </p:nvSpPr>
        <p:spPr>
          <a:xfrm>
            <a:off x="3759120" y="5152320"/>
            <a:ext cx="1117800" cy="1648440"/>
          </a:xfrm>
          <a:prstGeom prst="rect">
            <a:avLst/>
          </a:prstGeom>
          <a:noFill/>
          <a:ln w="0">
            <a:noFill/>
          </a:ln>
        </p:spPr>
        <p:txBody>
          <a:bodyPr lIns="0" tIns="0" rIns="0" bIns="0" anchor="ctr">
            <a:noAutofit/>
          </a:bodyPr>
          <a:lstStyle/>
          <a:p>
            <a:pPr>
              <a:lnSpc>
                <a:spcPts val="17501"/>
              </a:lnSpc>
              <a:buNone/>
              <a:tabLst>
                <a:tab pos="0" algn="l"/>
              </a:tabLst>
            </a:pPr>
            <a:r>
              <a:rPr lang="de-DE" sz="16600" b="0" strike="noStrike" spc="-100">
                <a:solidFill>
                  <a:srgbClr val="BF71FF"/>
                </a:solidFill>
                <a:latin typeface="OCR A Extended"/>
                <a:ea typeface="Courier Code"/>
              </a:rPr>
              <a:t>S</a:t>
            </a:r>
            <a:endParaRPr lang="en-US" sz="16600" b="0" strike="noStrike" spc="-100">
              <a:solidFill>
                <a:srgbClr val="FFFFFF"/>
              </a:solidFill>
              <a:latin typeface="Courier Code"/>
            </a:endParaRPr>
          </a:p>
        </p:txBody>
      </p:sp>
      <p:sp>
        <p:nvSpPr>
          <p:cNvPr id="459" name="PlaceHolder 10"/>
          <p:cNvSpPr>
            <a:spLocks noGrp="1"/>
          </p:cNvSpPr>
          <p:nvPr>
            <p:ph type="body"/>
          </p:nvPr>
        </p:nvSpPr>
        <p:spPr>
          <a:xfrm>
            <a:off x="4877280" y="5151600"/>
            <a:ext cx="1117800" cy="1649160"/>
          </a:xfrm>
          <a:prstGeom prst="rect">
            <a:avLst/>
          </a:prstGeom>
          <a:noFill/>
          <a:ln w="0">
            <a:noFill/>
          </a:ln>
        </p:spPr>
        <p:txBody>
          <a:bodyPr lIns="0" tIns="0" rIns="0" bIns="0" anchor="ctr">
            <a:noAutofit/>
          </a:bodyPr>
          <a:lstStyle/>
          <a:p>
            <a:pPr marL="228600" indent="-228600">
              <a:lnSpc>
                <a:spcPts val="17501"/>
              </a:lnSpc>
              <a:buNone/>
              <a:tabLst>
                <a:tab pos="0" algn="l"/>
              </a:tabLst>
            </a:pPr>
            <a:r>
              <a:rPr lang="de-DE" sz="16600" b="0" strike="noStrike" spc="-100">
                <a:solidFill>
                  <a:srgbClr val="BF71FF"/>
                </a:solidFill>
                <a:latin typeface="OCR A Extended"/>
                <a:ea typeface="Courier Code"/>
              </a:rPr>
              <a:t>R</a:t>
            </a:r>
            <a:endParaRPr lang="en-US" sz="16600" b="0" strike="noStrike" spc="-100">
              <a:solidFill>
                <a:srgbClr val="FFFFFF"/>
              </a:solidFill>
              <a:latin typeface="Courier Code"/>
            </a:endParaRPr>
          </a:p>
        </p:txBody>
      </p:sp>
      <p:sp>
        <p:nvSpPr>
          <p:cNvPr id="460" name="PlaceHolder 11"/>
          <p:cNvSpPr>
            <a:spLocks noGrp="1"/>
          </p:cNvSpPr>
          <p:nvPr>
            <p:ph type="body"/>
          </p:nvPr>
        </p:nvSpPr>
        <p:spPr>
          <a:xfrm>
            <a:off x="7113960" y="1828800"/>
            <a:ext cx="1117800" cy="1649160"/>
          </a:xfrm>
          <a:prstGeom prst="rect">
            <a:avLst/>
          </a:prstGeom>
          <a:noFill/>
          <a:ln w="0">
            <a:noFill/>
          </a:ln>
        </p:spPr>
        <p:txBody>
          <a:bodyPr lIns="0" tIns="0" rIns="0" bIns="0" anchor="ctr">
            <a:noAutofit/>
          </a:bodyPr>
          <a:lstStyle/>
          <a:p>
            <a:pPr marL="228600" indent="-228600">
              <a:lnSpc>
                <a:spcPts val="17501"/>
              </a:lnSpc>
              <a:buNone/>
              <a:tabLst>
                <a:tab pos="0" algn="l"/>
              </a:tabLst>
            </a:pPr>
            <a:r>
              <a:rPr lang="de-DE" sz="16600" b="0" strike="noStrike" spc="-100">
                <a:solidFill>
                  <a:srgbClr val="BF71FF"/>
                </a:solidFill>
                <a:latin typeface="OCR A Extended"/>
                <a:ea typeface="Courier Code"/>
              </a:rPr>
              <a:t>R</a:t>
            </a:r>
            <a:endParaRPr lang="en-US" sz="16600" b="0" strike="noStrike" spc="-100">
              <a:solidFill>
                <a:srgbClr val="FFFFFF"/>
              </a:solidFill>
              <a:latin typeface="Courier Code"/>
            </a:endParaRPr>
          </a:p>
        </p:txBody>
      </p:sp>
      <p:sp>
        <p:nvSpPr>
          <p:cNvPr id="461" name="PlaceHolder 12"/>
          <p:cNvSpPr>
            <a:spLocks noGrp="1"/>
          </p:cNvSpPr>
          <p:nvPr>
            <p:ph type="body"/>
          </p:nvPr>
        </p:nvSpPr>
        <p:spPr>
          <a:xfrm>
            <a:off x="7113960" y="3491280"/>
            <a:ext cx="1117800" cy="1649160"/>
          </a:xfrm>
          <a:prstGeom prst="rect">
            <a:avLst/>
          </a:prstGeom>
          <a:noFill/>
          <a:ln w="0">
            <a:noFill/>
          </a:ln>
        </p:spPr>
        <p:txBody>
          <a:bodyPr lIns="0" tIns="0" rIns="0" bIns="0" anchor="ctr">
            <a:noAutofit/>
          </a:bodyPr>
          <a:lstStyle/>
          <a:p>
            <a:pPr marL="228600" indent="-228600">
              <a:lnSpc>
                <a:spcPts val="17501"/>
              </a:lnSpc>
              <a:buNone/>
              <a:tabLst>
                <a:tab pos="0" algn="l"/>
              </a:tabLst>
            </a:pPr>
            <a:r>
              <a:rPr lang="de-DE" sz="16600" b="0" strike="noStrike" spc="-100">
                <a:solidFill>
                  <a:srgbClr val="BF71FF"/>
                </a:solidFill>
                <a:latin typeface="OCR A Extended"/>
                <a:ea typeface="Courier Code"/>
              </a:rPr>
              <a:t>N</a:t>
            </a:r>
            <a:endParaRPr lang="en-US" sz="16600" b="0" strike="noStrike" spc="-100">
              <a:solidFill>
                <a:srgbClr val="FFFFFF"/>
              </a:solidFill>
              <a:latin typeface="Courier Code"/>
            </a:endParaRPr>
          </a:p>
        </p:txBody>
      </p:sp>
      <p:sp>
        <p:nvSpPr>
          <p:cNvPr id="462" name="PlaceHolder 13"/>
          <p:cNvSpPr>
            <a:spLocks noGrp="1"/>
          </p:cNvSpPr>
          <p:nvPr>
            <p:ph type="body"/>
          </p:nvPr>
        </p:nvSpPr>
        <p:spPr>
          <a:xfrm>
            <a:off x="7113960" y="165600"/>
            <a:ext cx="1117800" cy="1649160"/>
          </a:xfrm>
          <a:prstGeom prst="rect">
            <a:avLst/>
          </a:prstGeom>
          <a:noFill/>
          <a:ln w="0">
            <a:noFill/>
          </a:ln>
        </p:spPr>
        <p:txBody>
          <a:bodyPr lIns="0" tIns="0" rIns="0" bIns="0" anchor="ctr">
            <a:noAutofit/>
          </a:bodyPr>
          <a:lstStyle/>
          <a:p>
            <a:pPr marL="228600" indent="-228600">
              <a:lnSpc>
                <a:spcPts val="17501"/>
              </a:lnSpc>
              <a:buNone/>
              <a:tabLst>
                <a:tab pos="0" algn="l"/>
              </a:tabLst>
            </a:pPr>
            <a:r>
              <a:rPr lang="de-DE" sz="16600" b="0" strike="noStrike" spc="-100">
                <a:solidFill>
                  <a:srgbClr val="FFFFFF"/>
                </a:solidFill>
                <a:latin typeface="OCR A Extended"/>
                <a:ea typeface="Courier Code"/>
              </a:rPr>
              <a:t>S</a:t>
            </a:r>
            <a:endParaRPr lang="en-US" sz="16600" b="0" strike="noStrike" spc="-100">
              <a:solidFill>
                <a:srgbClr val="FFFFFF"/>
              </a:solidFill>
              <a:latin typeface="Courier Code"/>
            </a:endParaRPr>
          </a:p>
        </p:txBody>
      </p:sp>
      <p:pic>
        <p:nvPicPr>
          <p:cNvPr id="463" name="Picture 44"/>
          <p:cNvPicPr/>
          <p:nvPr/>
        </p:nvPicPr>
        <p:blipFill>
          <a:blip r:embed="rId14"/>
          <a:stretch/>
        </p:blipFill>
        <p:spPr>
          <a:xfrm>
            <a:off x="3676320" y="346320"/>
            <a:ext cx="1283400" cy="1283400"/>
          </a:xfrm>
          <a:prstGeom prst="rect">
            <a:avLst/>
          </a:prstGeom>
          <a:ln w="0">
            <a:noFill/>
          </a:ln>
          <a:effectLst>
            <a:glow rad="254160">
              <a:srgbClr val="000000">
                <a:alpha val="50000"/>
              </a:srgbClr>
            </a:glow>
          </a:effectLst>
        </p:spPr>
      </p:pic>
      <p:sp>
        <p:nvSpPr>
          <p:cNvPr id="464" name="Rectangle: Rounded Corners 46"/>
          <p:cNvSpPr/>
          <p:nvPr/>
        </p:nvSpPr>
        <p:spPr>
          <a:xfrm rot="18155400">
            <a:off x="6888240" y="5882400"/>
            <a:ext cx="1620720" cy="144360"/>
          </a:xfrm>
          <a:prstGeom prst="roundRect">
            <a:avLst>
              <a:gd name="adj" fmla="val 50000"/>
            </a:avLst>
          </a:prstGeom>
          <a:solidFill>
            <a:srgbClr val="FFFFFF"/>
          </a:solidFill>
          <a:ln w="12600">
            <a:solidFill>
              <a:srgbClr val="8D53BC"/>
            </a:solidFill>
            <a:miter/>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buNone/>
              <a:tabLst>
                <a:tab pos="0" algn="l"/>
              </a:tabLst>
            </a:pPr>
            <a:r>
              <a:rPr lang="de-DE" sz="1050" b="0" strike="noStrike" spc="-1">
                <a:solidFill>
                  <a:srgbClr val="000000"/>
                </a:solidFill>
                <a:latin typeface="OCR A Extended"/>
              </a:rPr>
              <a:t>Robotframework.org</a:t>
            </a:r>
            <a:endParaRPr lang="en-GB" sz="1050" b="0" strike="noStrike" spc="-1">
              <a:latin typeface="Arial"/>
            </a:endParaRPr>
          </a:p>
        </p:txBody>
      </p:sp>
      <p:sp>
        <p:nvSpPr>
          <p:cNvPr id="465" name="PlaceHolder 14"/>
          <p:cNvSpPr>
            <a:spLocks noGrp="1"/>
          </p:cNvSpPr>
          <p:nvPr>
            <p:ph type="body"/>
          </p:nvPr>
        </p:nvSpPr>
        <p:spPr>
          <a:xfrm>
            <a:off x="5996160" y="5151600"/>
            <a:ext cx="1117080" cy="1649160"/>
          </a:xfrm>
          <a:prstGeom prst="rect">
            <a:avLst/>
          </a:prstGeom>
          <a:noFill/>
          <a:ln w="0">
            <a:noFill/>
          </a:ln>
        </p:spPr>
        <p:txBody>
          <a:bodyPr lIns="0" tIns="0" rIns="0" bIns="0" anchor="ctr">
            <a:noAutofit/>
          </a:bodyPr>
          <a:lstStyle/>
          <a:p>
            <a:pPr>
              <a:lnSpc>
                <a:spcPts val="17501"/>
              </a:lnSpc>
              <a:buNone/>
              <a:tabLst>
                <a:tab pos="0" algn="l"/>
              </a:tabLst>
            </a:pPr>
            <a:r>
              <a:rPr lang="de-DE" sz="16600" b="0" strike="noStrike" spc="-100">
                <a:solidFill>
                  <a:srgbClr val="BF71FF"/>
                </a:solidFill>
                <a:latin typeface="OCR A Extended"/>
                <a:ea typeface="Courier Code"/>
              </a:rPr>
              <a:t>C </a:t>
            </a:r>
            <a:endParaRPr lang="en-US" sz="16600" b="0" strike="noStrike" spc="-100">
              <a:solidFill>
                <a:srgbClr val="FFFFFF"/>
              </a:solidFill>
              <a:latin typeface="Courier Code"/>
            </a:endParaRPr>
          </a:p>
        </p:txBody>
      </p:sp>
      <p:sp>
        <p:nvSpPr>
          <p:cNvPr id="466" name="PlaceHolder 15"/>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FFFFFF"/>
                </a:solidFill>
                <a:latin typeface="Courier Code"/>
              </a:rPr>
              <a:t>Click to edit the title text format</a:t>
            </a: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03" name="Textfeld 2"/>
          <p:cNvSpPr/>
          <p:nvPr/>
        </p:nvSpPr>
        <p:spPr>
          <a:xfrm>
            <a:off x="132120" y="5997240"/>
            <a:ext cx="2151720" cy="820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DE" sz="4800" b="0" strike="noStrike" spc="-1">
                <a:solidFill>
                  <a:srgbClr val="FFFFFF"/>
                </a:solidFill>
                <a:latin typeface="RBCN_OCR-A-NEW"/>
              </a:rPr>
              <a:t>RBCN</a:t>
            </a:r>
            <a:r>
              <a:rPr lang="de-DE" sz="4800" b="0" strike="noStrike" spc="-1">
                <a:solidFill>
                  <a:srgbClr val="BF71FF"/>
                </a:solidFill>
                <a:latin typeface="RBCN_OCR-A-NEW"/>
              </a:rPr>
              <a:t>24</a:t>
            </a:r>
            <a:endParaRPr lang="en-GB" sz="4800" b="0" strike="noStrike" spc="-1">
              <a:latin typeface="Arial"/>
            </a:endParaRPr>
          </a:p>
        </p:txBody>
      </p:sp>
      <p:sp>
        <p:nvSpPr>
          <p:cNvPr id="504" name="Grafik 20"/>
          <p:cNvSpPr/>
          <p:nvPr/>
        </p:nvSpPr>
        <p:spPr>
          <a:xfrm>
            <a:off x="1414080" y="1232280"/>
            <a:ext cx="9312120" cy="4263840"/>
          </a:xfrm>
          <a:custGeom>
            <a:avLst/>
            <a:gdLst/>
            <a:ahLst/>
            <a:cxnLst/>
            <a:rect l="l" t="t" r="r" b="b"/>
            <a:pathLst>
              <a:path w="1668461" h="764002">
                <a:moveTo>
                  <a:pt x="834286" y="0"/>
                </a:moveTo>
                <a:lnTo>
                  <a:pt x="388187" y="185"/>
                </a:lnTo>
                <a:cubicBezTo>
                  <a:pt x="387704" y="290"/>
                  <a:pt x="380269" y="2118"/>
                  <a:pt x="369063" y="5334"/>
                </a:cubicBezTo>
                <a:lnTo>
                  <a:pt x="1298843" y="5334"/>
                </a:lnTo>
                <a:cubicBezTo>
                  <a:pt x="1287904" y="2233"/>
                  <a:pt x="1279772" y="126"/>
                  <a:pt x="1279143" y="0"/>
                </a:cubicBezTo>
                <a:lnTo>
                  <a:pt x="834286" y="0"/>
                </a:lnTo>
                <a:close/>
                <a:moveTo>
                  <a:pt x="353370" y="10149"/>
                </a:moveTo>
                <a:cubicBezTo>
                  <a:pt x="348555" y="11661"/>
                  <a:pt x="344071" y="13045"/>
                  <a:pt x="338456" y="14946"/>
                </a:cubicBezTo>
                <a:lnTo>
                  <a:pt x="1271445" y="14946"/>
                </a:lnTo>
                <a:lnTo>
                  <a:pt x="1271445" y="14317"/>
                </a:lnTo>
                <a:cubicBezTo>
                  <a:pt x="1271445" y="14317"/>
                  <a:pt x="1271261" y="13640"/>
                  <a:pt x="1271167" y="13261"/>
                </a:cubicBezTo>
                <a:cubicBezTo>
                  <a:pt x="1271451" y="12597"/>
                  <a:pt x="1271721" y="12040"/>
                  <a:pt x="1271816" y="11187"/>
                </a:cubicBezTo>
                <a:lnTo>
                  <a:pt x="1271816" y="10335"/>
                </a:lnTo>
                <a:lnTo>
                  <a:pt x="1277232" y="10335"/>
                </a:lnTo>
                <a:cubicBezTo>
                  <a:pt x="1277671" y="10436"/>
                  <a:pt x="1284695" y="12250"/>
                  <a:pt x="1294242" y="14946"/>
                </a:cubicBezTo>
                <a:lnTo>
                  <a:pt x="1329820" y="14946"/>
                </a:lnTo>
                <a:cubicBezTo>
                  <a:pt x="1324547" y="13169"/>
                  <a:pt x="1319769" y="11588"/>
                  <a:pt x="1315185" y="10149"/>
                </a:cubicBezTo>
                <a:lnTo>
                  <a:pt x="353370" y="10149"/>
                </a:lnTo>
                <a:close/>
                <a:moveTo>
                  <a:pt x="325100" y="19762"/>
                </a:moveTo>
                <a:cubicBezTo>
                  <a:pt x="320660" y="21353"/>
                  <a:pt x="316548" y="22749"/>
                  <a:pt x="311782" y="24559"/>
                </a:cubicBezTo>
                <a:lnTo>
                  <a:pt x="342259" y="24559"/>
                </a:lnTo>
                <a:cubicBezTo>
                  <a:pt x="347415" y="22836"/>
                  <a:pt x="352539" y="21132"/>
                  <a:pt x="356950" y="19762"/>
                </a:cubicBezTo>
                <a:lnTo>
                  <a:pt x="325100" y="19762"/>
                </a:lnTo>
                <a:close/>
                <a:moveTo>
                  <a:pt x="426900" y="19762"/>
                </a:moveTo>
                <a:lnTo>
                  <a:pt x="427123" y="20577"/>
                </a:lnTo>
                <a:lnTo>
                  <a:pt x="428384" y="19762"/>
                </a:lnTo>
                <a:lnTo>
                  <a:pt x="426900" y="19762"/>
                </a:lnTo>
                <a:close/>
                <a:moveTo>
                  <a:pt x="432280" y="19762"/>
                </a:moveTo>
                <a:cubicBezTo>
                  <a:pt x="429226" y="21043"/>
                  <a:pt x="424901" y="23090"/>
                  <a:pt x="421521" y="24559"/>
                </a:cubicBezTo>
                <a:lnTo>
                  <a:pt x="451534" y="24559"/>
                </a:lnTo>
                <a:cubicBezTo>
                  <a:pt x="456090" y="22755"/>
                  <a:pt x="460939" y="20822"/>
                  <a:pt x="463795" y="19762"/>
                </a:cubicBezTo>
                <a:lnTo>
                  <a:pt x="432280" y="19762"/>
                </a:lnTo>
                <a:close/>
                <a:moveTo>
                  <a:pt x="486667" y="19762"/>
                </a:moveTo>
                <a:cubicBezTo>
                  <a:pt x="485412" y="20002"/>
                  <a:pt x="484157" y="20248"/>
                  <a:pt x="482976" y="20484"/>
                </a:cubicBezTo>
                <a:lnTo>
                  <a:pt x="479359" y="21132"/>
                </a:lnTo>
                <a:cubicBezTo>
                  <a:pt x="476393" y="21636"/>
                  <a:pt x="475147" y="23102"/>
                  <a:pt x="474591" y="24559"/>
                </a:cubicBezTo>
                <a:lnTo>
                  <a:pt x="777005" y="24559"/>
                </a:lnTo>
                <a:cubicBezTo>
                  <a:pt x="777966" y="24454"/>
                  <a:pt x="778930" y="24320"/>
                  <a:pt x="779862" y="24262"/>
                </a:cubicBezTo>
                <a:cubicBezTo>
                  <a:pt x="782711" y="24073"/>
                  <a:pt x="785848" y="23898"/>
                  <a:pt x="789267" y="22855"/>
                </a:cubicBezTo>
                <a:lnTo>
                  <a:pt x="798467" y="20003"/>
                </a:lnTo>
                <a:lnTo>
                  <a:pt x="797985" y="19762"/>
                </a:lnTo>
                <a:lnTo>
                  <a:pt x="486667" y="19762"/>
                </a:lnTo>
                <a:close/>
                <a:moveTo>
                  <a:pt x="826032" y="19762"/>
                </a:moveTo>
                <a:lnTo>
                  <a:pt x="827813" y="20854"/>
                </a:lnTo>
                <a:lnTo>
                  <a:pt x="827813" y="24559"/>
                </a:lnTo>
                <a:lnTo>
                  <a:pt x="886596" y="24559"/>
                </a:lnTo>
                <a:cubicBezTo>
                  <a:pt x="887584" y="23358"/>
                  <a:pt x="888071" y="21757"/>
                  <a:pt x="887932" y="19817"/>
                </a:cubicBezTo>
                <a:cubicBezTo>
                  <a:pt x="887932" y="19796"/>
                  <a:pt x="887918" y="19781"/>
                  <a:pt x="887913" y="19762"/>
                </a:cubicBezTo>
                <a:lnTo>
                  <a:pt x="826032" y="19762"/>
                </a:lnTo>
                <a:close/>
                <a:moveTo>
                  <a:pt x="922193" y="19762"/>
                </a:moveTo>
                <a:lnTo>
                  <a:pt x="920041" y="23410"/>
                </a:lnTo>
                <a:lnTo>
                  <a:pt x="924215" y="24559"/>
                </a:lnTo>
                <a:lnTo>
                  <a:pt x="950963" y="24559"/>
                </a:lnTo>
                <a:cubicBezTo>
                  <a:pt x="950509" y="24153"/>
                  <a:pt x="950005" y="23719"/>
                  <a:pt x="949572" y="23318"/>
                </a:cubicBezTo>
                <a:cubicBezTo>
                  <a:pt x="950237" y="22369"/>
                  <a:pt x="950428" y="21237"/>
                  <a:pt x="950333" y="19910"/>
                </a:cubicBezTo>
                <a:lnTo>
                  <a:pt x="950425" y="19817"/>
                </a:lnTo>
                <a:lnTo>
                  <a:pt x="951001" y="19817"/>
                </a:lnTo>
                <a:cubicBezTo>
                  <a:pt x="954989" y="19817"/>
                  <a:pt x="958976" y="19722"/>
                  <a:pt x="962965" y="19817"/>
                </a:cubicBezTo>
                <a:cubicBezTo>
                  <a:pt x="963082" y="19817"/>
                  <a:pt x="963171" y="19789"/>
                  <a:pt x="963262" y="19762"/>
                </a:cubicBezTo>
                <a:lnTo>
                  <a:pt x="922193" y="19762"/>
                </a:lnTo>
                <a:close/>
                <a:moveTo>
                  <a:pt x="963484" y="19762"/>
                </a:moveTo>
                <a:lnTo>
                  <a:pt x="966285" y="23410"/>
                </a:lnTo>
                <a:cubicBezTo>
                  <a:pt x="964886" y="23710"/>
                  <a:pt x="963450" y="24178"/>
                  <a:pt x="962038" y="24559"/>
                </a:cubicBezTo>
                <a:lnTo>
                  <a:pt x="1008523" y="24559"/>
                </a:lnTo>
                <a:lnTo>
                  <a:pt x="1006649" y="23707"/>
                </a:lnTo>
                <a:lnTo>
                  <a:pt x="1006649" y="19762"/>
                </a:lnTo>
                <a:lnTo>
                  <a:pt x="1002123" y="19762"/>
                </a:lnTo>
                <a:lnTo>
                  <a:pt x="1004757" y="22744"/>
                </a:lnTo>
                <a:lnTo>
                  <a:pt x="1004572" y="22651"/>
                </a:lnTo>
                <a:cubicBezTo>
                  <a:pt x="1001721" y="21332"/>
                  <a:pt x="998099" y="19944"/>
                  <a:pt x="993906" y="19762"/>
                </a:cubicBezTo>
                <a:lnTo>
                  <a:pt x="993164" y="19762"/>
                </a:lnTo>
                <a:cubicBezTo>
                  <a:pt x="991852" y="19751"/>
                  <a:pt x="990496" y="19817"/>
                  <a:pt x="989083" y="20095"/>
                </a:cubicBezTo>
                <a:cubicBezTo>
                  <a:pt x="986898" y="20474"/>
                  <a:pt x="984719" y="20572"/>
                  <a:pt x="982535" y="20762"/>
                </a:cubicBezTo>
                <a:cubicBezTo>
                  <a:pt x="980730" y="20857"/>
                  <a:pt x="978923" y="20940"/>
                  <a:pt x="977118" y="21225"/>
                </a:cubicBezTo>
                <a:cubicBezTo>
                  <a:pt x="974174" y="21604"/>
                  <a:pt x="971323" y="21989"/>
                  <a:pt x="968474" y="22558"/>
                </a:cubicBezTo>
                <a:lnTo>
                  <a:pt x="968474" y="19762"/>
                </a:lnTo>
                <a:lnTo>
                  <a:pt x="963484" y="19762"/>
                </a:lnTo>
                <a:close/>
                <a:moveTo>
                  <a:pt x="1021637" y="19762"/>
                </a:moveTo>
                <a:cubicBezTo>
                  <a:pt x="1024651" y="20834"/>
                  <a:pt x="1029451" y="22711"/>
                  <a:pt x="1034158" y="24559"/>
                </a:cubicBezTo>
                <a:lnTo>
                  <a:pt x="1126684" y="24559"/>
                </a:lnTo>
                <a:cubicBezTo>
                  <a:pt x="1126194" y="23967"/>
                  <a:pt x="1125527" y="23387"/>
                  <a:pt x="1124606" y="22855"/>
                </a:cubicBezTo>
                <a:cubicBezTo>
                  <a:pt x="1126134" y="23363"/>
                  <a:pt x="1128006" y="23996"/>
                  <a:pt x="1129707" y="24559"/>
                </a:cubicBezTo>
                <a:lnTo>
                  <a:pt x="1162243" y="24559"/>
                </a:lnTo>
                <a:cubicBezTo>
                  <a:pt x="1158202" y="23005"/>
                  <a:pt x="1153636" y="21104"/>
                  <a:pt x="1149963" y="19762"/>
                </a:cubicBezTo>
                <a:lnTo>
                  <a:pt x="1114868" y="19762"/>
                </a:lnTo>
                <a:cubicBezTo>
                  <a:pt x="1116381" y="20215"/>
                  <a:pt x="1117874" y="20665"/>
                  <a:pt x="1119765" y="21225"/>
                </a:cubicBezTo>
                <a:lnTo>
                  <a:pt x="1119672" y="21225"/>
                </a:lnTo>
                <a:cubicBezTo>
                  <a:pt x="1114069" y="20087"/>
                  <a:pt x="1108472" y="19531"/>
                  <a:pt x="1102773" y="19910"/>
                </a:cubicBezTo>
                <a:cubicBezTo>
                  <a:pt x="1101050" y="20011"/>
                  <a:pt x="1099821" y="19924"/>
                  <a:pt x="1098878" y="19762"/>
                </a:cubicBezTo>
                <a:lnTo>
                  <a:pt x="1021637" y="19762"/>
                </a:lnTo>
                <a:close/>
                <a:moveTo>
                  <a:pt x="1155677" y="19762"/>
                </a:moveTo>
                <a:lnTo>
                  <a:pt x="1157569" y="21040"/>
                </a:lnTo>
                <a:lnTo>
                  <a:pt x="1157847" y="19762"/>
                </a:lnTo>
                <a:lnTo>
                  <a:pt x="1155677" y="19762"/>
                </a:lnTo>
                <a:close/>
                <a:moveTo>
                  <a:pt x="1195169" y="19762"/>
                </a:moveTo>
                <a:lnTo>
                  <a:pt x="1199454" y="21892"/>
                </a:lnTo>
                <a:lnTo>
                  <a:pt x="1198786" y="21892"/>
                </a:lnTo>
                <a:lnTo>
                  <a:pt x="1198693" y="21892"/>
                </a:lnTo>
                <a:cubicBezTo>
                  <a:pt x="1193660" y="21512"/>
                  <a:pt x="1188344" y="21036"/>
                  <a:pt x="1182741" y="21984"/>
                </a:cubicBezTo>
                <a:cubicBezTo>
                  <a:pt x="1180059" y="22183"/>
                  <a:pt x="1178778" y="23364"/>
                  <a:pt x="1178140" y="24559"/>
                </a:cubicBezTo>
                <a:lnTo>
                  <a:pt x="1218801" y="24559"/>
                </a:lnTo>
                <a:cubicBezTo>
                  <a:pt x="1217523" y="23495"/>
                  <a:pt x="1215696" y="22625"/>
                  <a:pt x="1213032" y="22744"/>
                </a:cubicBezTo>
                <a:cubicBezTo>
                  <a:pt x="1209518" y="22838"/>
                  <a:pt x="1206107" y="22567"/>
                  <a:pt x="1202403" y="22188"/>
                </a:cubicBezTo>
                <a:lnTo>
                  <a:pt x="1199936" y="21984"/>
                </a:lnTo>
                <a:lnTo>
                  <a:pt x="1198990" y="19762"/>
                </a:lnTo>
                <a:lnTo>
                  <a:pt x="1195169" y="19762"/>
                </a:lnTo>
                <a:close/>
                <a:moveTo>
                  <a:pt x="1205186" y="19762"/>
                </a:moveTo>
                <a:cubicBezTo>
                  <a:pt x="1209221" y="20854"/>
                  <a:pt x="1215053" y="22553"/>
                  <a:pt x="1221583" y="24559"/>
                </a:cubicBezTo>
                <a:lnTo>
                  <a:pt x="1259499" y="24559"/>
                </a:lnTo>
                <a:cubicBezTo>
                  <a:pt x="1254937" y="22896"/>
                  <a:pt x="1250321" y="21194"/>
                  <a:pt x="1246162" y="19762"/>
                </a:cubicBezTo>
                <a:lnTo>
                  <a:pt x="1205186" y="19762"/>
                </a:lnTo>
                <a:close/>
                <a:moveTo>
                  <a:pt x="1310380" y="19762"/>
                </a:moveTo>
                <a:cubicBezTo>
                  <a:pt x="1314679" y="21106"/>
                  <a:pt x="1319866" y="22896"/>
                  <a:pt x="1324831" y="24559"/>
                </a:cubicBezTo>
                <a:lnTo>
                  <a:pt x="1356791" y="24559"/>
                </a:lnTo>
                <a:cubicBezTo>
                  <a:pt x="1352152" y="22800"/>
                  <a:pt x="1347922" y="21316"/>
                  <a:pt x="1343584" y="19762"/>
                </a:cubicBezTo>
                <a:lnTo>
                  <a:pt x="1310380" y="19762"/>
                </a:lnTo>
                <a:close/>
                <a:moveTo>
                  <a:pt x="299428" y="29374"/>
                </a:moveTo>
                <a:cubicBezTo>
                  <a:pt x="295555" y="30920"/>
                  <a:pt x="291672" y="32488"/>
                  <a:pt x="287649" y="34171"/>
                </a:cubicBezTo>
                <a:lnTo>
                  <a:pt x="315325" y="34171"/>
                </a:lnTo>
                <a:cubicBezTo>
                  <a:pt x="319954" y="32411"/>
                  <a:pt x="324196" y="30910"/>
                  <a:pt x="328495" y="29374"/>
                </a:cubicBezTo>
                <a:lnTo>
                  <a:pt x="299428" y="29374"/>
                </a:lnTo>
                <a:close/>
                <a:moveTo>
                  <a:pt x="410707" y="29374"/>
                </a:moveTo>
                <a:cubicBezTo>
                  <a:pt x="407019" y="31029"/>
                  <a:pt x="403921" y="32331"/>
                  <a:pt x="399948" y="34171"/>
                </a:cubicBezTo>
                <a:lnTo>
                  <a:pt x="428514" y="34171"/>
                </a:lnTo>
                <a:cubicBezTo>
                  <a:pt x="432394" y="32505"/>
                  <a:pt x="436368" y="30786"/>
                  <a:pt x="439774" y="29374"/>
                </a:cubicBezTo>
                <a:lnTo>
                  <a:pt x="410707" y="29374"/>
                </a:lnTo>
                <a:close/>
                <a:moveTo>
                  <a:pt x="459677" y="29374"/>
                </a:moveTo>
                <a:cubicBezTo>
                  <a:pt x="458134" y="30082"/>
                  <a:pt x="456536" y="30724"/>
                  <a:pt x="454855" y="31374"/>
                </a:cubicBezTo>
                <a:cubicBezTo>
                  <a:pt x="452619" y="32211"/>
                  <a:pt x="450396" y="33151"/>
                  <a:pt x="448251" y="34171"/>
                </a:cubicBezTo>
                <a:lnTo>
                  <a:pt x="611191" y="34171"/>
                </a:lnTo>
                <a:cubicBezTo>
                  <a:pt x="611159" y="34158"/>
                  <a:pt x="611130" y="34147"/>
                  <a:pt x="611098" y="34134"/>
                </a:cubicBezTo>
                <a:cubicBezTo>
                  <a:pt x="613187" y="33186"/>
                  <a:pt x="615169" y="32228"/>
                  <a:pt x="617164" y="31374"/>
                </a:cubicBezTo>
                <a:cubicBezTo>
                  <a:pt x="619728" y="32417"/>
                  <a:pt x="622484" y="33467"/>
                  <a:pt x="625808" y="33467"/>
                </a:cubicBezTo>
                <a:lnTo>
                  <a:pt x="645099" y="33467"/>
                </a:lnTo>
                <a:lnTo>
                  <a:pt x="646268" y="34171"/>
                </a:lnTo>
                <a:lnTo>
                  <a:pt x="770253" y="34171"/>
                </a:lnTo>
                <a:lnTo>
                  <a:pt x="767805" y="31096"/>
                </a:lnTo>
                <a:lnTo>
                  <a:pt x="767693" y="31004"/>
                </a:lnTo>
                <a:cubicBezTo>
                  <a:pt x="768738" y="30814"/>
                  <a:pt x="769784" y="30527"/>
                  <a:pt x="770828" y="30337"/>
                </a:cubicBezTo>
                <a:lnTo>
                  <a:pt x="775948" y="29374"/>
                </a:lnTo>
                <a:lnTo>
                  <a:pt x="459677" y="29374"/>
                </a:lnTo>
                <a:close/>
                <a:moveTo>
                  <a:pt x="827813" y="29374"/>
                </a:moveTo>
                <a:lnTo>
                  <a:pt x="827813" y="34171"/>
                </a:lnTo>
                <a:lnTo>
                  <a:pt x="839592" y="34171"/>
                </a:lnTo>
                <a:lnTo>
                  <a:pt x="839592" y="29374"/>
                </a:lnTo>
                <a:lnTo>
                  <a:pt x="827813" y="29374"/>
                </a:lnTo>
                <a:close/>
                <a:moveTo>
                  <a:pt x="841243" y="29374"/>
                </a:moveTo>
                <a:cubicBezTo>
                  <a:pt x="843106" y="30108"/>
                  <a:pt x="844973" y="30469"/>
                  <a:pt x="846436" y="30615"/>
                </a:cubicBezTo>
                <a:cubicBezTo>
                  <a:pt x="847576" y="30710"/>
                  <a:pt x="848529" y="30810"/>
                  <a:pt x="849479" y="31189"/>
                </a:cubicBezTo>
                <a:cubicBezTo>
                  <a:pt x="849859" y="31284"/>
                  <a:pt x="850323" y="31374"/>
                  <a:pt x="850703" y="31374"/>
                </a:cubicBezTo>
                <a:cubicBezTo>
                  <a:pt x="851083" y="31374"/>
                  <a:pt x="851471" y="31194"/>
                  <a:pt x="851946" y="31004"/>
                </a:cubicBezTo>
                <a:cubicBezTo>
                  <a:pt x="852421" y="31288"/>
                  <a:pt x="852695" y="31851"/>
                  <a:pt x="853170" y="32041"/>
                </a:cubicBezTo>
                <a:cubicBezTo>
                  <a:pt x="853835" y="32326"/>
                  <a:pt x="854796" y="32615"/>
                  <a:pt x="855841" y="32615"/>
                </a:cubicBezTo>
                <a:cubicBezTo>
                  <a:pt x="857076" y="32615"/>
                  <a:pt x="858586" y="32230"/>
                  <a:pt x="860200" y="31282"/>
                </a:cubicBezTo>
                <a:cubicBezTo>
                  <a:pt x="862290" y="30049"/>
                  <a:pt x="864187" y="30143"/>
                  <a:pt x="867416" y="30522"/>
                </a:cubicBezTo>
                <a:cubicBezTo>
                  <a:pt x="868271" y="30522"/>
                  <a:pt x="869231" y="30724"/>
                  <a:pt x="870940" y="30819"/>
                </a:cubicBezTo>
                <a:cubicBezTo>
                  <a:pt x="873149" y="30966"/>
                  <a:pt x="876482" y="31104"/>
                  <a:pt x="879028" y="29374"/>
                </a:cubicBezTo>
                <a:lnTo>
                  <a:pt x="841243" y="29374"/>
                </a:lnTo>
                <a:close/>
                <a:moveTo>
                  <a:pt x="938980" y="29374"/>
                </a:moveTo>
                <a:cubicBezTo>
                  <a:pt x="940741" y="30857"/>
                  <a:pt x="942527" y="32398"/>
                  <a:pt x="944490" y="34171"/>
                </a:cubicBezTo>
                <a:lnTo>
                  <a:pt x="980049" y="34171"/>
                </a:lnTo>
                <a:lnTo>
                  <a:pt x="980346" y="33282"/>
                </a:lnTo>
                <a:lnTo>
                  <a:pt x="993739" y="33282"/>
                </a:lnTo>
                <a:lnTo>
                  <a:pt x="994128" y="33282"/>
                </a:lnTo>
                <a:cubicBezTo>
                  <a:pt x="996218" y="33282"/>
                  <a:pt x="998202" y="32892"/>
                  <a:pt x="1000101" y="32134"/>
                </a:cubicBezTo>
                <a:cubicBezTo>
                  <a:pt x="999911" y="32418"/>
                  <a:pt x="999621" y="32516"/>
                  <a:pt x="999526" y="32800"/>
                </a:cubicBezTo>
                <a:lnTo>
                  <a:pt x="999638" y="32708"/>
                </a:lnTo>
                <a:lnTo>
                  <a:pt x="999638" y="34171"/>
                </a:lnTo>
                <a:lnTo>
                  <a:pt x="1247405" y="34171"/>
                </a:lnTo>
                <a:cubicBezTo>
                  <a:pt x="1244661" y="33707"/>
                  <a:pt x="1241992" y="33164"/>
                  <a:pt x="1239243" y="32615"/>
                </a:cubicBezTo>
                <a:cubicBezTo>
                  <a:pt x="1235159" y="31762"/>
                  <a:pt x="1231088" y="30906"/>
                  <a:pt x="1226814" y="30337"/>
                </a:cubicBezTo>
                <a:cubicBezTo>
                  <a:pt x="1226698" y="30005"/>
                  <a:pt x="1226504" y="29688"/>
                  <a:pt x="1226314" y="29374"/>
                </a:cubicBezTo>
                <a:lnTo>
                  <a:pt x="1177973" y="29374"/>
                </a:lnTo>
                <a:cubicBezTo>
                  <a:pt x="1178269" y="30061"/>
                  <a:pt x="1178694" y="30668"/>
                  <a:pt x="1179216" y="31189"/>
                </a:cubicBezTo>
                <a:cubicBezTo>
                  <a:pt x="1177521" y="30476"/>
                  <a:pt x="1176231" y="30051"/>
                  <a:pt x="1174579" y="29374"/>
                </a:cubicBezTo>
                <a:lnTo>
                  <a:pt x="1028352" y="29374"/>
                </a:lnTo>
                <a:cubicBezTo>
                  <a:pt x="1028315" y="29421"/>
                  <a:pt x="1028259" y="29437"/>
                  <a:pt x="1028222" y="29485"/>
                </a:cubicBezTo>
                <a:cubicBezTo>
                  <a:pt x="1027938" y="29864"/>
                  <a:pt x="1027543" y="30328"/>
                  <a:pt x="1027258" y="30708"/>
                </a:cubicBezTo>
                <a:cubicBezTo>
                  <a:pt x="1026878" y="30613"/>
                  <a:pt x="1026313" y="30434"/>
                  <a:pt x="1025459" y="30245"/>
                </a:cubicBezTo>
                <a:cubicBezTo>
                  <a:pt x="1023980" y="29859"/>
                  <a:pt x="1022485" y="29587"/>
                  <a:pt x="1020988" y="29374"/>
                </a:cubicBezTo>
                <a:lnTo>
                  <a:pt x="938980" y="29374"/>
                </a:lnTo>
                <a:close/>
                <a:moveTo>
                  <a:pt x="1236163" y="29374"/>
                </a:moveTo>
                <a:cubicBezTo>
                  <a:pt x="1240869" y="30942"/>
                  <a:pt x="1245036" y="32245"/>
                  <a:pt x="1250391" y="34171"/>
                </a:cubicBezTo>
                <a:lnTo>
                  <a:pt x="1284337" y="34171"/>
                </a:lnTo>
                <a:cubicBezTo>
                  <a:pt x="1280266" y="32520"/>
                  <a:pt x="1276201" y="30864"/>
                  <a:pt x="1272335" y="29374"/>
                </a:cubicBezTo>
                <a:lnTo>
                  <a:pt x="1236163" y="29374"/>
                </a:lnTo>
                <a:close/>
                <a:moveTo>
                  <a:pt x="1339132" y="29374"/>
                </a:moveTo>
                <a:cubicBezTo>
                  <a:pt x="1343274" y="30860"/>
                  <a:pt x="1347635" y="32493"/>
                  <a:pt x="1352061" y="34171"/>
                </a:cubicBezTo>
                <a:lnTo>
                  <a:pt x="1380943" y="34171"/>
                </a:lnTo>
                <a:cubicBezTo>
                  <a:pt x="1376788" y="32437"/>
                  <a:pt x="1372938" y="30964"/>
                  <a:pt x="1368941" y="29374"/>
                </a:cubicBezTo>
                <a:lnTo>
                  <a:pt x="1339132" y="29374"/>
                </a:lnTo>
                <a:close/>
                <a:moveTo>
                  <a:pt x="363201" y="33319"/>
                </a:moveTo>
                <a:cubicBezTo>
                  <a:pt x="361211" y="33442"/>
                  <a:pt x="359175" y="33764"/>
                  <a:pt x="357135" y="34171"/>
                </a:cubicBezTo>
                <a:lnTo>
                  <a:pt x="377262" y="34171"/>
                </a:lnTo>
                <a:cubicBezTo>
                  <a:pt x="373167" y="33515"/>
                  <a:pt x="368354" y="33000"/>
                  <a:pt x="363201" y="33319"/>
                </a:cubicBezTo>
                <a:close/>
                <a:moveTo>
                  <a:pt x="888692" y="33652"/>
                </a:moveTo>
                <a:cubicBezTo>
                  <a:pt x="886294" y="33496"/>
                  <a:pt x="884028" y="33763"/>
                  <a:pt x="881829" y="34171"/>
                </a:cubicBezTo>
                <a:lnTo>
                  <a:pt x="893219" y="34171"/>
                </a:lnTo>
                <a:cubicBezTo>
                  <a:pt x="891726" y="34029"/>
                  <a:pt x="890097" y="33743"/>
                  <a:pt x="888692" y="33652"/>
                </a:cubicBezTo>
                <a:close/>
                <a:moveTo>
                  <a:pt x="1321325" y="33930"/>
                </a:moveTo>
                <a:cubicBezTo>
                  <a:pt x="1320609" y="33836"/>
                  <a:pt x="1319853" y="34026"/>
                  <a:pt x="1319099" y="34171"/>
                </a:cubicBezTo>
                <a:lnTo>
                  <a:pt x="1322159" y="34171"/>
                </a:lnTo>
                <a:cubicBezTo>
                  <a:pt x="1321869" y="34102"/>
                  <a:pt x="1321628" y="33970"/>
                  <a:pt x="1321325" y="33930"/>
                </a:cubicBezTo>
                <a:close/>
                <a:moveTo>
                  <a:pt x="276482" y="38949"/>
                </a:moveTo>
                <a:cubicBezTo>
                  <a:pt x="272952" y="40491"/>
                  <a:pt x="269373" y="42119"/>
                  <a:pt x="265760" y="43765"/>
                </a:cubicBezTo>
                <a:lnTo>
                  <a:pt x="310075" y="43765"/>
                </a:lnTo>
                <a:cubicBezTo>
                  <a:pt x="311581" y="43174"/>
                  <a:pt x="313026" y="42555"/>
                  <a:pt x="314008" y="41820"/>
                </a:cubicBezTo>
                <a:lnTo>
                  <a:pt x="317662" y="38949"/>
                </a:lnTo>
                <a:lnTo>
                  <a:pt x="276482" y="38949"/>
                </a:lnTo>
                <a:close/>
                <a:moveTo>
                  <a:pt x="334931" y="38949"/>
                </a:moveTo>
                <a:cubicBezTo>
                  <a:pt x="334002" y="39397"/>
                  <a:pt x="333074" y="39809"/>
                  <a:pt x="332149" y="40394"/>
                </a:cubicBezTo>
                <a:cubicBezTo>
                  <a:pt x="326166" y="39066"/>
                  <a:pt x="321142" y="41146"/>
                  <a:pt x="316679" y="43042"/>
                </a:cubicBezTo>
                <a:lnTo>
                  <a:pt x="314879" y="43765"/>
                </a:lnTo>
                <a:lnTo>
                  <a:pt x="623656" y="43765"/>
                </a:lnTo>
                <a:cubicBezTo>
                  <a:pt x="623297" y="43179"/>
                  <a:pt x="622938" y="42616"/>
                  <a:pt x="622580" y="41616"/>
                </a:cubicBezTo>
                <a:cubicBezTo>
                  <a:pt x="622356" y="40946"/>
                  <a:pt x="621950" y="39902"/>
                  <a:pt x="621170" y="38949"/>
                </a:cubicBezTo>
                <a:lnTo>
                  <a:pt x="417885" y="38949"/>
                </a:lnTo>
                <a:cubicBezTo>
                  <a:pt x="417605" y="39003"/>
                  <a:pt x="417330" y="39005"/>
                  <a:pt x="417051" y="39060"/>
                </a:cubicBezTo>
                <a:cubicBezTo>
                  <a:pt x="417150" y="39016"/>
                  <a:pt x="417211" y="38994"/>
                  <a:pt x="417310" y="38949"/>
                </a:cubicBezTo>
                <a:lnTo>
                  <a:pt x="334931" y="38949"/>
                </a:lnTo>
                <a:close/>
                <a:moveTo>
                  <a:pt x="644988" y="38949"/>
                </a:moveTo>
                <a:lnTo>
                  <a:pt x="644988" y="40098"/>
                </a:lnTo>
                <a:lnTo>
                  <a:pt x="645563" y="41153"/>
                </a:lnTo>
                <a:cubicBezTo>
                  <a:pt x="646038" y="41912"/>
                  <a:pt x="646697" y="42385"/>
                  <a:pt x="647362" y="42765"/>
                </a:cubicBezTo>
                <a:cubicBezTo>
                  <a:pt x="647251" y="43099"/>
                  <a:pt x="647327" y="43432"/>
                  <a:pt x="647362" y="43765"/>
                </a:cubicBezTo>
                <a:lnTo>
                  <a:pt x="754560" y="43765"/>
                </a:lnTo>
                <a:cubicBezTo>
                  <a:pt x="755366" y="42553"/>
                  <a:pt x="755818" y="41082"/>
                  <a:pt x="755358" y="38968"/>
                </a:cubicBezTo>
                <a:cubicBezTo>
                  <a:pt x="755375" y="38960"/>
                  <a:pt x="755397" y="38957"/>
                  <a:pt x="755414" y="38949"/>
                </a:cubicBezTo>
                <a:lnTo>
                  <a:pt x="644988" y="38949"/>
                </a:lnTo>
                <a:close/>
                <a:moveTo>
                  <a:pt x="827813" y="38949"/>
                </a:moveTo>
                <a:lnTo>
                  <a:pt x="827813" y="43765"/>
                </a:lnTo>
                <a:lnTo>
                  <a:pt x="839592" y="43765"/>
                </a:lnTo>
                <a:lnTo>
                  <a:pt x="839592" y="38949"/>
                </a:lnTo>
                <a:lnTo>
                  <a:pt x="827813" y="38949"/>
                </a:lnTo>
                <a:close/>
                <a:moveTo>
                  <a:pt x="862018" y="38949"/>
                </a:moveTo>
                <a:cubicBezTo>
                  <a:pt x="861010" y="39458"/>
                  <a:pt x="859970" y="39959"/>
                  <a:pt x="859069" y="40487"/>
                </a:cubicBezTo>
                <a:cubicBezTo>
                  <a:pt x="857929" y="41150"/>
                  <a:pt x="856888" y="41714"/>
                  <a:pt x="855748" y="42283"/>
                </a:cubicBezTo>
                <a:cubicBezTo>
                  <a:pt x="854822" y="42653"/>
                  <a:pt x="854176" y="43210"/>
                  <a:pt x="853615" y="43765"/>
                </a:cubicBezTo>
                <a:lnTo>
                  <a:pt x="952299" y="43765"/>
                </a:lnTo>
                <a:cubicBezTo>
                  <a:pt x="952189" y="43704"/>
                  <a:pt x="952070" y="43705"/>
                  <a:pt x="951947" y="43617"/>
                </a:cubicBezTo>
                <a:cubicBezTo>
                  <a:pt x="949002" y="41530"/>
                  <a:pt x="946446" y="41143"/>
                  <a:pt x="943692" y="42376"/>
                </a:cubicBezTo>
                <a:cubicBezTo>
                  <a:pt x="940463" y="40289"/>
                  <a:pt x="937039" y="40484"/>
                  <a:pt x="934380" y="40579"/>
                </a:cubicBezTo>
                <a:cubicBezTo>
                  <a:pt x="933335" y="40579"/>
                  <a:pt x="932288" y="40674"/>
                  <a:pt x="931338" y="40579"/>
                </a:cubicBezTo>
                <a:lnTo>
                  <a:pt x="918910" y="39153"/>
                </a:lnTo>
                <a:lnTo>
                  <a:pt x="919856" y="39912"/>
                </a:lnTo>
                <a:cubicBezTo>
                  <a:pt x="919286" y="39912"/>
                  <a:pt x="918717" y="39822"/>
                  <a:pt x="918242" y="39727"/>
                </a:cubicBezTo>
                <a:cubicBezTo>
                  <a:pt x="916696" y="39573"/>
                  <a:pt x="915263" y="39358"/>
                  <a:pt x="913994" y="38949"/>
                </a:cubicBezTo>
                <a:lnTo>
                  <a:pt x="862018" y="38949"/>
                </a:lnTo>
                <a:close/>
                <a:moveTo>
                  <a:pt x="949628" y="38949"/>
                </a:moveTo>
                <a:cubicBezTo>
                  <a:pt x="950235" y="39527"/>
                  <a:pt x="950771" y="39980"/>
                  <a:pt x="951390" y="40579"/>
                </a:cubicBezTo>
                <a:cubicBezTo>
                  <a:pt x="952055" y="41717"/>
                  <a:pt x="953089" y="42656"/>
                  <a:pt x="954228" y="43320"/>
                </a:cubicBezTo>
                <a:lnTo>
                  <a:pt x="954673" y="43765"/>
                </a:lnTo>
                <a:lnTo>
                  <a:pt x="1345829" y="43765"/>
                </a:lnTo>
                <a:cubicBezTo>
                  <a:pt x="1344713" y="43115"/>
                  <a:pt x="1343605" y="42470"/>
                  <a:pt x="1342490" y="41913"/>
                </a:cubicBezTo>
                <a:lnTo>
                  <a:pt x="1341432" y="41339"/>
                </a:lnTo>
                <a:cubicBezTo>
                  <a:pt x="1340008" y="40580"/>
                  <a:pt x="1338493" y="40018"/>
                  <a:pt x="1336498" y="39449"/>
                </a:cubicBezTo>
                <a:cubicBezTo>
                  <a:pt x="1335074" y="39070"/>
                  <a:pt x="1333740" y="39068"/>
                  <a:pt x="1332696" y="39542"/>
                </a:cubicBezTo>
                <a:lnTo>
                  <a:pt x="1331657" y="38949"/>
                </a:lnTo>
                <a:lnTo>
                  <a:pt x="983184" y="38949"/>
                </a:lnTo>
                <a:cubicBezTo>
                  <a:pt x="982236" y="39329"/>
                  <a:pt x="981284" y="39694"/>
                  <a:pt x="980346" y="40301"/>
                </a:cubicBezTo>
                <a:cubicBezTo>
                  <a:pt x="980346" y="39772"/>
                  <a:pt x="980222" y="39397"/>
                  <a:pt x="980160" y="38949"/>
                </a:cubicBezTo>
                <a:lnTo>
                  <a:pt x="949628" y="38949"/>
                </a:lnTo>
                <a:close/>
                <a:moveTo>
                  <a:pt x="1364248" y="38949"/>
                </a:moveTo>
                <a:cubicBezTo>
                  <a:pt x="1368178" y="40515"/>
                  <a:pt x="1372015" y="42001"/>
                  <a:pt x="1376102" y="43709"/>
                </a:cubicBezTo>
                <a:lnTo>
                  <a:pt x="1376102" y="43765"/>
                </a:lnTo>
                <a:lnTo>
                  <a:pt x="1402869" y="43765"/>
                </a:lnTo>
                <a:cubicBezTo>
                  <a:pt x="1399121" y="42062"/>
                  <a:pt x="1395529" y="40542"/>
                  <a:pt x="1391869" y="38949"/>
                </a:cubicBezTo>
                <a:lnTo>
                  <a:pt x="1364248" y="38949"/>
                </a:lnTo>
                <a:close/>
                <a:moveTo>
                  <a:pt x="255372" y="48562"/>
                </a:moveTo>
                <a:cubicBezTo>
                  <a:pt x="252120" y="50104"/>
                  <a:pt x="248822" y="51752"/>
                  <a:pt x="245522" y="53377"/>
                </a:cubicBezTo>
                <a:lnTo>
                  <a:pt x="1422958" y="53377"/>
                </a:lnTo>
                <a:cubicBezTo>
                  <a:pt x="1419659" y="51757"/>
                  <a:pt x="1416344" y="50099"/>
                  <a:pt x="1413089" y="48562"/>
                </a:cubicBezTo>
                <a:lnTo>
                  <a:pt x="255372" y="48562"/>
                </a:lnTo>
                <a:close/>
                <a:moveTo>
                  <a:pt x="235877" y="58174"/>
                </a:moveTo>
                <a:cubicBezTo>
                  <a:pt x="232832" y="59732"/>
                  <a:pt x="229765" y="61360"/>
                  <a:pt x="226695" y="62989"/>
                </a:cubicBezTo>
                <a:lnTo>
                  <a:pt x="249307" y="62989"/>
                </a:lnTo>
                <a:cubicBezTo>
                  <a:pt x="252537" y="61395"/>
                  <a:pt x="255822" y="59687"/>
                  <a:pt x="259008" y="58174"/>
                </a:cubicBezTo>
                <a:lnTo>
                  <a:pt x="235877" y="58174"/>
                </a:lnTo>
                <a:close/>
                <a:moveTo>
                  <a:pt x="259138" y="58174"/>
                </a:moveTo>
                <a:cubicBezTo>
                  <a:pt x="259318" y="58816"/>
                  <a:pt x="259417" y="59380"/>
                  <a:pt x="259973" y="60211"/>
                </a:cubicBezTo>
                <a:lnTo>
                  <a:pt x="260065" y="60026"/>
                </a:lnTo>
                <a:cubicBezTo>
                  <a:pt x="260294" y="60789"/>
                  <a:pt x="261015" y="62014"/>
                  <a:pt x="262254" y="62989"/>
                </a:cubicBezTo>
                <a:lnTo>
                  <a:pt x="623619" y="62989"/>
                </a:lnTo>
                <a:cubicBezTo>
                  <a:pt x="626432" y="61827"/>
                  <a:pt x="628804" y="60100"/>
                  <a:pt x="630927" y="58174"/>
                </a:cubicBezTo>
                <a:lnTo>
                  <a:pt x="259138" y="58174"/>
                </a:lnTo>
                <a:close/>
                <a:moveTo>
                  <a:pt x="646175" y="58174"/>
                </a:moveTo>
                <a:cubicBezTo>
                  <a:pt x="646345" y="58482"/>
                  <a:pt x="646386" y="58740"/>
                  <a:pt x="646602" y="59063"/>
                </a:cubicBezTo>
                <a:cubicBezTo>
                  <a:pt x="646179" y="60372"/>
                  <a:pt x="646138" y="61677"/>
                  <a:pt x="646342" y="62989"/>
                </a:cubicBezTo>
                <a:lnTo>
                  <a:pt x="696797" y="62989"/>
                </a:lnTo>
                <a:cubicBezTo>
                  <a:pt x="702240" y="62294"/>
                  <a:pt x="707144" y="60463"/>
                  <a:pt x="711952" y="58507"/>
                </a:cubicBezTo>
                <a:cubicBezTo>
                  <a:pt x="712272" y="58372"/>
                  <a:pt x="712581" y="58300"/>
                  <a:pt x="712898" y="58174"/>
                </a:cubicBezTo>
                <a:lnTo>
                  <a:pt x="646175" y="58174"/>
                </a:lnTo>
                <a:close/>
                <a:moveTo>
                  <a:pt x="727979" y="58174"/>
                </a:moveTo>
                <a:lnTo>
                  <a:pt x="727534" y="62489"/>
                </a:lnTo>
                <a:lnTo>
                  <a:pt x="729055" y="62952"/>
                </a:lnTo>
                <a:lnTo>
                  <a:pt x="728999" y="62989"/>
                </a:lnTo>
                <a:lnTo>
                  <a:pt x="775206" y="62989"/>
                </a:lnTo>
                <a:cubicBezTo>
                  <a:pt x="776435" y="62001"/>
                  <a:pt x="777296" y="60844"/>
                  <a:pt x="777488" y="59267"/>
                </a:cubicBezTo>
                <a:cubicBezTo>
                  <a:pt x="777517" y="58888"/>
                  <a:pt x="777428" y="58534"/>
                  <a:pt x="777376" y="58174"/>
                </a:cubicBezTo>
                <a:lnTo>
                  <a:pt x="727979" y="58174"/>
                </a:lnTo>
                <a:close/>
                <a:moveTo>
                  <a:pt x="828295" y="58174"/>
                </a:moveTo>
                <a:lnTo>
                  <a:pt x="828295" y="61526"/>
                </a:lnTo>
                <a:cubicBezTo>
                  <a:pt x="827392" y="61942"/>
                  <a:pt x="826733" y="62479"/>
                  <a:pt x="826069" y="62989"/>
                </a:cubicBezTo>
                <a:lnTo>
                  <a:pt x="1375230" y="62989"/>
                </a:lnTo>
                <a:cubicBezTo>
                  <a:pt x="1373449" y="61225"/>
                  <a:pt x="1371078" y="59053"/>
                  <a:pt x="1367179" y="58600"/>
                </a:cubicBezTo>
                <a:cubicBezTo>
                  <a:pt x="1366757" y="58600"/>
                  <a:pt x="1366264" y="58409"/>
                  <a:pt x="1365825" y="58174"/>
                </a:cubicBezTo>
                <a:lnTo>
                  <a:pt x="828295" y="58174"/>
                </a:lnTo>
                <a:close/>
                <a:moveTo>
                  <a:pt x="1408508" y="58174"/>
                </a:moveTo>
                <a:cubicBezTo>
                  <a:pt x="1411792" y="59732"/>
                  <a:pt x="1415103" y="61344"/>
                  <a:pt x="1418432" y="62989"/>
                </a:cubicBezTo>
                <a:lnTo>
                  <a:pt x="1441823" y="62989"/>
                </a:lnTo>
                <a:cubicBezTo>
                  <a:pt x="1438805" y="61391"/>
                  <a:pt x="1435784" y="59703"/>
                  <a:pt x="1432789" y="58174"/>
                </a:cubicBezTo>
                <a:lnTo>
                  <a:pt x="1408508" y="58174"/>
                </a:lnTo>
                <a:close/>
                <a:moveTo>
                  <a:pt x="217809" y="67786"/>
                </a:moveTo>
                <a:cubicBezTo>
                  <a:pt x="214928" y="69371"/>
                  <a:pt x="212059" y="70953"/>
                  <a:pt x="209165" y="72602"/>
                </a:cubicBezTo>
                <a:lnTo>
                  <a:pt x="230553" y="72602"/>
                </a:lnTo>
                <a:cubicBezTo>
                  <a:pt x="233592" y="70984"/>
                  <a:pt x="236627" y="69333"/>
                  <a:pt x="239642" y="67786"/>
                </a:cubicBezTo>
                <a:lnTo>
                  <a:pt x="217809" y="67786"/>
                </a:lnTo>
                <a:close/>
                <a:moveTo>
                  <a:pt x="275499" y="67786"/>
                </a:moveTo>
                <a:cubicBezTo>
                  <a:pt x="276048" y="68259"/>
                  <a:pt x="276579" y="68796"/>
                  <a:pt x="277168" y="69120"/>
                </a:cubicBezTo>
                <a:cubicBezTo>
                  <a:pt x="276788" y="69120"/>
                  <a:pt x="276307" y="69303"/>
                  <a:pt x="275832" y="69398"/>
                </a:cubicBezTo>
                <a:lnTo>
                  <a:pt x="275350" y="69398"/>
                </a:lnTo>
                <a:lnTo>
                  <a:pt x="274886" y="69509"/>
                </a:lnTo>
                <a:cubicBezTo>
                  <a:pt x="271683" y="69568"/>
                  <a:pt x="270470" y="71188"/>
                  <a:pt x="269934" y="72602"/>
                </a:cubicBezTo>
                <a:lnTo>
                  <a:pt x="541574" y="72602"/>
                </a:lnTo>
                <a:cubicBezTo>
                  <a:pt x="541915" y="72374"/>
                  <a:pt x="542273" y="72106"/>
                  <a:pt x="542613" y="71879"/>
                </a:cubicBezTo>
                <a:lnTo>
                  <a:pt x="542705" y="71972"/>
                </a:lnTo>
                <a:cubicBezTo>
                  <a:pt x="542705" y="71972"/>
                  <a:pt x="543559" y="72435"/>
                  <a:pt x="544319" y="72435"/>
                </a:cubicBezTo>
                <a:cubicBezTo>
                  <a:pt x="544355" y="72495"/>
                  <a:pt x="544428" y="72542"/>
                  <a:pt x="544468" y="72602"/>
                </a:cubicBezTo>
                <a:lnTo>
                  <a:pt x="611895" y="72602"/>
                </a:lnTo>
                <a:cubicBezTo>
                  <a:pt x="611880" y="72547"/>
                  <a:pt x="611875" y="72489"/>
                  <a:pt x="611858" y="72435"/>
                </a:cubicBezTo>
                <a:cubicBezTo>
                  <a:pt x="613897" y="71873"/>
                  <a:pt x="615884" y="70522"/>
                  <a:pt x="617164" y="67786"/>
                </a:cubicBezTo>
                <a:lnTo>
                  <a:pt x="275499" y="67786"/>
                </a:lnTo>
                <a:close/>
                <a:moveTo>
                  <a:pt x="648345" y="67786"/>
                </a:moveTo>
                <a:cubicBezTo>
                  <a:pt x="648372" y="67825"/>
                  <a:pt x="648392" y="67859"/>
                  <a:pt x="648420" y="67897"/>
                </a:cubicBezTo>
                <a:cubicBezTo>
                  <a:pt x="649438" y="69284"/>
                  <a:pt x="650173" y="70772"/>
                  <a:pt x="650738" y="72602"/>
                </a:cubicBezTo>
                <a:lnTo>
                  <a:pt x="688264" y="72602"/>
                </a:lnTo>
                <a:cubicBezTo>
                  <a:pt x="689540" y="70962"/>
                  <a:pt x="690807" y="69347"/>
                  <a:pt x="692067" y="67786"/>
                </a:cubicBezTo>
                <a:lnTo>
                  <a:pt x="648345" y="67786"/>
                </a:lnTo>
                <a:close/>
                <a:moveTo>
                  <a:pt x="738014" y="67786"/>
                </a:moveTo>
                <a:cubicBezTo>
                  <a:pt x="743354" y="68842"/>
                  <a:pt x="751512" y="70064"/>
                  <a:pt x="754412" y="70064"/>
                </a:cubicBezTo>
                <a:lnTo>
                  <a:pt x="754783" y="70064"/>
                </a:lnTo>
                <a:cubicBezTo>
                  <a:pt x="758843" y="69851"/>
                  <a:pt x="761784" y="69160"/>
                  <a:pt x="764039" y="67786"/>
                </a:cubicBezTo>
                <a:lnTo>
                  <a:pt x="738014" y="67786"/>
                </a:lnTo>
                <a:close/>
                <a:moveTo>
                  <a:pt x="821914" y="67786"/>
                </a:moveTo>
                <a:cubicBezTo>
                  <a:pt x="821318" y="69618"/>
                  <a:pt x="821478" y="71329"/>
                  <a:pt x="821821" y="72602"/>
                </a:cubicBezTo>
                <a:lnTo>
                  <a:pt x="1379626" y="72602"/>
                </a:lnTo>
                <a:lnTo>
                  <a:pt x="1382112" y="67786"/>
                </a:lnTo>
                <a:lnTo>
                  <a:pt x="821914" y="67786"/>
                </a:lnTo>
                <a:close/>
                <a:moveTo>
                  <a:pt x="1428059" y="67786"/>
                </a:moveTo>
                <a:cubicBezTo>
                  <a:pt x="1431038" y="69318"/>
                  <a:pt x="1434054" y="71000"/>
                  <a:pt x="1437056" y="72602"/>
                </a:cubicBezTo>
                <a:lnTo>
                  <a:pt x="1459482" y="72602"/>
                </a:lnTo>
                <a:cubicBezTo>
                  <a:pt x="1456516" y="70913"/>
                  <a:pt x="1453588" y="69408"/>
                  <a:pt x="1450634" y="67786"/>
                </a:cubicBezTo>
                <a:lnTo>
                  <a:pt x="1428059" y="67786"/>
                </a:lnTo>
                <a:close/>
                <a:moveTo>
                  <a:pt x="201003" y="77399"/>
                </a:moveTo>
                <a:cubicBezTo>
                  <a:pt x="198269" y="79010"/>
                  <a:pt x="195540" y="80545"/>
                  <a:pt x="192804" y="82214"/>
                </a:cubicBezTo>
                <a:lnTo>
                  <a:pt x="213024" y="82214"/>
                </a:lnTo>
                <a:cubicBezTo>
                  <a:pt x="215946" y="80541"/>
                  <a:pt x="218831" y="79005"/>
                  <a:pt x="221742" y="77399"/>
                </a:cubicBezTo>
                <a:lnTo>
                  <a:pt x="201003" y="77399"/>
                </a:lnTo>
                <a:close/>
                <a:moveTo>
                  <a:pt x="270323" y="77399"/>
                </a:moveTo>
                <a:cubicBezTo>
                  <a:pt x="271141" y="78743"/>
                  <a:pt x="272712" y="79975"/>
                  <a:pt x="276018" y="80029"/>
                </a:cubicBezTo>
                <a:lnTo>
                  <a:pt x="278207" y="80029"/>
                </a:lnTo>
                <a:cubicBezTo>
                  <a:pt x="277827" y="80503"/>
                  <a:pt x="277360" y="80791"/>
                  <a:pt x="277075" y="81455"/>
                </a:cubicBezTo>
                <a:lnTo>
                  <a:pt x="276686" y="82214"/>
                </a:lnTo>
                <a:lnTo>
                  <a:pt x="337269" y="82214"/>
                </a:lnTo>
                <a:cubicBezTo>
                  <a:pt x="338420" y="81867"/>
                  <a:pt x="339586" y="81397"/>
                  <a:pt x="340700" y="80603"/>
                </a:cubicBezTo>
                <a:lnTo>
                  <a:pt x="341554" y="79936"/>
                </a:lnTo>
                <a:lnTo>
                  <a:pt x="345356" y="79936"/>
                </a:lnTo>
                <a:lnTo>
                  <a:pt x="346488" y="80788"/>
                </a:lnTo>
                <a:cubicBezTo>
                  <a:pt x="348767" y="82400"/>
                  <a:pt x="351057" y="82216"/>
                  <a:pt x="352387" y="82121"/>
                </a:cubicBezTo>
                <a:lnTo>
                  <a:pt x="353908" y="82121"/>
                </a:lnTo>
                <a:cubicBezTo>
                  <a:pt x="354141" y="82153"/>
                  <a:pt x="354207" y="82184"/>
                  <a:pt x="354409" y="82214"/>
                </a:cubicBezTo>
                <a:lnTo>
                  <a:pt x="527662" y="82214"/>
                </a:lnTo>
                <a:cubicBezTo>
                  <a:pt x="530005" y="80550"/>
                  <a:pt x="532313" y="78982"/>
                  <a:pt x="534636" y="77399"/>
                </a:cubicBezTo>
                <a:lnTo>
                  <a:pt x="270323" y="77399"/>
                </a:lnTo>
                <a:close/>
                <a:moveTo>
                  <a:pt x="552834" y="77399"/>
                </a:moveTo>
                <a:cubicBezTo>
                  <a:pt x="552770" y="77500"/>
                  <a:pt x="552649" y="77550"/>
                  <a:pt x="552592" y="77658"/>
                </a:cubicBezTo>
                <a:cubicBezTo>
                  <a:pt x="551876" y="79034"/>
                  <a:pt x="551729" y="80604"/>
                  <a:pt x="552017" y="82214"/>
                </a:cubicBezTo>
                <a:lnTo>
                  <a:pt x="614307" y="82214"/>
                </a:lnTo>
                <a:cubicBezTo>
                  <a:pt x="614242" y="82032"/>
                  <a:pt x="614185" y="81817"/>
                  <a:pt x="614121" y="81640"/>
                </a:cubicBezTo>
                <a:cubicBezTo>
                  <a:pt x="613836" y="80786"/>
                  <a:pt x="613458" y="79828"/>
                  <a:pt x="613268" y="78880"/>
                </a:cubicBezTo>
                <a:cubicBezTo>
                  <a:pt x="613103" y="78277"/>
                  <a:pt x="612845" y="77874"/>
                  <a:pt x="612619" y="77399"/>
                </a:cubicBezTo>
                <a:lnTo>
                  <a:pt x="552834" y="77399"/>
                </a:lnTo>
                <a:close/>
                <a:moveTo>
                  <a:pt x="654022" y="77399"/>
                </a:moveTo>
                <a:cubicBezTo>
                  <a:pt x="656995" y="79815"/>
                  <a:pt x="660942" y="80203"/>
                  <a:pt x="663426" y="80399"/>
                </a:cubicBezTo>
                <a:cubicBezTo>
                  <a:pt x="665326" y="80494"/>
                  <a:pt x="666938" y="80412"/>
                  <a:pt x="668268" y="79843"/>
                </a:cubicBezTo>
                <a:cubicBezTo>
                  <a:pt x="667753" y="80591"/>
                  <a:pt x="667243" y="81453"/>
                  <a:pt x="666728" y="82214"/>
                </a:cubicBezTo>
                <a:lnTo>
                  <a:pt x="681085" y="82214"/>
                </a:lnTo>
                <a:cubicBezTo>
                  <a:pt x="682212" y="80651"/>
                  <a:pt x="683342" y="78896"/>
                  <a:pt x="684461" y="77399"/>
                </a:cubicBezTo>
                <a:lnTo>
                  <a:pt x="654022" y="77399"/>
                </a:lnTo>
                <a:close/>
                <a:moveTo>
                  <a:pt x="791789" y="77399"/>
                </a:moveTo>
                <a:cubicBezTo>
                  <a:pt x="790043" y="78692"/>
                  <a:pt x="788738" y="80364"/>
                  <a:pt x="787801" y="82214"/>
                </a:cubicBezTo>
                <a:lnTo>
                  <a:pt x="811378" y="82214"/>
                </a:lnTo>
                <a:cubicBezTo>
                  <a:pt x="811304" y="82089"/>
                  <a:pt x="811277" y="81946"/>
                  <a:pt x="811192" y="81825"/>
                </a:cubicBezTo>
                <a:cubicBezTo>
                  <a:pt x="810053" y="80118"/>
                  <a:pt x="808157" y="79362"/>
                  <a:pt x="805498" y="79362"/>
                </a:cubicBezTo>
                <a:cubicBezTo>
                  <a:pt x="804840" y="78486"/>
                  <a:pt x="804002" y="77884"/>
                  <a:pt x="803142" y="77399"/>
                </a:cubicBezTo>
                <a:lnTo>
                  <a:pt x="791789" y="77399"/>
                </a:lnTo>
                <a:close/>
                <a:moveTo>
                  <a:pt x="823138" y="77399"/>
                </a:moveTo>
                <a:cubicBezTo>
                  <a:pt x="823272" y="77640"/>
                  <a:pt x="823390" y="77912"/>
                  <a:pt x="823546" y="78121"/>
                </a:cubicBezTo>
                <a:cubicBezTo>
                  <a:pt x="823356" y="79354"/>
                  <a:pt x="823546" y="80497"/>
                  <a:pt x="823546" y="81066"/>
                </a:cubicBezTo>
                <a:cubicBezTo>
                  <a:pt x="823666" y="81530"/>
                  <a:pt x="823929" y="81796"/>
                  <a:pt x="824084" y="82214"/>
                </a:cubicBezTo>
                <a:lnTo>
                  <a:pt x="875819" y="82214"/>
                </a:lnTo>
                <a:cubicBezTo>
                  <a:pt x="876253" y="81377"/>
                  <a:pt x="876718" y="80531"/>
                  <a:pt x="876821" y="79640"/>
                </a:cubicBezTo>
                <a:lnTo>
                  <a:pt x="877025" y="79640"/>
                </a:lnTo>
                <a:cubicBezTo>
                  <a:pt x="878259" y="80114"/>
                  <a:pt x="879305" y="80214"/>
                  <a:pt x="880160" y="80214"/>
                </a:cubicBezTo>
                <a:lnTo>
                  <a:pt x="880048" y="80214"/>
                </a:lnTo>
                <a:cubicBezTo>
                  <a:pt x="880048" y="80214"/>
                  <a:pt x="880157" y="80598"/>
                  <a:pt x="880252" y="80788"/>
                </a:cubicBezTo>
                <a:cubicBezTo>
                  <a:pt x="879561" y="81202"/>
                  <a:pt x="879010" y="81709"/>
                  <a:pt x="878453" y="82214"/>
                </a:cubicBezTo>
                <a:lnTo>
                  <a:pt x="1351115" y="82214"/>
                </a:lnTo>
                <a:cubicBezTo>
                  <a:pt x="1349892" y="81432"/>
                  <a:pt x="1348632" y="80668"/>
                  <a:pt x="1347146" y="80121"/>
                </a:cubicBezTo>
                <a:lnTo>
                  <a:pt x="1351041" y="80121"/>
                </a:lnTo>
                <a:lnTo>
                  <a:pt x="1350837" y="80880"/>
                </a:lnTo>
                <a:cubicBezTo>
                  <a:pt x="1352006" y="81464"/>
                  <a:pt x="1353007" y="81810"/>
                  <a:pt x="1354046" y="82214"/>
                </a:cubicBezTo>
                <a:lnTo>
                  <a:pt x="1380832" y="82214"/>
                </a:lnTo>
                <a:cubicBezTo>
                  <a:pt x="1378158" y="80603"/>
                  <a:pt x="1375486" y="78954"/>
                  <a:pt x="1372818" y="77399"/>
                </a:cubicBezTo>
                <a:lnTo>
                  <a:pt x="823138" y="77399"/>
                </a:lnTo>
                <a:close/>
                <a:moveTo>
                  <a:pt x="1446034" y="77399"/>
                </a:moveTo>
                <a:cubicBezTo>
                  <a:pt x="1448852" y="78960"/>
                  <a:pt x="1451664" y="80590"/>
                  <a:pt x="1454492" y="82214"/>
                </a:cubicBezTo>
                <a:lnTo>
                  <a:pt x="1475509" y="82214"/>
                </a:lnTo>
                <a:cubicBezTo>
                  <a:pt x="1472884" y="80615"/>
                  <a:pt x="1470268" y="78944"/>
                  <a:pt x="1467644" y="77399"/>
                </a:cubicBezTo>
                <a:lnTo>
                  <a:pt x="1446034" y="77399"/>
                </a:lnTo>
                <a:close/>
                <a:moveTo>
                  <a:pt x="185236" y="87011"/>
                </a:moveTo>
                <a:cubicBezTo>
                  <a:pt x="182739" y="88586"/>
                  <a:pt x="180253" y="90202"/>
                  <a:pt x="177761" y="91826"/>
                </a:cubicBezTo>
                <a:lnTo>
                  <a:pt x="196904" y="91826"/>
                </a:lnTo>
                <a:cubicBezTo>
                  <a:pt x="199600" y="90173"/>
                  <a:pt x="202296" y="88607"/>
                  <a:pt x="204992" y="87011"/>
                </a:cubicBezTo>
                <a:lnTo>
                  <a:pt x="185236" y="87011"/>
                </a:lnTo>
                <a:close/>
                <a:moveTo>
                  <a:pt x="269952" y="87011"/>
                </a:moveTo>
                <a:cubicBezTo>
                  <a:pt x="266759" y="87752"/>
                  <a:pt x="263668" y="88696"/>
                  <a:pt x="260733" y="89696"/>
                </a:cubicBezTo>
                <a:cubicBezTo>
                  <a:pt x="258514" y="90463"/>
                  <a:pt x="256369" y="91197"/>
                  <a:pt x="254167" y="91826"/>
                </a:cubicBezTo>
                <a:lnTo>
                  <a:pt x="315714" y="91826"/>
                </a:lnTo>
                <a:cubicBezTo>
                  <a:pt x="318394" y="90206"/>
                  <a:pt x="321064" y="88584"/>
                  <a:pt x="323728" y="87011"/>
                </a:cubicBezTo>
                <a:lnTo>
                  <a:pt x="269952" y="87011"/>
                </a:lnTo>
                <a:close/>
                <a:moveTo>
                  <a:pt x="360548" y="87011"/>
                </a:moveTo>
                <a:cubicBezTo>
                  <a:pt x="362224" y="88087"/>
                  <a:pt x="364128" y="88636"/>
                  <a:pt x="366058" y="88844"/>
                </a:cubicBezTo>
                <a:lnTo>
                  <a:pt x="365483" y="89789"/>
                </a:lnTo>
                <a:cubicBezTo>
                  <a:pt x="364852" y="90516"/>
                  <a:pt x="364399" y="91185"/>
                  <a:pt x="364091" y="91826"/>
                </a:cubicBezTo>
                <a:lnTo>
                  <a:pt x="620261" y="91826"/>
                </a:lnTo>
                <a:cubicBezTo>
                  <a:pt x="619108" y="91191"/>
                  <a:pt x="617877" y="90628"/>
                  <a:pt x="616496" y="90271"/>
                </a:cubicBezTo>
                <a:cubicBezTo>
                  <a:pt x="616116" y="90176"/>
                  <a:pt x="615832" y="90069"/>
                  <a:pt x="615642" y="89974"/>
                </a:cubicBezTo>
                <a:cubicBezTo>
                  <a:pt x="615737" y="88908"/>
                  <a:pt x="615548" y="87975"/>
                  <a:pt x="615420" y="87011"/>
                </a:cubicBezTo>
                <a:lnTo>
                  <a:pt x="552629" y="87011"/>
                </a:lnTo>
                <a:cubicBezTo>
                  <a:pt x="550073" y="88934"/>
                  <a:pt x="547254" y="90316"/>
                  <a:pt x="543280" y="91308"/>
                </a:cubicBezTo>
                <a:lnTo>
                  <a:pt x="542891" y="91308"/>
                </a:lnTo>
                <a:lnTo>
                  <a:pt x="541388" y="90734"/>
                </a:lnTo>
                <a:cubicBezTo>
                  <a:pt x="538634" y="89596"/>
                  <a:pt x="535972" y="89516"/>
                  <a:pt x="533598" y="89326"/>
                </a:cubicBezTo>
                <a:cubicBezTo>
                  <a:pt x="531223" y="89136"/>
                  <a:pt x="529311" y="89033"/>
                  <a:pt x="527792" y="88085"/>
                </a:cubicBezTo>
                <a:cubicBezTo>
                  <a:pt x="527286" y="87770"/>
                  <a:pt x="526748" y="87382"/>
                  <a:pt x="526215" y="87011"/>
                </a:cubicBezTo>
                <a:lnTo>
                  <a:pt x="360548" y="87011"/>
                </a:lnTo>
                <a:close/>
                <a:moveTo>
                  <a:pt x="663612" y="87011"/>
                </a:moveTo>
                <a:cubicBezTo>
                  <a:pt x="662566" y="88615"/>
                  <a:pt x="661521" y="90166"/>
                  <a:pt x="660477" y="91826"/>
                </a:cubicBezTo>
                <a:lnTo>
                  <a:pt x="674389" y="91826"/>
                </a:lnTo>
                <a:cubicBezTo>
                  <a:pt x="675512" y="90140"/>
                  <a:pt x="676626" y="88627"/>
                  <a:pt x="677746" y="87011"/>
                </a:cubicBezTo>
                <a:lnTo>
                  <a:pt x="663612" y="87011"/>
                </a:lnTo>
                <a:close/>
                <a:moveTo>
                  <a:pt x="786336" y="87011"/>
                </a:moveTo>
                <a:cubicBezTo>
                  <a:pt x="786220" y="87989"/>
                  <a:pt x="786147" y="88973"/>
                  <a:pt x="786224" y="89974"/>
                </a:cubicBezTo>
                <a:cubicBezTo>
                  <a:pt x="784558" y="90366"/>
                  <a:pt x="783119" y="91045"/>
                  <a:pt x="781828" y="91826"/>
                </a:cubicBezTo>
                <a:lnTo>
                  <a:pt x="811600" y="91826"/>
                </a:lnTo>
                <a:cubicBezTo>
                  <a:pt x="810497" y="90506"/>
                  <a:pt x="810798" y="89633"/>
                  <a:pt x="811100" y="89030"/>
                </a:cubicBezTo>
                <a:cubicBezTo>
                  <a:pt x="811463" y="88304"/>
                  <a:pt x="811477" y="87683"/>
                  <a:pt x="811656" y="87011"/>
                </a:cubicBezTo>
                <a:lnTo>
                  <a:pt x="786336" y="87011"/>
                </a:lnTo>
                <a:close/>
                <a:moveTo>
                  <a:pt x="827442" y="87011"/>
                </a:moveTo>
                <a:cubicBezTo>
                  <a:pt x="827742" y="87248"/>
                  <a:pt x="827980" y="87607"/>
                  <a:pt x="828295" y="87807"/>
                </a:cubicBezTo>
                <a:lnTo>
                  <a:pt x="828295" y="91826"/>
                </a:lnTo>
                <a:lnTo>
                  <a:pt x="1290644" y="91826"/>
                </a:lnTo>
                <a:cubicBezTo>
                  <a:pt x="1288314" y="90195"/>
                  <a:pt x="1285971" y="88599"/>
                  <a:pt x="1283632" y="87011"/>
                </a:cubicBezTo>
                <a:lnTo>
                  <a:pt x="875578" y="87011"/>
                </a:lnTo>
                <a:cubicBezTo>
                  <a:pt x="875238" y="88366"/>
                  <a:pt x="875071" y="89799"/>
                  <a:pt x="875300" y="91400"/>
                </a:cubicBezTo>
                <a:cubicBezTo>
                  <a:pt x="874920" y="91400"/>
                  <a:pt x="874452" y="91312"/>
                  <a:pt x="873408" y="91123"/>
                </a:cubicBezTo>
                <a:cubicBezTo>
                  <a:pt x="872743" y="91028"/>
                  <a:pt x="872180" y="91123"/>
                  <a:pt x="871516" y="91123"/>
                </a:cubicBezTo>
                <a:cubicBezTo>
                  <a:pt x="871705" y="90174"/>
                  <a:pt x="871792" y="89230"/>
                  <a:pt x="871887" y="88567"/>
                </a:cubicBezTo>
                <a:lnTo>
                  <a:pt x="872072" y="87141"/>
                </a:lnTo>
                <a:cubicBezTo>
                  <a:pt x="872072" y="87100"/>
                  <a:pt x="872106" y="87055"/>
                  <a:pt x="872109" y="87011"/>
                </a:cubicBezTo>
                <a:lnTo>
                  <a:pt x="827442" y="87011"/>
                </a:lnTo>
                <a:close/>
                <a:moveTo>
                  <a:pt x="1301439" y="87011"/>
                </a:moveTo>
                <a:cubicBezTo>
                  <a:pt x="1301765" y="87048"/>
                  <a:pt x="1302054" y="87141"/>
                  <a:pt x="1302404" y="87141"/>
                </a:cubicBezTo>
                <a:cubicBezTo>
                  <a:pt x="1302879" y="87141"/>
                  <a:pt x="1303357" y="87143"/>
                  <a:pt x="1303832" y="87048"/>
                </a:cubicBezTo>
                <a:lnTo>
                  <a:pt x="1304074" y="87011"/>
                </a:lnTo>
                <a:lnTo>
                  <a:pt x="1301439" y="87011"/>
                </a:lnTo>
                <a:close/>
                <a:moveTo>
                  <a:pt x="1318153" y="87011"/>
                </a:moveTo>
                <a:cubicBezTo>
                  <a:pt x="1319182" y="88688"/>
                  <a:pt x="1320241" y="90329"/>
                  <a:pt x="1321399" y="91826"/>
                </a:cubicBezTo>
                <a:lnTo>
                  <a:pt x="1361967" y="91826"/>
                </a:lnTo>
                <a:lnTo>
                  <a:pt x="1362338" y="91123"/>
                </a:lnTo>
                <a:lnTo>
                  <a:pt x="1359574" y="89233"/>
                </a:lnTo>
                <a:cubicBezTo>
                  <a:pt x="1358624" y="88601"/>
                  <a:pt x="1357856" y="87788"/>
                  <a:pt x="1357051" y="87011"/>
                </a:cubicBezTo>
                <a:lnTo>
                  <a:pt x="1318153" y="87011"/>
                </a:lnTo>
                <a:close/>
                <a:moveTo>
                  <a:pt x="1365306" y="87011"/>
                </a:moveTo>
                <a:cubicBezTo>
                  <a:pt x="1368009" y="88574"/>
                  <a:pt x="1370718" y="90200"/>
                  <a:pt x="1373430" y="91826"/>
                </a:cubicBezTo>
                <a:lnTo>
                  <a:pt x="1396599" y="91826"/>
                </a:lnTo>
                <a:cubicBezTo>
                  <a:pt x="1394000" y="90151"/>
                  <a:pt x="1391410" y="88632"/>
                  <a:pt x="1388808" y="87011"/>
                </a:cubicBezTo>
                <a:lnTo>
                  <a:pt x="1365306" y="87011"/>
                </a:lnTo>
                <a:close/>
                <a:moveTo>
                  <a:pt x="1462580" y="87011"/>
                </a:moveTo>
                <a:cubicBezTo>
                  <a:pt x="1465295" y="88625"/>
                  <a:pt x="1468007" y="90154"/>
                  <a:pt x="1470723" y="91826"/>
                </a:cubicBezTo>
                <a:lnTo>
                  <a:pt x="1491128" y="91826"/>
                </a:lnTo>
                <a:cubicBezTo>
                  <a:pt x="1488537" y="90136"/>
                  <a:pt x="1485934" y="88648"/>
                  <a:pt x="1483337" y="87011"/>
                </a:cubicBezTo>
                <a:lnTo>
                  <a:pt x="1462580" y="87011"/>
                </a:lnTo>
                <a:close/>
                <a:moveTo>
                  <a:pt x="170341" y="96623"/>
                </a:moveTo>
                <a:cubicBezTo>
                  <a:pt x="168057" y="98163"/>
                  <a:pt x="165807" y="99838"/>
                  <a:pt x="163533" y="101420"/>
                </a:cubicBezTo>
                <a:lnTo>
                  <a:pt x="181879" y="101420"/>
                </a:lnTo>
                <a:cubicBezTo>
                  <a:pt x="184304" y="99830"/>
                  <a:pt x="186719" y="98165"/>
                  <a:pt x="189150" y="96623"/>
                </a:cubicBezTo>
                <a:lnTo>
                  <a:pt x="170341" y="96623"/>
                </a:lnTo>
                <a:close/>
                <a:moveTo>
                  <a:pt x="249047" y="96623"/>
                </a:moveTo>
                <a:cubicBezTo>
                  <a:pt x="248830" y="97554"/>
                  <a:pt x="248710" y="98603"/>
                  <a:pt x="248861" y="99938"/>
                </a:cubicBezTo>
                <a:cubicBezTo>
                  <a:pt x="248943" y="100562"/>
                  <a:pt x="249178" y="100945"/>
                  <a:pt x="249362" y="101420"/>
                </a:cubicBezTo>
                <a:lnTo>
                  <a:pt x="270806" y="101420"/>
                </a:lnTo>
                <a:cubicBezTo>
                  <a:pt x="275634" y="100343"/>
                  <a:pt x="280495" y="99180"/>
                  <a:pt x="285237" y="97753"/>
                </a:cubicBezTo>
                <a:cubicBezTo>
                  <a:pt x="283444" y="98937"/>
                  <a:pt x="281650" y="100214"/>
                  <a:pt x="279858" y="101420"/>
                </a:cubicBezTo>
                <a:lnTo>
                  <a:pt x="300318" y="101420"/>
                </a:lnTo>
                <a:cubicBezTo>
                  <a:pt x="302801" y="99835"/>
                  <a:pt x="305299" y="98161"/>
                  <a:pt x="307775" y="96623"/>
                </a:cubicBezTo>
                <a:lnTo>
                  <a:pt x="249047" y="96623"/>
                </a:lnTo>
                <a:close/>
                <a:moveTo>
                  <a:pt x="353314" y="96623"/>
                </a:moveTo>
                <a:cubicBezTo>
                  <a:pt x="352959" y="97202"/>
                  <a:pt x="352640" y="97799"/>
                  <a:pt x="352479" y="98420"/>
                </a:cubicBezTo>
                <a:cubicBezTo>
                  <a:pt x="352230" y="99416"/>
                  <a:pt x="352131" y="100425"/>
                  <a:pt x="352071" y="101420"/>
                </a:cubicBezTo>
                <a:lnTo>
                  <a:pt x="627310" y="101420"/>
                </a:lnTo>
                <a:cubicBezTo>
                  <a:pt x="626982" y="99690"/>
                  <a:pt x="626364" y="98072"/>
                  <a:pt x="625455" y="96623"/>
                </a:cubicBezTo>
                <a:lnTo>
                  <a:pt x="353314" y="96623"/>
                </a:lnTo>
                <a:close/>
                <a:moveTo>
                  <a:pt x="657509" y="96623"/>
                </a:moveTo>
                <a:cubicBezTo>
                  <a:pt x="656568" y="98172"/>
                  <a:pt x="655628" y="99827"/>
                  <a:pt x="654689" y="101420"/>
                </a:cubicBezTo>
                <a:lnTo>
                  <a:pt x="668676" y="101420"/>
                </a:lnTo>
                <a:cubicBezTo>
                  <a:pt x="669657" y="99826"/>
                  <a:pt x="670633" y="98129"/>
                  <a:pt x="671607" y="96623"/>
                </a:cubicBezTo>
                <a:lnTo>
                  <a:pt x="657509" y="96623"/>
                </a:lnTo>
                <a:close/>
                <a:moveTo>
                  <a:pt x="775169" y="96623"/>
                </a:moveTo>
                <a:cubicBezTo>
                  <a:pt x="773319" y="98058"/>
                  <a:pt x="772639" y="99821"/>
                  <a:pt x="772906" y="101420"/>
                </a:cubicBezTo>
                <a:lnTo>
                  <a:pt x="821840" y="101420"/>
                </a:lnTo>
                <a:cubicBezTo>
                  <a:pt x="820729" y="100427"/>
                  <a:pt x="819313" y="99696"/>
                  <a:pt x="817555" y="99457"/>
                </a:cubicBezTo>
                <a:cubicBezTo>
                  <a:pt x="817175" y="98888"/>
                  <a:pt x="816517" y="98322"/>
                  <a:pt x="815663" y="97753"/>
                </a:cubicBezTo>
                <a:cubicBezTo>
                  <a:pt x="815597" y="97380"/>
                  <a:pt x="815380" y="97003"/>
                  <a:pt x="815255" y="96623"/>
                </a:cubicBezTo>
                <a:lnTo>
                  <a:pt x="775169" y="96623"/>
                </a:lnTo>
                <a:close/>
                <a:moveTo>
                  <a:pt x="828295" y="96623"/>
                </a:moveTo>
                <a:lnTo>
                  <a:pt x="828295" y="97753"/>
                </a:lnTo>
                <a:cubicBezTo>
                  <a:pt x="826419" y="98519"/>
                  <a:pt x="824595" y="99697"/>
                  <a:pt x="823064" y="101420"/>
                </a:cubicBezTo>
                <a:lnTo>
                  <a:pt x="1306337" y="101420"/>
                </a:lnTo>
                <a:cubicBezTo>
                  <a:pt x="1304427" y="99812"/>
                  <a:pt x="1302489" y="98254"/>
                  <a:pt x="1300586" y="96623"/>
                </a:cubicBezTo>
                <a:lnTo>
                  <a:pt x="828295" y="96623"/>
                </a:lnTo>
                <a:close/>
                <a:moveTo>
                  <a:pt x="1325628" y="96623"/>
                </a:moveTo>
                <a:cubicBezTo>
                  <a:pt x="1327246" y="98305"/>
                  <a:pt x="1328898" y="99922"/>
                  <a:pt x="1330637" y="101420"/>
                </a:cubicBezTo>
                <a:lnTo>
                  <a:pt x="1362913" y="101420"/>
                </a:lnTo>
                <a:cubicBezTo>
                  <a:pt x="1362628" y="100971"/>
                  <a:pt x="1362487" y="100554"/>
                  <a:pt x="1361948" y="100124"/>
                </a:cubicBezTo>
                <a:lnTo>
                  <a:pt x="1365658" y="98420"/>
                </a:lnTo>
                <a:lnTo>
                  <a:pt x="1364619" y="96623"/>
                </a:lnTo>
                <a:lnTo>
                  <a:pt x="1325628" y="96623"/>
                </a:lnTo>
                <a:close/>
                <a:moveTo>
                  <a:pt x="1381481" y="96623"/>
                </a:moveTo>
                <a:cubicBezTo>
                  <a:pt x="1383947" y="98157"/>
                  <a:pt x="1386400" y="99836"/>
                  <a:pt x="1388864" y="101420"/>
                </a:cubicBezTo>
                <a:lnTo>
                  <a:pt x="1410975" y="101420"/>
                </a:lnTo>
                <a:cubicBezTo>
                  <a:pt x="1408611" y="99793"/>
                  <a:pt x="1406243" y="98203"/>
                  <a:pt x="1403870" y="96623"/>
                </a:cubicBezTo>
                <a:lnTo>
                  <a:pt x="1381481" y="96623"/>
                </a:lnTo>
                <a:close/>
                <a:moveTo>
                  <a:pt x="1478291" y="96623"/>
                </a:moveTo>
                <a:cubicBezTo>
                  <a:pt x="1480728" y="98175"/>
                  <a:pt x="1483151" y="99821"/>
                  <a:pt x="1485581" y="101420"/>
                </a:cubicBezTo>
                <a:lnTo>
                  <a:pt x="1505337" y="101420"/>
                </a:lnTo>
                <a:cubicBezTo>
                  <a:pt x="1502990" y="99785"/>
                  <a:pt x="1500627" y="98213"/>
                  <a:pt x="1498269" y="96623"/>
                </a:cubicBezTo>
                <a:lnTo>
                  <a:pt x="1478291" y="96623"/>
                </a:lnTo>
                <a:close/>
                <a:moveTo>
                  <a:pt x="156744" y="106217"/>
                </a:moveTo>
                <a:cubicBezTo>
                  <a:pt x="154562" y="107784"/>
                  <a:pt x="152345" y="109239"/>
                  <a:pt x="150178" y="110847"/>
                </a:cubicBezTo>
                <a:cubicBezTo>
                  <a:pt x="150079" y="110891"/>
                  <a:pt x="150030" y="110984"/>
                  <a:pt x="149936" y="111032"/>
                </a:cubicBezTo>
                <a:lnTo>
                  <a:pt x="1520825" y="111032"/>
                </a:lnTo>
                <a:cubicBezTo>
                  <a:pt x="1520038" y="110593"/>
                  <a:pt x="1519170" y="110273"/>
                  <a:pt x="1518191" y="110273"/>
                </a:cubicBezTo>
                <a:lnTo>
                  <a:pt x="1517709" y="110273"/>
                </a:lnTo>
                <a:cubicBezTo>
                  <a:pt x="1515830" y="108883"/>
                  <a:pt x="1513923" y="107577"/>
                  <a:pt x="1512033" y="106217"/>
                </a:cubicBezTo>
                <a:lnTo>
                  <a:pt x="1492853" y="106217"/>
                </a:lnTo>
                <a:cubicBezTo>
                  <a:pt x="1494424" y="107286"/>
                  <a:pt x="1496016" y="108239"/>
                  <a:pt x="1497583" y="109328"/>
                </a:cubicBezTo>
                <a:lnTo>
                  <a:pt x="1422364" y="109328"/>
                </a:lnTo>
                <a:lnTo>
                  <a:pt x="1422364" y="109421"/>
                </a:lnTo>
                <a:cubicBezTo>
                  <a:pt x="1420852" y="108322"/>
                  <a:pt x="1419319" y="107296"/>
                  <a:pt x="1417801" y="106217"/>
                </a:cubicBezTo>
                <a:lnTo>
                  <a:pt x="1396228" y="106217"/>
                </a:lnTo>
                <a:cubicBezTo>
                  <a:pt x="1398067" y="107440"/>
                  <a:pt x="1399922" y="108560"/>
                  <a:pt x="1401756" y="109810"/>
                </a:cubicBezTo>
                <a:lnTo>
                  <a:pt x="1362356" y="109810"/>
                </a:lnTo>
                <a:cubicBezTo>
                  <a:pt x="1362358" y="108644"/>
                  <a:pt x="1362357" y="108253"/>
                  <a:pt x="1362616" y="107995"/>
                </a:cubicBezTo>
                <a:lnTo>
                  <a:pt x="1364545" y="106217"/>
                </a:lnTo>
                <a:lnTo>
                  <a:pt x="1336554" y="106217"/>
                </a:lnTo>
                <a:cubicBezTo>
                  <a:pt x="1338174" y="107431"/>
                  <a:pt x="1339795" y="108647"/>
                  <a:pt x="1341432" y="109810"/>
                </a:cubicBezTo>
                <a:lnTo>
                  <a:pt x="1316372" y="109810"/>
                </a:lnTo>
                <a:cubicBezTo>
                  <a:pt x="1314922" y="108637"/>
                  <a:pt x="1313508" y="107404"/>
                  <a:pt x="1312068" y="106217"/>
                </a:cubicBezTo>
                <a:lnTo>
                  <a:pt x="772609" y="106217"/>
                </a:lnTo>
                <a:cubicBezTo>
                  <a:pt x="772298" y="106688"/>
                  <a:pt x="772226" y="106903"/>
                  <a:pt x="771700" y="107625"/>
                </a:cubicBezTo>
                <a:cubicBezTo>
                  <a:pt x="771035" y="108573"/>
                  <a:pt x="770738" y="109422"/>
                  <a:pt x="770643" y="110180"/>
                </a:cubicBezTo>
                <a:lnTo>
                  <a:pt x="663333" y="110180"/>
                </a:lnTo>
                <a:cubicBezTo>
                  <a:pt x="664131" y="108781"/>
                  <a:pt x="664938" y="107587"/>
                  <a:pt x="665745" y="106217"/>
                </a:cubicBezTo>
                <a:lnTo>
                  <a:pt x="651870" y="106217"/>
                </a:lnTo>
                <a:cubicBezTo>
                  <a:pt x="651098" y="107568"/>
                  <a:pt x="650320" y="108799"/>
                  <a:pt x="649551" y="110180"/>
                </a:cubicBezTo>
                <a:lnTo>
                  <a:pt x="626661" y="110180"/>
                </a:lnTo>
                <a:cubicBezTo>
                  <a:pt x="626851" y="109422"/>
                  <a:pt x="627046" y="108668"/>
                  <a:pt x="627236" y="107625"/>
                </a:cubicBezTo>
                <a:cubicBezTo>
                  <a:pt x="627337" y="107149"/>
                  <a:pt x="627344" y="106686"/>
                  <a:pt x="627403" y="106217"/>
                </a:cubicBezTo>
                <a:lnTo>
                  <a:pt x="351997" y="106217"/>
                </a:lnTo>
                <a:lnTo>
                  <a:pt x="351997" y="107328"/>
                </a:lnTo>
                <a:cubicBezTo>
                  <a:pt x="351997" y="108182"/>
                  <a:pt x="352102" y="108848"/>
                  <a:pt x="352387" y="109606"/>
                </a:cubicBezTo>
                <a:lnTo>
                  <a:pt x="287611" y="109606"/>
                </a:lnTo>
                <a:cubicBezTo>
                  <a:pt x="289370" y="108424"/>
                  <a:pt x="291122" y="107373"/>
                  <a:pt x="292880" y="106217"/>
                </a:cubicBezTo>
                <a:lnTo>
                  <a:pt x="272846" y="106217"/>
                </a:lnTo>
                <a:cubicBezTo>
                  <a:pt x="271091" y="107432"/>
                  <a:pt x="269334" y="108566"/>
                  <a:pt x="267578" y="109810"/>
                </a:cubicBezTo>
                <a:lnTo>
                  <a:pt x="169172" y="109810"/>
                </a:lnTo>
                <a:cubicBezTo>
                  <a:pt x="170978" y="108555"/>
                  <a:pt x="172814" y="107445"/>
                  <a:pt x="174626" y="106217"/>
                </a:cubicBezTo>
                <a:lnTo>
                  <a:pt x="156744" y="106217"/>
                </a:lnTo>
                <a:close/>
                <a:moveTo>
                  <a:pt x="143759" y="115829"/>
                </a:moveTo>
                <a:cubicBezTo>
                  <a:pt x="141697" y="117409"/>
                  <a:pt x="139646" y="119009"/>
                  <a:pt x="137601" y="120626"/>
                </a:cubicBezTo>
                <a:lnTo>
                  <a:pt x="1530712" y="120626"/>
                </a:lnTo>
                <a:cubicBezTo>
                  <a:pt x="1528689" y="119029"/>
                  <a:pt x="1526687" y="117390"/>
                  <a:pt x="1524647" y="115829"/>
                </a:cubicBezTo>
                <a:lnTo>
                  <a:pt x="143759" y="115829"/>
                </a:lnTo>
                <a:close/>
                <a:moveTo>
                  <a:pt x="131554" y="125442"/>
                </a:moveTo>
                <a:cubicBezTo>
                  <a:pt x="129637" y="127007"/>
                  <a:pt x="127756" y="128639"/>
                  <a:pt x="125859" y="130239"/>
                </a:cubicBezTo>
                <a:lnTo>
                  <a:pt x="141830" y="130239"/>
                </a:lnTo>
                <a:cubicBezTo>
                  <a:pt x="143865" y="128606"/>
                  <a:pt x="145934" y="127037"/>
                  <a:pt x="147989" y="125442"/>
                </a:cubicBezTo>
                <a:lnTo>
                  <a:pt x="131554" y="125442"/>
                </a:lnTo>
                <a:close/>
                <a:moveTo>
                  <a:pt x="246264" y="125442"/>
                </a:moveTo>
                <a:cubicBezTo>
                  <a:pt x="244178" y="127033"/>
                  <a:pt x="242087" y="128616"/>
                  <a:pt x="240013" y="130239"/>
                </a:cubicBezTo>
                <a:lnTo>
                  <a:pt x="258544" y="130239"/>
                </a:lnTo>
                <a:cubicBezTo>
                  <a:pt x="260726" y="128613"/>
                  <a:pt x="262919" y="127032"/>
                  <a:pt x="265111" y="125442"/>
                </a:cubicBezTo>
                <a:lnTo>
                  <a:pt x="246264" y="125442"/>
                </a:lnTo>
                <a:close/>
                <a:moveTo>
                  <a:pt x="352980" y="125442"/>
                </a:moveTo>
                <a:cubicBezTo>
                  <a:pt x="351040" y="127030"/>
                  <a:pt x="349102" y="128619"/>
                  <a:pt x="347174" y="130239"/>
                </a:cubicBezTo>
                <a:lnTo>
                  <a:pt x="628998" y="130239"/>
                </a:lnTo>
                <a:cubicBezTo>
                  <a:pt x="629485" y="128572"/>
                  <a:pt x="629578" y="127006"/>
                  <a:pt x="629629" y="125442"/>
                </a:cubicBezTo>
                <a:lnTo>
                  <a:pt x="352980" y="125442"/>
                </a:lnTo>
                <a:close/>
                <a:moveTo>
                  <a:pt x="640740" y="125442"/>
                </a:moveTo>
                <a:cubicBezTo>
                  <a:pt x="639968" y="126991"/>
                  <a:pt x="639223" y="128654"/>
                  <a:pt x="638458" y="130239"/>
                </a:cubicBezTo>
                <a:lnTo>
                  <a:pt x="652909" y="130239"/>
                </a:lnTo>
                <a:cubicBezTo>
                  <a:pt x="653703" y="128659"/>
                  <a:pt x="654486" y="126976"/>
                  <a:pt x="655283" y="125442"/>
                </a:cubicBezTo>
                <a:lnTo>
                  <a:pt x="640740" y="125442"/>
                </a:lnTo>
                <a:close/>
                <a:moveTo>
                  <a:pt x="789767" y="125442"/>
                </a:moveTo>
                <a:cubicBezTo>
                  <a:pt x="789814" y="126961"/>
                  <a:pt x="790116" y="128683"/>
                  <a:pt x="791103" y="130239"/>
                </a:cubicBezTo>
                <a:lnTo>
                  <a:pt x="1338817" y="130239"/>
                </a:lnTo>
                <a:cubicBezTo>
                  <a:pt x="1337036" y="128637"/>
                  <a:pt x="1335271" y="127007"/>
                  <a:pt x="1333475" y="125442"/>
                </a:cubicBezTo>
                <a:lnTo>
                  <a:pt x="789767" y="125442"/>
                </a:lnTo>
                <a:close/>
                <a:moveTo>
                  <a:pt x="1423088" y="125442"/>
                </a:moveTo>
                <a:cubicBezTo>
                  <a:pt x="1425175" y="127029"/>
                  <a:pt x="1427268" y="128610"/>
                  <a:pt x="1429339" y="130239"/>
                </a:cubicBezTo>
                <a:lnTo>
                  <a:pt x="1448964" y="130239"/>
                </a:lnTo>
                <a:cubicBezTo>
                  <a:pt x="1447015" y="128604"/>
                  <a:pt x="1445034" y="127039"/>
                  <a:pt x="1443066" y="125442"/>
                </a:cubicBezTo>
                <a:lnTo>
                  <a:pt x="1423088" y="125442"/>
                </a:lnTo>
                <a:close/>
                <a:moveTo>
                  <a:pt x="1519323" y="125442"/>
                </a:moveTo>
                <a:cubicBezTo>
                  <a:pt x="1521375" y="127032"/>
                  <a:pt x="1523430" y="128610"/>
                  <a:pt x="1525463" y="130239"/>
                </a:cubicBezTo>
                <a:lnTo>
                  <a:pt x="1542510" y="130239"/>
                </a:lnTo>
                <a:cubicBezTo>
                  <a:pt x="1540606" y="128636"/>
                  <a:pt x="1538720" y="127010"/>
                  <a:pt x="1536797" y="125442"/>
                </a:cubicBezTo>
                <a:lnTo>
                  <a:pt x="1519323" y="125442"/>
                </a:lnTo>
                <a:close/>
                <a:moveTo>
                  <a:pt x="120127" y="135054"/>
                </a:moveTo>
                <a:cubicBezTo>
                  <a:pt x="118330" y="136619"/>
                  <a:pt x="116580" y="138254"/>
                  <a:pt x="114803" y="139851"/>
                </a:cubicBezTo>
                <a:lnTo>
                  <a:pt x="130292" y="139851"/>
                </a:lnTo>
                <a:cubicBezTo>
                  <a:pt x="132180" y="138235"/>
                  <a:pt x="134078" y="136636"/>
                  <a:pt x="135987" y="135054"/>
                </a:cubicBezTo>
                <a:lnTo>
                  <a:pt x="120127" y="135054"/>
                </a:lnTo>
                <a:close/>
                <a:moveTo>
                  <a:pt x="233966" y="135054"/>
                </a:moveTo>
                <a:cubicBezTo>
                  <a:pt x="231990" y="136639"/>
                  <a:pt x="230027" y="138237"/>
                  <a:pt x="228067" y="139851"/>
                </a:cubicBezTo>
                <a:lnTo>
                  <a:pt x="246023" y="139851"/>
                </a:lnTo>
                <a:cubicBezTo>
                  <a:pt x="248077" y="138239"/>
                  <a:pt x="250133" y="136634"/>
                  <a:pt x="252200" y="135054"/>
                </a:cubicBezTo>
                <a:lnTo>
                  <a:pt x="233966" y="135054"/>
                </a:lnTo>
                <a:close/>
                <a:moveTo>
                  <a:pt x="341517" y="135054"/>
                </a:moveTo>
                <a:cubicBezTo>
                  <a:pt x="339688" y="136630"/>
                  <a:pt x="337877" y="138246"/>
                  <a:pt x="336063" y="139851"/>
                </a:cubicBezTo>
                <a:lnTo>
                  <a:pt x="596685" y="139851"/>
                </a:lnTo>
                <a:cubicBezTo>
                  <a:pt x="596701" y="139813"/>
                  <a:pt x="596725" y="139797"/>
                  <a:pt x="596740" y="139758"/>
                </a:cubicBezTo>
                <a:lnTo>
                  <a:pt x="597798" y="137295"/>
                </a:lnTo>
                <a:cubicBezTo>
                  <a:pt x="598138" y="136548"/>
                  <a:pt x="598442" y="135801"/>
                  <a:pt x="598744" y="135054"/>
                </a:cubicBezTo>
                <a:lnTo>
                  <a:pt x="341517" y="135054"/>
                </a:lnTo>
                <a:close/>
                <a:moveTo>
                  <a:pt x="602175" y="135054"/>
                </a:moveTo>
                <a:cubicBezTo>
                  <a:pt x="602383" y="135389"/>
                  <a:pt x="602521" y="135769"/>
                  <a:pt x="602825" y="136073"/>
                </a:cubicBezTo>
                <a:cubicBezTo>
                  <a:pt x="604819" y="137969"/>
                  <a:pt x="607287" y="137489"/>
                  <a:pt x="608427" y="137110"/>
                </a:cubicBezTo>
                <a:cubicBezTo>
                  <a:pt x="609756" y="137299"/>
                  <a:pt x="611085" y="137404"/>
                  <a:pt x="612415" y="137499"/>
                </a:cubicBezTo>
                <a:cubicBezTo>
                  <a:pt x="614124" y="137499"/>
                  <a:pt x="615558" y="137578"/>
                  <a:pt x="616793" y="138147"/>
                </a:cubicBezTo>
                <a:cubicBezTo>
                  <a:pt x="618217" y="138716"/>
                  <a:pt x="622006" y="139761"/>
                  <a:pt x="625900" y="135684"/>
                </a:cubicBezTo>
                <a:cubicBezTo>
                  <a:pt x="626098" y="135481"/>
                  <a:pt x="626186" y="135260"/>
                  <a:pt x="626364" y="135054"/>
                </a:cubicBezTo>
                <a:lnTo>
                  <a:pt x="602175" y="135054"/>
                </a:lnTo>
                <a:close/>
                <a:moveTo>
                  <a:pt x="636177" y="135054"/>
                </a:moveTo>
                <a:cubicBezTo>
                  <a:pt x="635420" y="136674"/>
                  <a:pt x="634643" y="138194"/>
                  <a:pt x="633895" y="139851"/>
                </a:cubicBezTo>
                <a:lnTo>
                  <a:pt x="648160" y="139851"/>
                </a:lnTo>
                <a:cubicBezTo>
                  <a:pt x="648944" y="138179"/>
                  <a:pt x="649745" y="136679"/>
                  <a:pt x="650534" y="135054"/>
                </a:cubicBezTo>
                <a:lnTo>
                  <a:pt x="636177" y="135054"/>
                </a:lnTo>
                <a:close/>
                <a:moveTo>
                  <a:pt x="799766" y="135054"/>
                </a:moveTo>
                <a:cubicBezTo>
                  <a:pt x="800574" y="135733"/>
                  <a:pt x="801131" y="136588"/>
                  <a:pt x="801231" y="137591"/>
                </a:cubicBezTo>
                <a:cubicBezTo>
                  <a:pt x="801304" y="138542"/>
                  <a:pt x="801648" y="139181"/>
                  <a:pt x="801954" y="139851"/>
                </a:cubicBezTo>
                <a:lnTo>
                  <a:pt x="1316057" y="139851"/>
                </a:lnTo>
                <a:cubicBezTo>
                  <a:pt x="1316614" y="138695"/>
                  <a:pt x="1317035" y="137301"/>
                  <a:pt x="1316836" y="135313"/>
                </a:cubicBezTo>
                <a:cubicBezTo>
                  <a:pt x="1317785" y="136546"/>
                  <a:pt x="1318652" y="137785"/>
                  <a:pt x="1319507" y="139017"/>
                </a:cubicBezTo>
                <a:cubicBezTo>
                  <a:pt x="1319727" y="139337"/>
                  <a:pt x="1319978" y="139565"/>
                  <a:pt x="1320212" y="139851"/>
                </a:cubicBezTo>
                <a:lnTo>
                  <a:pt x="1349168" y="139851"/>
                </a:lnTo>
                <a:cubicBezTo>
                  <a:pt x="1347502" y="138255"/>
                  <a:pt x="1345861" y="136617"/>
                  <a:pt x="1344178" y="135054"/>
                </a:cubicBezTo>
                <a:lnTo>
                  <a:pt x="799766" y="135054"/>
                </a:lnTo>
                <a:close/>
                <a:moveTo>
                  <a:pt x="1435312" y="135054"/>
                </a:moveTo>
                <a:cubicBezTo>
                  <a:pt x="1437252" y="136633"/>
                  <a:pt x="1439178" y="138235"/>
                  <a:pt x="1441099" y="139851"/>
                </a:cubicBezTo>
                <a:lnTo>
                  <a:pt x="1460020" y="139851"/>
                </a:lnTo>
                <a:cubicBezTo>
                  <a:pt x="1458210" y="138232"/>
                  <a:pt x="1456378" y="136638"/>
                  <a:pt x="1454548" y="135054"/>
                </a:cubicBezTo>
                <a:lnTo>
                  <a:pt x="1435312" y="135054"/>
                </a:lnTo>
                <a:close/>
                <a:moveTo>
                  <a:pt x="1531325" y="135054"/>
                </a:moveTo>
                <a:cubicBezTo>
                  <a:pt x="1533237" y="136637"/>
                  <a:pt x="1535146" y="138232"/>
                  <a:pt x="1537038" y="139851"/>
                </a:cubicBezTo>
                <a:lnTo>
                  <a:pt x="1553640" y="139851"/>
                </a:lnTo>
                <a:cubicBezTo>
                  <a:pt x="1551827" y="138223"/>
                  <a:pt x="1549984" y="136649"/>
                  <a:pt x="1548149" y="135054"/>
                </a:cubicBezTo>
                <a:lnTo>
                  <a:pt x="1531325" y="135054"/>
                </a:lnTo>
                <a:close/>
                <a:moveTo>
                  <a:pt x="109535" y="144666"/>
                </a:moveTo>
                <a:cubicBezTo>
                  <a:pt x="107807" y="146270"/>
                  <a:pt x="106047" y="147828"/>
                  <a:pt x="104341" y="149463"/>
                </a:cubicBezTo>
                <a:lnTo>
                  <a:pt x="119459" y="149463"/>
                </a:lnTo>
                <a:cubicBezTo>
                  <a:pt x="121214" y="147860"/>
                  <a:pt x="122951" y="146237"/>
                  <a:pt x="124727" y="144666"/>
                </a:cubicBezTo>
                <a:lnTo>
                  <a:pt x="109535" y="144666"/>
                </a:lnTo>
                <a:close/>
                <a:moveTo>
                  <a:pt x="222243" y="144666"/>
                </a:moveTo>
                <a:cubicBezTo>
                  <a:pt x="220383" y="146238"/>
                  <a:pt x="218557" y="147865"/>
                  <a:pt x="216715" y="149463"/>
                </a:cubicBezTo>
                <a:lnTo>
                  <a:pt x="234133" y="149463"/>
                </a:lnTo>
                <a:cubicBezTo>
                  <a:pt x="236064" y="147865"/>
                  <a:pt x="237973" y="146236"/>
                  <a:pt x="239920" y="144666"/>
                </a:cubicBezTo>
                <a:lnTo>
                  <a:pt x="222243" y="144666"/>
                </a:lnTo>
                <a:close/>
                <a:moveTo>
                  <a:pt x="330609" y="144666"/>
                </a:moveTo>
                <a:cubicBezTo>
                  <a:pt x="328883" y="146235"/>
                  <a:pt x="327200" y="147868"/>
                  <a:pt x="325490" y="149463"/>
                </a:cubicBezTo>
                <a:lnTo>
                  <a:pt x="342277" y="149463"/>
                </a:lnTo>
                <a:cubicBezTo>
                  <a:pt x="344050" y="147877"/>
                  <a:pt x="345804" y="146217"/>
                  <a:pt x="347582" y="144666"/>
                </a:cubicBezTo>
                <a:lnTo>
                  <a:pt x="330609" y="144666"/>
                </a:lnTo>
                <a:close/>
                <a:moveTo>
                  <a:pt x="348436" y="144666"/>
                </a:moveTo>
                <a:cubicBezTo>
                  <a:pt x="347250" y="146238"/>
                  <a:pt x="346158" y="147840"/>
                  <a:pt x="345152" y="149463"/>
                </a:cubicBezTo>
                <a:lnTo>
                  <a:pt x="563166" y="149463"/>
                </a:lnTo>
                <a:cubicBezTo>
                  <a:pt x="563184" y="149456"/>
                  <a:pt x="563203" y="149452"/>
                  <a:pt x="563221" y="149445"/>
                </a:cubicBezTo>
                <a:cubicBezTo>
                  <a:pt x="563226" y="149452"/>
                  <a:pt x="563235" y="149456"/>
                  <a:pt x="563240" y="149463"/>
                </a:cubicBezTo>
                <a:lnTo>
                  <a:pt x="578988" y="149463"/>
                </a:lnTo>
                <a:cubicBezTo>
                  <a:pt x="581084" y="148369"/>
                  <a:pt x="583103" y="147224"/>
                  <a:pt x="585351" y="146129"/>
                </a:cubicBezTo>
                <a:lnTo>
                  <a:pt x="588337" y="144666"/>
                </a:lnTo>
                <a:lnTo>
                  <a:pt x="348436" y="144666"/>
                </a:lnTo>
                <a:close/>
                <a:moveTo>
                  <a:pt x="631725" y="144666"/>
                </a:moveTo>
                <a:cubicBezTo>
                  <a:pt x="631056" y="146199"/>
                  <a:pt x="630438" y="147900"/>
                  <a:pt x="629777" y="149463"/>
                </a:cubicBezTo>
                <a:lnTo>
                  <a:pt x="643875" y="149463"/>
                </a:lnTo>
                <a:cubicBezTo>
                  <a:pt x="644558" y="147907"/>
                  <a:pt x="645208" y="146185"/>
                  <a:pt x="645897" y="144666"/>
                </a:cubicBezTo>
                <a:lnTo>
                  <a:pt x="631725" y="144666"/>
                </a:lnTo>
                <a:close/>
                <a:moveTo>
                  <a:pt x="774612" y="144666"/>
                </a:moveTo>
                <a:cubicBezTo>
                  <a:pt x="774210" y="144947"/>
                  <a:pt x="773830" y="145252"/>
                  <a:pt x="773407" y="145463"/>
                </a:cubicBezTo>
                <a:cubicBezTo>
                  <a:pt x="773121" y="145605"/>
                  <a:pt x="771019" y="146817"/>
                  <a:pt x="770995" y="149463"/>
                </a:cubicBezTo>
                <a:lnTo>
                  <a:pt x="921915" y="149463"/>
                </a:lnTo>
                <a:cubicBezTo>
                  <a:pt x="922236" y="148520"/>
                  <a:pt x="922484" y="147617"/>
                  <a:pt x="922694" y="146778"/>
                </a:cubicBezTo>
                <a:cubicBezTo>
                  <a:pt x="922881" y="145907"/>
                  <a:pt x="923184" y="145319"/>
                  <a:pt x="923454" y="144666"/>
                </a:cubicBezTo>
                <a:lnTo>
                  <a:pt x="774612" y="144666"/>
                </a:lnTo>
                <a:close/>
                <a:moveTo>
                  <a:pt x="927591" y="144666"/>
                </a:moveTo>
                <a:cubicBezTo>
                  <a:pt x="928057" y="145757"/>
                  <a:pt x="928852" y="146740"/>
                  <a:pt x="930485" y="147630"/>
                </a:cubicBezTo>
                <a:cubicBezTo>
                  <a:pt x="931149" y="148009"/>
                  <a:pt x="932000" y="148584"/>
                  <a:pt x="933045" y="148963"/>
                </a:cubicBezTo>
                <a:cubicBezTo>
                  <a:pt x="932647" y="149088"/>
                  <a:pt x="932405" y="149307"/>
                  <a:pt x="932043" y="149463"/>
                </a:cubicBezTo>
                <a:lnTo>
                  <a:pt x="946382" y="149463"/>
                </a:lnTo>
                <a:cubicBezTo>
                  <a:pt x="943974" y="148567"/>
                  <a:pt x="941566" y="148389"/>
                  <a:pt x="939314" y="148389"/>
                </a:cubicBezTo>
                <a:cubicBezTo>
                  <a:pt x="939789" y="148104"/>
                  <a:pt x="940270" y="147821"/>
                  <a:pt x="940650" y="147537"/>
                </a:cubicBezTo>
                <a:cubicBezTo>
                  <a:pt x="941030" y="147347"/>
                  <a:pt x="941418" y="147062"/>
                  <a:pt x="941893" y="146778"/>
                </a:cubicBezTo>
                <a:cubicBezTo>
                  <a:pt x="942557" y="146493"/>
                  <a:pt x="943593" y="145940"/>
                  <a:pt x="943877" y="146129"/>
                </a:cubicBezTo>
                <a:cubicBezTo>
                  <a:pt x="945951" y="147035"/>
                  <a:pt x="947939" y="148209"/>
                  <a:pt x="949925" y="149463"/>
                </a:cubicBezTo>
                <a:lnTo>
                  <a:pt x="1314591" y="149463"/>
                </a:lnTo>
                <a:cubicBezTo>
                  <a:pt x="1315349" y="148029"/>
                  <a:pt x="1315273" y="146471"/>
                  <a:pt x="1315129" y="145463"/>
                </a:cubicBezTo>
                <a:cubicBezTo>
                  <a:pt x="1315241" y="145160"/>
                  <a:pt x="1315225" y="144944"/>
                  <a:pt x="1315296" y="144666"/>
                </a:cubicBezTo>
                <a:lnTo>
                  <a:pt x="927591" y="144666"/>
                </a:lnTo>
                <a:close/>
                <a:moveTo>
                  <a:pt x="1323476" y="144666"/>
                </a:moveTo>
                <a:cubicBezTo>
                  <a:pt x="1323569" y="144915"/>
                  <a:pt x="1323581" y="145239"/>
                  <a:pt x="1323680" y="145463"/>
                </a:cubicBezTo>
                <a:cubicBezTo>
                  <a:pt x="1323007" y="146867"/>
                  <a:pt x="1322779" y="148195"/>
                  <a:pt x="1322753" y="149463"/>
                </a:cubicBezTo>
                <a:lnTo>
                  <a:pt x="1358906" y="149463"/>
                </a:lnTo>
                <a:cubicBezTo>
                  <a:pt x="1357334" y="147856"/>
                  <a:pt x="1355768" y="146242"/>
                  <a:pt x="1354176" y="144666"/>
                </a:cubicBezTo>
                <a:lnTo>
                  <a:pt x="1323476" y="144666"/>
                </a:lnTo>
                <a:close/>
                <a:moveTo>
                  <a:pt x="1446776" y="144666"/>
                </a:moveTo>
                <a:cubicBezTo>
                  <a:pt x="1448580" y="146236"/>
                  <a:pt x="1450353" y="147859"/>
                  <a:pt x="1452136" y="149463"/>
                </a:cubicBezTo>
                <a:lnTo>
                  <a:pt x="1470389" y="149463"/>
                </a:lnTo>
                <a:cubicBezTo>
                  <a:pt x="1468709" y="147861"/>
                  <a:pt x="1467045" y="146238"/>
                  <a:pt x="1465344" y="144666"/>
                </a:cubicBezTo>
                <a:lnTo>
                  <a:pt x="1446776" y="144666"/>
                </a:lnTo>
                <a:close/>
                <a:moveTo>
                  <a:pt x="1542584" y="144666"/>
                </a:moveTo>
                <a:cubicBezTo>
                  <a:pt x="1544365" y="146241"/>
                  <a:pt x="1546112" y="147856"/>
                  <a:pt x="1547871" y="149463"/>
                </a:cubicBezTo>
                <a:lnTo>
                  <a:pt x="1563990" y="149463"/>
                </a:lnTo>
                <a:cubicBezTo>
                  <a:pt x="1562292" y="147836"/>
                  <a:pt x="1560555" y="146262"/>
                  <a:pt x="1558834" y="144666"/>
                </a:cubicBezTo>
                <a:lnTo>
                  <a:pt x="1542584" y="144666"/>
                </a:lnTo>
                <a:close/>
                <a:moveTo>
                  <a:pt x="99519" y="154279"/>
                </a:moveTo>
                <a:cubicBezTo>
                  <a:pt x="97913" y="155868"/>
                  <a:pt x="96315" y="157457"/>
                  <a:pt x="94733" y="159075"/>
                </a:cubicBezTo>
                <a:lnTo>
                  <a:pt x="109276" y="159075"/>
                </a:lnTo>
                <a:cubicBezTo>
                  <a:pt x="110907" y="157483"/>
                  <a:pt x="112500" y="155842"/>
                  <a:pt x="114154" y="154279"/>
                </a:cubicBezTo>
                <a:lnTo>
                  <a:pt x="99519" y="154279"/>
                </a:lnTo>
                <a:close/>
                <a:moveTo>
                  <a:pt x="211169" y="154279"/>
                </a:moveTo>
                <a:cubicBezTo>
                  <a:pt x="209399" y="155855"/>
                  <a:pt x="207669" y="157475"/>
                  <a:pt x="205919" y="159075"/>
                </a:cubicBezTo>
                <a:lnTo>
                  <a:pt x="222818" y="159075"/>
                </a:lnTo>
                <a:cubicBezTo>
                  <a:pt x="224649" y="157476"/>
                  <a:pt x="226458" y="155852"/>
                  <a:pt x="228308" y="154279"/>
                </a:cubicBezTo>
                <a:lnTo>
                  <a:pt x="211169" y="154279"/>
                </a:lnTo>
                <a:close/>
                <a:moveTo>
                  <a:pt x="320333" y="154279"/>
                </a:moveTo>
                <a:cubicBezTo>
                  <a:pt x="318683" y="155859"/>
                  <a:pt x="317067" y="157470"/>
                  <a:pt x="315436" y="159075"/>
                </a:cubicBezTo>
                <a:lnTo>
                  <a:pt x="331630" y="159075"/>
                </a:lnTo>
                <a:cubicBezTo>
                  <a:pt x="333385" y="157417"/>
                  <a:pt x="335169" y="155901"/>
                  <a:pt x="336935" y="154279"/>
                </a:cubicBezTo>
                <a:lnTo>
                  <a:pt x="320333" y="154279"/>
                </a:lnTo>
                <a:close/>
                <a:moveTo>
                  <a:pt x="342277" y="154279"/>
                </a:moveTo>
                <a:cubicBezTo>
                  <a:pt x="341273" y="155936"/>
                  <a:pt x="340276" y="157640"/>
                  <a:pt x="339161" y="159075"/>
                </a:cubicBezTo>
                <a:lnTo>
                  <a:pt x="556525" y="159075"/>
                </a:lnTo>
                <a:cubicBezTo>
                  <a:pt x="556833" y="158665"/>
                  <a:pt x="557128" y="158242"/>
                  <a:pt x="557341" y="157779"/>
                </a:cubicBezTo>
                <a:cubicBezTo>
                  <a:pt x="557872" y="156661"/>
                  <a:pt x="557913" y="155457"/>
                  <a:pt x="557731" y="154279"/>
                </a:cubicBezTo>
                <a:lnTo>
                  <a:pt x="342277" y="154279"/>
                </a:lnTo>
                <a:close/>
                <a:moveTo>
                  <a:pt x="627811" y="154279"/>
                </a:moveTo>
                <a:cubicBezTo>
                  <a:pt x="627159" y="155872"/>
                  <a:pt x="626505" y="157451"/>
                  <a:pt x="625863" y="159075"/>
                </a:cubicBezTo>
                <a:lnTo>
                  <a:pt x="639813" y="159075"/>
                </a:lnTo>
                <a:cubicBezTo>
                  <a:pt x="640482" y="157444"/>
                  <a:pt x="641158" y="155872"/>
                  <a:pt x="641834" y="154279"/>
                </a:cubicBezTo>
                <a:lnTo>
                  <a:pt x="627811" y="154279"/>
                </a:lnTo>
                <a:close/>
                <a:moveTo>
                  <a:pt x="772090" y="154279"/>
                </a:moveTo>
                <a:cubicBezTo>
                  <a:pt x="772481" y="155999"/>
                  <a:pt x="772912" y="157702"/>
                  <a:pt x="772943" y="159075"/>
                </a:cubicBezTo>
                <a:lnTo>
                  <a:pt x="827701" y="159075"/>
                </a:lnTo>
                <a:cubicBezTo>
                  <a:pt x="827734" y="159022"/>
                  <a:pt x="827781" y="158982"/>
                  <a:pt x="827813" y="158927"/>
                </a:cubicBezTo>
                <a:lnTo>
                  <a:pt x="827813" y="159075"/>
                </a:lnTo>
                <a:lnTo>
                  <a:pt x="1303536" y="159075"/>
                </a:lnTo>
                <a:cubicBezTo>
                  <a:pt x="1303562" y="158458"/>
                  <a:pt x="1303647" y="157811"/>
                  <a:pt x="1303647" y="157223"/>
                </a:cubicBezTo>
                <a:cubicBezTo>
                  <a:pt x="1304692" y="157223"/>
                  <a:pt x="1305916" y="157216"/>
                  <a:pt x="1307245" y="156742"/>
                </a:cubicBezTo>
                <a:cubicBezTo>
                  <a:pt x="1308547" y="156309"/>
                  <a:pt x="1310403" y="155711"/>
                  <a:pt x="1311716" y="154279"/>
                </a:cubicBezTo>
                <a:lnTo>
                  <a:pt x="772090" y="154279"/>
                </a:lnTo>
                <a:close/>
                <a:moveTo>
                  <a:pt x="1323829" y="154279"/>
                </a:moveTo>
                <a:cubicBezTo>
                  <a:pt x="1324932" y="156501"/>
                  <a:pt x="1326507" y="158116"/>
                  <a:pt x="1327465" y="159075"/>
                </a:cubicBezTo>
                <a:lnTo>
                  <a:pt x="1349409" y="159075"/>
                </a:lnTo>
                <a:cubicBezTo>
                  <a:pt x="1349728" y="158314"/>
                  <a:pt x="1349714" y="157272"/>
                  <a:pt x="1349798" y="156260"/>
                </a:cubicBezTo>
                <a:cubicBezTo>
                  <a:pt x="1350697" y="157170"/>
                  <a:pt x="1351541" y="158155"/>
                  <a:pt x="1352432" y="159075"/>
                </a:cubicBezTo>
                <a:lnTo>
                  <a:pt x="1368051" y="159075"/>
                </a:lnTo>
                <a:cubicBezTo>
                  <a:pt x="1366564" y="157453"/>
                  <a:pt x="1365052" y="155871"/>
                  <a:pt x="1363544" y="154279"/>
                </a:cubicBezTo>
                <a:lnTo>
                  <a:pt x="1323829" y="154279"/>
                </a:lnTo>
                <a:close/>
                <a:moveTo>
                  <a:pt x="1457516" y="154279"/>
                </a:moveTo>
                <a:cubicBezTo>
                  <a:pt x="1459198" y="155844"/>
                  <a:pt x="1460827" y="157479"/>
                  <a:pt x="1462487" y="159075"/>
                </a:cubicBezTo>
                <a:lnTo>
                  <a:pt x="1480146" y="159075"/>
                </a:lnTo>
                <a:cubicBezTo>
                  <a:pt x="1478580" y="157481"/>
                  <a:pt x="1477042" y="155844"/>
                  <a:pt x="1475453" y="154279"/>
                </a:cubicBezTo>
                <a:lnTo>
                  <a:pt x="1457516" y="154279"/>
                </a:lnTo>
                <a:close/>
                <a:moveTo>
                  <a:pt x="1553176" y="154279"/>
                </a:moveTo>
                <a:cubicBezTo>
                  <a:pt x="1554829" y="155841"/>
                  <a:pt x="1556424" y="157483"/>
                  <a:pt x="1558055" y="159075"/>
                </a:cubicBezTo>
                <a:lnTo>
                  <a:pt x="1573636" y="159075"/>
                </a:lnTo>
                <a:cubicBezTo>
                  <a:pt x="1572065" y="157470"/>
                  <a:pt x="1570501" y="155856"/>
                  <a:pt x="1568906" y="154279"/>
                </a:cubicBezTo>
                <a:lnTo>
                  <a:pt x="1553176" y="154279"/>
                </a:lnTo>
                <a:close/>
                <a:moveTo>
                  <a:pt x="90058" y="163872"/>
                </a:moveTo>
                <a:cubicBezTo>
                  <a:pt x="88577" y="165439"/>
                  <a:pt x="87157" y="167076"/>
                  <a:pt x="85699" y="168669"/>
                </a:cubicBezTo>
                <a:lnTo>
                  <a:pt x="99704" y="168669"/>
                </a:lnTo>
                <a:cubicBezTo>
                  <a:pt x="101257" y="167048"/>
                  <a:pt x="102839" y="165465"/>
                  <a:pt x="104416" y="163872"/>
                </a:cubicBezTo>
                <a:lnTo>
                  <a:pt x="90058" y="163872"/>
                </a:lnTo>
                <a:close/>
                <a:moveTo>
                  <a:pt x="200744" y="163872"/>
                </a:moveTo>
                <a:cubicBezTo>
                  <a:pt x="199039" y="165475"/>
                  <a:pt x="197307" y="167042"/>
                  <a:pt x="195624" y="168669"/>
                </a:cubicBezTo>
                <a:lnTo>
                  <a:pt x="212040" y="168669"/>
                </a:lnTo>
                <a:cubicBezTo>
                  <a:pt x="213804" y="167041"/>
                  <a:pt x="215616" y="165475"/>
                  <a:pt x="217401" y="163872"/>
                </a:cubicBezTo>
                <a:lnTo>
                  <a:pt x="200744" y="163872"/>
                </a:lnTo>
                <a:close/>
                <a:moveTo>
                  <a:pt x="310631" y="163872"/>
                </a:moveTo>
                <a:cubicBezTo>
                  <a:pt x="309044" y="165478"/>
                  <a:pt x="307431" y="167040"/>
                  <a:pt x="305864" y="168669"/>
                </a:cubicBezTo>
                <a:lnTo>
                  <a:pt x="321965" y="168669"/>
                </a:lnTo>
                <a:cubicBezTo>
                  <a:pt x="323563" y="167076"/>
                  <a:pt x="325141" y="165435"/>
                  <a:pt x="326751" y="163872"/>
                </a:cubicBezTo>
                <a:lnTo>
                  <a:pt x="310631" y="163872"/>
                </a:lnTo>
                <a:close/>
                <a:moveTo>
                  <a:pt x="337677" y="163872"/>
                </a:moveTo>
                <a:cubicBezTo>
                  <a:pt x="337435" y="165437"/>
                  <a:pt x="337222" y="167020"/>
                  <a:pt x="337083" y="168669"/>
                </a:cubicBezTo>
                <a:lnTo>
                  <a:pt x="536306" y="168669"/>
                </a:lnTo>
                <a:cubicBezTo>
                  <a:pt x="536971" y="167871"/>
                  <a:pt x="537632" y="167232"/>
                  <a:pt x="538254" y="167076"/>
                </a:cubicBezTo>
                <a:cubicBezTo>
                  <a:pt x="540533" y="166413"/>
                  <a:pt x="542619" y="165561"/>
                  <a:pt x="544709" y="164613"/>
                </a:cubicBezTo>
                <a:cubicBezTo>
                  <a:pt x="545422" y="164317"/>
                  <a:pt x="546090" y="164154"/>
                  <a:pt x="546786" y="163872"/>
                </a:cubicBezTo>
                <a:lnTo>
                  <a:pt x="337677" y="163872"/>
                </a:lnTo>
                <a:close/>
                <a:moveTo>
                  <a:pt x="623916" y="163872"/>
                </a:moveTo>
                <a:cubicBezTo>
                  <a:pt x="623300" y="165485"/>
                  <a:pt x="622666" y="167027"/>
                  <a:pt x="622061" y="168669"/>
                </a:cubicBezTo>
                <a:lnTo>
                  <a:pt x="635899" y="168669"/>
                </a:lnTo>
                <a:cubicBezTo>
                  <a:pt x="636526" y="167031"/>
                  <a:pt x="637156" y="165475"/>
                  <a:pt x="637791" y="163872"/>
                </a:cubicBezTo>
                <a:lnTo>
                  <a:pt x="623916" y="163872"/>
                </a:lnTo>
                <a:close/>
                <a:moveTo>
                  <a:pt x="771663" y="163872"/>
                </a:moveTo>
                <a:cubicBezTo>
                  <a:pt x="771629" y="163927"/>
                  <a:pt x="771625" y="163984"/>
                  <a:pt x="771589" y="164039"/>
                </a:cubicBezTo>
                <a:cubicBezTo>
                  <a:pt x="770616" y="165537"/>
                  <a:pt x="770114" y="167118"/>
                  <a:pt x="769919" y="168669"/>
                </a:cubicBezTo>
                <a:lnTo>
                  <a:pt x="816275" y="168669"/>
                </a:lnTo>
                <a:lnTo>
                  <a:pt x="816330" y="168595"/>
                </a:lnTo>
                <a:cubicBezTo>
                  <a:pt x="818420" y="165656"/>
                  <a:pt x="819365" y="164421"/>
                  <a:pt x="821265" y="163946"/>
                </a:cubicBezTo>
                <a:cubicBezTo>
                  <a:pt x="821314" y="163933"/>
                  <a:pt x="821364" y="163887"/>
                  <a:pt x="821413" y="163872"/>
                </a:cubicBezTo>
                <a:lnTo>
                  <a:pt x="771663" y="163872"/>
                </a:lnTo>
                <a:close/>
                <a:moveTo>
                  <a:pt x="827813" y="163872"/>
                </a:moveTo>
                <a:lnTo>
                  <a:pt x="827813" y="168669"/>
                </a:lnTo>
                <a:lnTo>
                  <a:pt x="854561" y="168669"/>
                </a:lnTo>
                <a:cubicBezTo>
                  <a:pt x="854919" y="167233"/>
                  <a:pt x="855083" y="165633"/>
                  <a:pt x="855025" y="163872"/>
                </a:cubicBezTo>
                <a:lnTo>
                  <a:pt x="827813" y="163872"/>
                </a:lnTo>
                <a:close/>
                <a:moveTo>
                  <a:pt x="858271" y="163872"/>
                </a:moveTo>
                <a:cubicBezTo>
                  <a:pt x="858314" y="163897"/>
                  <a:pt x="858358" y="163921"/>
                  <a:pt x="858401" y="163946"/>
                </a:cubicBezTo>
                <a:lnTo>
                  <a:pt x="858308" y="163946"/>
                </a:lnTo>
                <a:cubicBezTo>
                  <a:pt x="860303" y="165084"/>
                  <a:pt x="862015" y="166230"/>
                  <a:pt x="863725" y="167558"/>
                </a:cubicBezTo>
                <a:lnTo>
                  <a:pt x="861165" y="167558"/>
                </a:lnTo>
                <a:lnTo>
                  <a:pt x="860683" y="167558"/>
                </a:lnTo>
                <a:cubicBezTo>
                  <a:pt x="858973" y="167084"/>
                  <a:pt x="857171" y="167369"/>
                  <a:pt x="855841" y="168317"/>
                </a:cubicBezTo>
                <a:cubicBezTo>
                  <a:pt x="855718" y="168405"/>
                  <a:pt x="855660" y="168569"/>
                  <a:pt x="855544" y="168669"/>
                </a:cubicBezTo>
                <a:lnTo>
                  <a:pt x="1004256" y="168669"/>
                </a:lnTo>
                <a:cubicBezTo>
                  <a:pt x="1004259" y="168662"/>
                  <a:pt x="1004272" y="168601"/>
                  <a:pt x="1004275" y="168595"/>
                </a:cubicBezTo>
                <a:lnTo>
                  <a:pt x="1004386" y="168595"/>
                </a:lnTo>
                <a:cubicBezTo>
                  <a:pt x="1004386" y="168595"/>
                  <a:pt x="1004751" y="168405"/>
                  <a:pt x="1005796" y="168595"/>
                </a:cubicBezTo>
                <a:cubicBezTo>
                  <a:pt x="1005812" y="168623"/>
                  <a:pt x="1005835" y="168641"/>
                  <a:pt x="1005852" y="168669"/>
                </a:cubicBezTo>
                <a:lnTo>
                  <a:pt x="1305669" y="168669"/>
                </a:lnTo>
                <a:cubicBezTo>
                  <a:pt x="1304434" y="167657"/>
                  <a:pt x="1303179" y="166679"/>
                  <a:pt x="1301922" y="165743"/>
                </a:cubicBezTo>
                <a:cubicBezTo>
                  <a:pt x="1302270" y="165129"/>
                  <a:pt x="1302330" y="164497"/>
                  <a:pt x="1302552" y="163872"/>
                </a:cubicBezTo>
                <a:lnTo>
                  <a:pt x="858271" y="163872"/>
                </a:lnTo>
                <a:close/>
                <a:moveTo>
                  <a:pt x="1331008" y="163872"/>
                </a:moveTo>
                <a:cubicBezTo>
                  <a:pt x="1331159" y="164123"/>
                  <a:pt x="1331320" y="164362"/>
                  <a:pt x="1331471" y="164613"/>
                </a:cubicBezTo>
                <a:cubicBezTo>
                  <a:pt x="1332251" y="165975"/>
                  <a:pt x="1333134" y="167342"/>
                  <a:pt x="1334124" y="168669"/>
                </a:cubicBezTo>
                <a:lnTo>
                  <a:pt x="1354287" y="168669"/>
                </a:lnTo>
                <a:cubicBezTo>
                  <a:pt x="1353920" y="166976"/>
                  <a:pt x="1353311" y="165383"/>
                  <a:pt x="1352506" y="163872"/>
                </a:cubicBezTo>
                <a:lnTo>
                  <a:pt x="1331008" y="163872"/>
                </a:lnTo>
                <a:close/>
                <a:moveTo>
                  <a:pt x="1356903" y="163872"/>
                </a:moveTo>
                <a:cubicBezTo>
                  <a:pt x="1358399" y="165471"/>
                  <a:pt x="1359918" y="167040"/>
                  <a:pt x="1361392" y="168669"/>
                </a:cubicBezTo>
                <a:lnTo>
                  <a:pt x="1376584" y="168669"/>
                </a:lnTo>
                <a:cubicBezTo>
                  <a:pt x="1375186" y="167040"/>
                  <a:pt x="1373738" y="165473"/>
                  <a:pt x="1372317" y="163872"/>
                </a:cubicBezTo>
                <a:lnTo>
                  <a:pt x="1356903" y="163872"/>
                </a:lnTo>
                <a:close/>
                <a:moveTo>
                  <a:pt x="1467384" y="163872"/>
                </a:moveTo>
                <a:cubicBezTo>
                  <a:pt x="1468989" y="165469"/>
                  <a:pt x="1470608" y="167042"/>
                  <a:pt x="1472188" y="168669"/>
                </a:cubicBezTo>
                <a:lnTo>
                  <a:pt x="1489328" y="168669"/>
                </a:lnTo>
                <a:cubicBezTo>
                  <a:pt x="1487835" y="167045"/>
                  <a:pt x="1486301" y="165469"/>
                  <a:pt x="1484784" y="163872"/>
                </a:cubicBezTo>
                <a:lnTo>
                  <a:pt x="1467384" y="163872"/>
                </a:lnTo>
                <a:close/>
                <a:moveTo>
                  <a:pt x="1562896" y="163872"/>
                </a:moveTo>
                <a:cubicBezTo>
                  <a:pt x="1564472" y="165465"/>
                  <a:pt x="1566056" y="167048"/>
                  <a:pt x="1567608" y="168669"/>
                </a:cubicBezTo>
                <a:lnTo>
                  <a:pt x="1582744" y="168669"/>
                </a:lnTo>
                <a:cubicBezTo>
                  <a:pt x="1581282" y="167073"/>
                  <a:pt x="1579852" y="165442"/>
                  <a:pt x="1578366" y="163872"/>
                </a:cubicBezTo>
                <a:lnTo>
                  <a:pt x="1562896" y="163872"/>
                </a:lnTo>
                <a:close/>
                <a:moveTo>
                  <a:pt x="81321" y="173485"/>
                </a:moveTo>
                <a:cubicBezTo>
                  <a:pt x="79912" y="175078"/>
                  <a:pt x="78496" y="176662"/>
                  <a:pt x="77111" y="178282"/>
                </a:cubicBezTo>
                <a:lnTo>
                  <a:pt x="90800" y="178282"/>
                </a:lnTo>
                <a:cubicBezTo>
                  <a:pt x="92256" y="176653"/>
                  <a:pt x="93770" y="175085"/>
                  <a:pt x="95252" y="173485"/>
                </a:cubicBezTo>
                <a:lnTo>
                  <a:pt x="81321" y="173485"/>
                </a:lnTo>
                <a:close/>
                <a:moveTo>
                  <a:pt x="190801" y="173485"/>
                </a:moveTo>
                <a:cubicBezTo>
                  <a:pt x="189200" y="175077"/>
                  <a:pt x="187594" y="176667"/>
                  <a:pt x="186015" y="178282"/>
                </a:cubicBezTo>
                <a:lnTo>
                  <a:pt x="201968" y="178282"/>
                </a:lnTo>
                <a:cubicBezTo>
                  <a:pt x="203626" y="176662"/>
                  <a:pt x="205314" y="175080"/>
                  <a:pt x="206995" y="173485"/>
                </a:cubicBezTo>
                <a:lnTo>
                  <a:pt x="190801" y="173485"/>
                </a:lnTo>
                <a:close/>
                <a:moveTo>
                  <a:pt x="301412" y="173485"/>
                </a:moveTo>
                <a:cubicBezTo>
                  <a:pt x="299923" y="175077"/>
                  <a:pt x="298429" y="176667"/>
                  <a:pt x="296960" y="178282"/>
                </a:cubicBezTo>
                <a:lnTo>
                  <a:pt x="312412" y="178282"/>
                </a:lnTo>
                <a:cubicBezTo>
                  <a:pt x="313975" y="176631"/>
                  <a:pt x="315600" y="175105"/>
                  <a:pt x="317179" y="173485"/>
                </a:cubicBezTo>
                <a:lnTo>
                  <a:pt x="301412" y="173485"/>
                </a:lnTo>
                <a:close/>
                <a:moveTo>
                  <a:pt x="336898" y="173485"/>
                </a:moveTo>
                <a:cubicBezTo>
                  <a:pt x="336876" y="174546"/>
                  <a:pt x="336784" y="175549"/>
                  <a:pt x="336805" y="176652"/>
                </a:cubicBezTo>
                <a:cubicBezTo>
                  <a:pt x="336805" y="177194"/>
                  <a:pt x="336855" y="177738"/>
                  <a:pt x="336861" y="178282"/>
                </a:cubicBezTo>
                <a:lnTo>
                  <a:pt x="528051" y="178282"/>
                </a:lnTo>
                <a:cubicBezTo>
                  <a:pt x="528126" y="178051"/>
                  <a:pt x="528199" y="177829"/>
                  <a:pt x="528274" y="177596"/>
                </a:cubicBezTo>
                <a:cubicBezTo>
                  <a:pt x="530363" y="176932"/>
                  <a:pt x="531305" y="175320"/>
                  <a:pt x="531780" y="174466"/>
                </a:cubicBezTo>
                <a:cubicBezTo>
                  <a:pt x="532065" y="174181"/>
                  <a:pt x="532287" y="173803"/>
                  <a:pt x="532559" y="173485"/>
                </a:cubicBezTo>
                <a:lnTo>
                  <a:pt x="336898" y="173485"/>
                </a:lnTo>
                <a:close/>
                <a:moveTo>
                  <a:pt x="620428" y="173485"/>
                </a:moveTo>
                <a:cubicBezTo>
                  <a:pt x="619872" y="175044"/>
                  <a:pt x="619343" y="176696"/>
                  <a:pt x="618796" y="178282"/>
                </a:cubicBezTo>
                <a:lnTo>
                  <a:pt x="632504" y="178282"/>
                </a:lnTo>
                <a:cubicBezTo>
                  <a:pt x="633071" y="176697"/>
                  <a:pt x="633617" y="175038"/>
                  <a:pt x="634192" y="173485"/>
                </a:cubicBezTo>
                <a:lnTo>
                  <a:pt x="620428" y="173485"/>
                </a:lnTo>
                <a:close/>
                <a:moveTo>
                  <a:pt x="770736" y="173485"/>
                </a:moveTo>
                <a:cubicBezTo>
                  <a:pt x="770904" y="173810"/>
                  <a:pt x="771001" y="174161"/>
                  <a:pt x="771218" y="174466"/>
                </a:cubicBezTo>
                <a:cubicBezTo>
                  <a:pt x="772304" y="176058"/>
                  <a:pt x="772377" y="177190"/>
                  <a:pt x="772201" y="178282"/>
                </a:cubicBezTo>
                <a:lnTo>
                  <a:pt x="877526" y="178282"/>
                </a:lnTo>
                <a:cubicBezTo>
                  <a:pt x="878019" y="177364"/>
                  <a:pt x="878466" y="176401"/>
                  <a:pt x="879102" y="175615"/>
                </a:cubicBezTo>
                <a:cubicBezTo>
                  <a:pt x="879659" y="174920"/>
                  <a:pt x="880503" y="174192"/>
                  <a:pt x="881198" y="173485"/>
                </a:cubicBezTo>
                <a:lnTo>
                  <a:pt x="827813" y="173485"/>
                </a:lnTo>
                <a:lnTo>
                  <a:pt x="827813" y="173911"/>
                </a:lnTo>
                <a:cubicBezTo>
                  <a:pt x="826103" y="174195"/>
                  <a:pt x="824403" y="174376"/>
                  <a:pt x="822693" y="174281"/>
                </a:cubicBezTo>
                <a:cubicBezTo>
                  <a:pt x="820319" y="174376"/>
                  <a:pt x="818140" y="174751"/>
                  <a:pt x="816145" y="175226"/>
                </a:cubicBezTo>
                <a:lnTo>
                  <a:pt x="815180" y="175429"/>
                </a:lnTo>
                <a:cubicBezTo>
                  <a:pt x="815180" y="175429"/>
                  <a:pt x="815477" y="174665"/>
                  <a:pt x="815477" y="174096"/>
                </a:cubicBezTo>
                <a:lnTo>
                  <a:pt x="815477" y="173485"/>
                </a:lnTo>
                <a:lnTo>
                  <a:pt x="770736" y="173485"/>
                </a:lnTo>
                <a:close/>
                <a:moveTo>
                  <a:pt x="884890" y="173485"/>
                </a:moveTo>
                <a:cubicBezTo>
                  <a:pt x="885931" y="175031"/>
                  <a:pt x="886803" y="176628"/>
                  <a:pt x="887487" y="178282"/>
                </a:cubicBezTo>
                <a:lnTo>
                  <a:pt x="1314591" y="178282"/>
                </a:lnTo>
                <a:cubicBezTo>
                  <a:pt x="1313435" y="176557"/>
                  <a:pt x="1312185" y="174951"/>
                  <a:pt x="1310807" y="173485"/>
                </a:cubicBezTo>
                <a:lnTo>
                  <a:pt x="1010007" y="173485"/>
                </a:lnTo>
                <a:cubicBezTo>
                  <a:pt x="1010209" y="173729"/>
                  <a:pt x="1010491" y="173973"/>
                  <a:pt x="1010545" y="174188"/>
                </a:cubicBezTo>
                <a:cubicBezTo>
                  <a:pt x="1010260" y="174094"/>
                  <a:pt x="1009888" y="173913"/>
                  <a:pt x="1009413" y="173818"/>
                </a:cubicBezTo>
                <a:cubicBezTo>
                  <a:pt x="1009201" y="173724"/>
                  <a:pt x="1009012" y="173590"/>
                  <a:pt x="1008801" y="173485"/>
                </a:cubicBezTo>
                <a:lnTo>
                  <a:pt x="884890" y="173485"/>
                </a:lnTo>
                <a:close/>
                <a:moveTo>
                  <a:pt x="1328800" y="173485"/>
                </a:moveTo>
                <a:lnTo>
                  <a:pt x="1328800" y="174466"/>
                </a:lnTo>
                <a:cubicBezTo>
                  <a:pt x="1328661" y="175852"/>
                  <a:pt x="1328864" y="177069"/>
                  <a:pt x="1329023" y="178282"/>
                </a:cubicBezTo>
                <a:lnTo>
                  <a:pt x="1357496" y="178282"/>
                </a:lnTo>
                <a:cubicBezTo>
                  <a:pt x="1356551" y="176641"/>
                  <a:pt x="1355858" y="175040"/>
                  <a:pt x="1355363" y="173485"/>
                </a:cubicBezTo>
                <a:lnTo>
                  <a:pt x="1328800" y="173485"/>
                </a:lnTo>
                <a:close/>
                <a:moveTo>
                  <a:pt x="1365714" y="173485"/>
                </a:moveTo>
                <a:cubicBezTo>
                  <a:pt x="1367080" y="175048"/>
                  <a:pt x="1368377" y="176691"/>
                  <a:pt x="1369721" y="178282"/>
                </a:cubicBezTo>
                <a:lnTo>
                  <a:pt x="1384486" y="178282"/>
                </a:lnTo>
                <a:cubicBezTo>
                  <a:pt x="1383193" y="176670"/>
                  <a:pt x="1381888" y="175070"/>
                  <a:pt x="1380572" y="173485"/>
                </a:cubicBezTo>
                <a:lnTo>
                  <a:pt x="1365714" y="173485"/>
                </a:lnTo>
                <a:close/>
                <a:moveTo>
                  <a:pt x="1476696" y="173485"/>
                </a:moveTo>
                <a:cubicBezTo>
                  <a:pt x="1478196" y="175082"/>
                  <a:pt x="1479710" y="176656"/>
                  <a:pt x="1481185" y="178282"/>
                </a:cubicBezTo>
                <a:lnTo>
                  <a:pt x="1497843" y="178282"/>
                </a:lnTo>
                <a:cubicBezTo>
                  <a:pt x="1496446" y="176657"/>
                  <a:pt x="1495016" y="175082"/>
                  <a:pt x="1493595" y="173485"/>
                </a:cubicBezTo>
                <a:lnTo>
                  <a:pt x="1476696" y="173485"/>
                </a:lnTo>
                <a:close/>
                <a:moveTo>
                  <a:pt x="1572041" y="173485"/>
                </a:moveTo>
                <a:cubicBezTo>
                  <a:pt x="1573520" y="175083"/>
                  <a:pt x="1575021" y="176655"/>
                  <a:pt x="1576474" y="178282"/>
                </a:cubicBezTo>
                <a:lnTo>
                  <a:pt x="1591351" y="178282"/>
                </a:lnTo>
                <a:cubicBezTo>
                  <a:pt x="1589952" y="176647"/>
                  <a:pt x="1588472" y="175093"/>
                  <a:pt x="1587048" y="173485"/>
                </a:cubicBezTo>
                <a:lnTo>
                  <a:pt x="1572041" y="173485"/>
                </a:lnTo>
                <a:close/>
                <a:moveTo>
                  <a:pt x="73141" y="183097"/>
                </a:moveTo>
                <a:cubicBezTo>
                  <a:pt x="71824" y="184690"/>
                  <a:pt x="70501" y="186276"/>
                  <a:pt x="69209" y="187894"/>
                </a:cubicBezTo>
                <a:lnTo>
                  <a:pt x="82601" y="187894"/>
                </a:lnTo>
                <a:cubicBezTo>
                  <a:pt x="83936" y="186294"/>
                  <a:pt x="85248" y="184671"/>
                  <a:pt x="86608" y="183097"/>
                </a:cubicBezTo>
                <a:lnTo>
                  <a:pt x="73141" y="183097"/>
                </a:lnTo>
                <a:close/>
                <a:moveTo>
                  <a:pt x="181359" y="183097"/>
                </a:moveTo>
                <a:cubicBezTo>
                  <a:pt x="179862" y="184674"/>
                  <a:pt x="178419" y="186296"/>
                  <a:pt x="176945" y="187894"/>
                </a:cubicBezTo>
                <a:lnTo>
                  <a:pt x="192471" y="187894"/>
                </a:lnTo>
                <a:cubicBezTo>
                  <a:pt x="194015" y="186295"/>
                  <a:pt x="195540" y="184673"/>
                  <a:pt x="197108" y="183097"/>
                </a:cubicBezTo>
                <a:lnTo>
                  <a:pt x="181359" y="183097"/>
                </a:lnTo>
                <a:close/>
                <a:moveTo>
                  <a:pt x="292620" y="183097"/>
                </a:moveTo>
                <a:cubicBezTo>
                  <a:pt x="291226" y="184675"/>
                  <a:pt x="289874" y="186295"/>
                  <a:pt x="288502" y="187894"/>
                </a:cubicBezTo>
                <a:lnTo>
                  <a:pt x="303787" y="187894"/>
                </a:lnTo>
                <a:cubicBezTo>
                  <a:pt x="305206" y="186306"/>
                  <a:pt x="306579" y="184658"/>
                  <a:pt x="308016" y="183097"/>
                </a:cubicBezTo>
                <a:lnTo>
                  <a:pt x="292620" y="183097"/>
                </a:lnTo>
                <a:close/>
                <a:moveTo>
                  <a:pt x="336990" y="183097"/>
                </a:moveTo>
                <a:cubicBezTo>
                  <a:pt x="337059" y="184640"/>
                  <a:pt x="337058" y="186244"/>
                  <a:pt x="336990" y="187894"/>
                </a:cubicBezTo>
                <a:lnTo>
                  <a:pt x="524675" y="187894"/>
                </a:lnTo>
                <a:cubicBezTo>
                  <a:pt x="525197" y="186875"/>
                  <a:pt x="525736" y="185870"/>
                  <a:pt x="526085" y="184616"/>
                </a:cubicBezTo>
                <a:cubicBezTo>
                  <a:pt x="526229" y="184102"/>
                  <a:pt x="526415" y="183604"/>
                  <a:pt x="526567" y="183097"/>
                </a:cubicBezTo>
                <a:lnTo>
                  <a:pt x="336990" y="183097"/>
                </a:lnTo>
                <a:close/>
                <a:moveTo>
                  <a:pt x="617182" y="183097"/>
                </a:moveTo>
                <a:cubicBezTo>
                  <a:pt x="616645" y="184709"/>
                  <a:pt x="616076" y="186255"/>
                  <a:pt x="615550" y="187894"/>
                </a:cubicBezTo>
                <a:lnTo>
                  <a:pt x="629109" y="187894"/>
                </a:lnTo>
                <a:cubicBezTo>
                  <a:pt x="629659" y="186247"/>
                  <a:pt x="630239" y="184713"/>
                  <a:pt x="630797" y="183097"/>
                </a:cubicBezTo>
                <a:lnTo>
                  <a:pt x="617182" y="183097"/>
                </a:lnTo>
                <a:close/>
                <a:moveTo>
                  <a:pt x="771793" y="183097"/>
                </a:moveTo>
                <a:cubicBezTo>
                  <a:pt x="771994" y="183884"/>
                  <a:pt x="772343" y="184609"/>
                  <a:pt x="772924" y="185190"/>
                </a:cubicBezTo>
                <a:cubicBezTo>
                  <a:pt x="773494" y="185854"/>
                  <a:pt x="775306" y="187173"/>
                  <a:pt x="778155" y="186320"/>
                </a:cubicBezTo>
                <a:cubicBezTo>
                  <a:pt x="778535" y="186225"/>
                  <a:pt x="779288" y="186320"/>
                  <a:pt x="780047" y="186320"/>
                </a:cubicBezTo>
                <a:cubicBezTo>
                  <a:pt x="780712" y="186320"/>
                  <a:pt x="781565" y="186414"/>
                  <a:pt x="782515" y="186320"/>
                </a:cubicBezTo>
                <a:cubicBezTo>
                  <a:pt x="782289" y="186997"/>
                  <a:pt x="782019" y="187378"/>
                  <a:pt x="781773" y="187894"/>
                </a:cubicBezTo>
                <a:lnTo>
                  <a:pt x="859922" y="187894"/>
                </a:lnTo>
                <a:cubicBezTo>
                  <a:pt x="859896" y="187169"/>
                  <a:pt x="859890" y="186430"/>
                  <a:pt x="859829" y="185764"/>
                </a:cubicBezTo>
                <a:cubicBezTo>
                  <a:pt x="859734" y="184721"/>
                  <a:pt x="859829" y="183948"/>
                  <a:pt x="859829" y="183190"/>
                </a:cubicBezTo>
                <a:cubicBezTo>
                  <a:pt x="861729" y="184043"/>
                  <a:pt x="863622" y="184911"/>
                  <a:pt x="865617" y="185764"/>
                </a:cubicBezTo>
                <a:cubicBezTo>
                  <a:pt x="866282" y="186048"/>
                  <a:pt x="866863" y="186134"/>
                  <a:pt x="867527" y="186134"/>
                </a:cubicBezTo>
                <a:cubicBezTo>
                  <a:pt x="867717" y="186514"/>
                  <a:pt x="867892" y="186792"/>
                  <a:pt x="868177" y="187172"/>
                </a:cubicBezTo>
                <a:lnTo>
                  <a:pt x="868770" y="187894"/>
                </a:lnTo>
                <a:lnTo>
                  <a:pt x="874558" y="187894"/>
                </a:lnTo>
                <a:lnTo>
                  <a:pt x="875021" y="185560"/>
                </a:lnTo>
                <a:cubicBezTo>
                  <a:pt x="875204" y="184587"/>
                  <a:pt x="875487" y="183933"/>
                  <a:pt x="875708" y="183097"/>
                </a:cubicBezTo>
                <a:lnTo>
                  <a:pt x="771793" y="183097"/>
                </a:lnTo>
                <a:close/>
                <a:moveTo>
                  <a:pt x="889805" y="183097"/>
                </a:moveTo>
                <a:cubicBezTo>
                  <a:pt x="891381" y="185456"/>
                  <a:pt x="893628" y="187109"/>
                  <a:pt x="896483" y="187838"/>
                </a:cubicBezTo>
                <a:cubicBezTo>
                  <a:pt x="896482" y="187860"/>
                  <a:pt x="896484" y="187873"/>
                  <a:pt x="896483" y="187894"/>
                </a:cubicBezTo>
                <a:lnTo>
                  <a:pt x="919911" y="187894"/>
                </a:lnTo>
                <a:cubicBezTo>
                  <a:pt x="919917" y="187790"/>
                  <a:pt x="919945" y="187660"/>
                  <a:pt x="919949" y="187560"/>
                </a:cubicBezTo>
                <a:cubicBezTo>
                  <a:pt x="920408" y="187692"/>
                  <a:pt x="920861" y="187792"/>
                  <a:pt x="921321" y="187894"/>
                </a:cubicBezTo>
                <a:lnTo>
                  <a:pt x="1281443" y="187894"/>
                </a:lnTo>
                <a:lnTo>
                  <a:pt x="1280460" y="186986"/>
                </a:lnTo>
                <a:cubicBezTo>
                  <a:pt x="1280745" y="186323"/>
                  <a:pt x="1281329" y="186039"/>
                  <a:pt x="1283038" y="185375"/>
                </a:cubicBezTo>
                <a:cubicBezTo>
                  <a:pt x="1284083" y="184996"/>
                  <a:pt x="1285400" y="184432"/>
                  <a:pt x="1286730" y="183579"/>
                </a:cubicBezTo>
                <a:lnTo>
                  <a:pt x="1287397" y="183097"/>
                </a:lnTo>
                <a:lnTo>
                  <a:pt x="889805" y="183097"/>
                </a:lnTo>
                <a:close/>
                <a:moveTo>
                  <a:pt x="1289531" y="183097"/>
                </a:moveTo>
                <a:cubicBezTo>
                  <a:pt x="1289795" y="183410"/>
                  <a:pt x="1290155" y="183629"/>
                  <a:pt x="1290347" y="184060"/>
                </a:cubicBezTo>
                <a:cubicBezTo>
                  <a:pt x="1291030" y="185596"/>
                  <a:pt x="1291947" y="186766"/>
                  <a:pt x="1292814" y="187894"/>
                </a:cubicBezTo>
                <a:lnTo>
                  <a:pt x="1360538" y="187894"/>
                </a:lnTo>
                <a:cubicBezTo>
                  <a:pt x="1360645" y="186374"/>
                  <a:pt x="1360499" y="184781"/>
                  <a:pt x="1359908" y="183097"/>
                </a:cubicBezTo>
                <a:lnTo>
                  <a:pt x="1320805" y="183097"/>
                </a:lnTo>
                <a:cubicBezTo>
                  <a:pt x="1319882" y="183947"/>
                  <a:pt x="1319134" y="184920"/>
                  <a:pt x="1318746" y="186042"/>
                </a:cubicBezTo>
                <a:cubicBezTo>
                  <a:pt x="1318581" y="186455"/>
                  <a:pt x="1318467" y="186710"/>
                  <a:pt x="1318320" y="187023"/>
                </a:cubicBezTo>
                <a:cubicBezTo>
                  <a:pt x="1318174" y="185563"/>
                  <a:pt x="1317768" y="184265"/>
                  <a:pt x="1317299" y="183097"/>
                </a:cubicBezTo>
                <a:lnTo>
                  <a:pt x="1289531" y="183097"/>
                </a:lnTo>
                <a:close/>
                <a:moveTo>
                  <a:pt x="1373746" y="183097"/>
                </a:moveTo>
                <a:cubicBezTo>
                  <a:pt x="1375065" y="184715"/>
                  <a:pt x="1376457" y="186248"/>
                  <a:pt x="1377752" y="187894"/>
                </a:cubicBezTo>
                <a:lnTo>
                  <a:pt x="1391906" y="187894"/>
                </a:lnTo>
                <a:cubicBezTo>
                  <a:pt x="1390711" y="186299"/>
                  <a:pt x="1389561" y="184667"/>
                  <a:pt x="1388344" y="183097"/>
                </a:cubicBezTo>
                <a:lnTo>
                  <a:pt x="1373746" y="183097"/>
                </a:lnTo>
                <a:close/>
                <a:moveTo>
                  <a:pt x="1485451" y="183097"/>
                </a:moveTo>
                <a:cubicBezTo>
                  <a:pt x="1486833" y="184674"/>
                  <a:pt x="1488175" y="186291"/>
                  <a:pt x="1489532" y="187894"/>
                </a:cubicBezTo>
                <a:lnTo>
                  <a:pt x="1505763" y="187894"/>
                </a:lnTo>
                <a:cubicBezTo>
                  <a:pt x="1504476" y="186291"/>
                  <a:pt x="1503198" y="184675"/>
                  <a:pt x="1501886" y="183097"/>
                </a:cubicBezTo>
                <a:lnTo>
                  <a:pt x="1485451" y="183097"/>
                </a:lnTo>
                <a:close/>
                <a:moveTo>
                  <a:pt x="1580666" y="183097"/>
                </a:moveTo>
                <a:cubicBezTo>
                  <a:pt x="1582029" y="184676"/>
                  <a:pt x="1583355" y="186289"/>
                  <a:pt x="1584692" y="187894"/>
                </a:cubicBezTo>
                <a:lnTo>
                  <a:pt x="1599160" y="187894"/>
                </a:lnTo>
                <a:cubicBezTo>
                  <a:pt x="1597875" y="186286"/>
                  <a:pt x="1596594" y="184681"/>
                  <a:pt x="1595284" y="183097"/>
                </a:cubicBezTo>
                <a:lnTo>
                  <a:pt x="1580666" y="183097"/>
                </a:lnTo>
                <a:close/>
                <a:moveTo>
                  <a:pt x="65369" y="192709"/>
                </a:moveTo>
                <a:cubicBezTo>
                  <a:pt x="64160" y="194277"/>
                  <a:pt x="63028" y="195916"/>
                  <a:pt x="61844" y="197506"/>
                </a:cubicBezTo>
                <a:lnTo>
                  <a:pt x="74848" y="197506"/>
                </a:lnTo>
                <a:cubicBezTo>
                  <a:pt x="76088" y="195909"/>
                  <a:pt x="77292" y="194282"/>
                  <a:pt x="78558" y="192709"/>
                </a:cubicBezTo>
                <a:lnTo>
                  <a:pt x="65369" y="192709"/>
                </a:lnTo>
                <a:close/>
                <a:moveTo>
                  <a:pt x="172511" y="192709"/>
                </a:moveTo>
                <a:cubicBezTo>
                  <a:pt x="171094" y="194293"/>
                  <a:pt x="169712" y="195902"/>
                  <a:pt x="168319" y="197506"/>
                </a:cubicBezTo>
                <a:lnTo>
                  <a:pt x="183418" y="197506"/>
                </a:lnTo>
                <a:cubicBezTo>
                  <a:pt x="184878" y="195902"/>
                  <a:pt x="186330" y="194293"/>
                  <a:pt x="187815" y="192709"/>
                </a:cubicBezTo>
                <a:lnTo>
                  <a:pt x="172511" y="192709"/>
                </a:lnTo>
                <a:close/>
                <a:moveTo>
                  <a:pt x="284365" y="192709"/>
                </a:moveTo>
                <a:cubicBezTo>
                  <a:pt x="283044" y="194296"/>
                  <a:pt x="281750" y="195900"/>
                  <a:pt x="280451" y="197506"/>
                </a:cubicBezTo>
                <a:lnTo>
                  <a:pt x="295328" y="197506"/>
                </a:lnTo>
                <a:cubicBezTo>
                  <a:pt x="296707" y="195867"/>
                  <a:pt x="298158" y="194323"/>
                  <a:pt x="299557" y="192709"/>
                </a:cubicBezTo>
                <a:lnTo>
                  <a:pt x="284365" y="192709"/>
                </a:lnTo>
                <a:close/>
                <a:moveTo>
                  <a:pt x="337232" y="192709"/>
                </a:moveTo>
                <a:cubicBezTo>
                  <a:pt x="337528" y="194418"/>
                  <a:pt x="338233" y="196164"/>
                  <a:pt x="340422" y="197228"/>
                </a:cubicBezTo>
                <a:cubicBezTo>
                  <a:pt x="340581" y="197308"/>
                  <a:pt x="341005" y="197394"/>
                  <a:pt x="341294" y="197506"/>
                </a:cubicBezTo>
                <a:lnTo>
                  <a:pt x="513824" y="197506"/>
                </a:lnTo>
                <a:cubicBezTo>
                  <a:pt x="514494" y="197138"/>
                  <a:pt x="515153" y="196625"/>
                  <a:pt x="515827" y="196284"/>
                </a:cubicBezTo>
                <a:cubicBezTo>
                  <a:pt x="517460" y="195491"/>
                  <a:pt x="519372" y="194346"/>
                  <a:pt x="521151" y="192709"/>
                </a:cubicBezTo>
                <a:lnTo>
                  <a:pt x="337232" y="192709"/>
                </a:lnTo>
                <a:close/>
                <a:moveTo>
                  <a:pt x="613917" y="192709"/>
                </a:moveTo>
                <a:cubicBezTo>
                  <a:pt x="613435" y="194269"/>
                  <a:pt x="612999" y="195922"/>
                  <a:pt x="612526" y="197506"/>
                </a:cubicBezTo>
                <a:lnTo>
                  <a:pt x="625919" y="197506"/>
                </a:lnTo>
                <a:cubicBezTo>
                  <a:pt x="626419" y="195898"/>
                  <a:pt x="626913" y="194290"/>
                  <a:pt x="627421" y="192709"/>
                </a:cubicBezTo>
                <a:lnTo>
                  <a:pt x="613917" y="192709"/>
                </a:lnTo>
                <a:close/>
                <a:moveTo>
                  <a:pt x="776078" y="192709"/>
                </a:moveTo>
                <a:cubicBezTo>
                  <a:pt x="774157" y="194071"/>
                  <a:pt x="772819" y="195746"/>
                  <a:pt x="771700" y="197506"/>
                </a:cubicBezTo>
                <a:lnTo>
                  <a:pt x="873834" y="197506"/>
                </a:lnTo>
                <a:cubicBezTo>
                  <a:pt x="873259" y="197343"/>
                  <a:pt x="872683" y="197161"/>
                  <a:pt x="872072" y="197228"/>
                </a:cubicBezTo>
                <a:cubicBezTo>
                  <a:pt x="870268" y="195332"/>
                  <a:pt x="867232" y="194579"/>
                  <a:pt x="861629" y="193821"/>
                </a:cubicBezTo>
                <a:lnTo>
                  <a:pt x="861443" y="193913"/>
                </a:lnTo>
                <a:cubicBezTo>
                  <a:pt x="860683" y="193818"/>
                  <a:pt x="859822" y="193350"/>
                  <a:pt x="859347" y="192876"/>
                </a:cubicBezTo>
                <a:cubicBezTo>
                  <a:pt x="859366" y="192818"/>
                  <a:pt x="859348" y="192767"/>
                  <a:pt x="859366" y="192709"/>
                </a:cubicBezTo>
                <a:lnTo>
                  <a:pt x="776078" y="192709"/>
                </a:lnTo>
                <a:close/>
                <a:moveTo>
                  <a:pt x="872666" y="192709"/>
                </a:moveTo>
                <a:lnTo>
                  <a:pt x="873408" y="193635"/>
                </a:lnTo>
                <a:lnTo>
                  <a:pt x="873593" y="192709"/>
                </a:lnTo>
                <a:lnTo>
                  <a:pt x="872666" y="192709"/>
                </a:lnTo>
                <a:close/>
                <a:moveTo>
                  <a:pt x="898487" y="192709"/>
                </a:moveTo>
                <a:cubicBezTo>
                  <a:pt x="898981" y="193077"/>
                  <a:pt x="899500" y="193374"/>
                  <a:pt x="900008" y="193543"/>
                </a:cubicBezTo>
                <a:cubicBezTo>
                  <a:pt x="904282" y="195155"/>
                  <a:pt x="909030" y="196382"/>
                  <a:pt x="914254" y="195339"/>
                </a:cubicBezTo>
                <a:cubicBezTo>
                  <a:pt x="916343" y="194906"/>
                  <a:pt x="917536" y="193882"/>
                  <a:pt x="918372" y="192709"/>
                </a:cubicBezTo>
                <a:lnTo>
                  <a:pt x="898487" y="192709"/>
                </a:lnTo>
                <a:close/>
                <a:moveTo>
                  <a:pt x="931542" y="192709"/>
                </a:moveTo>
                <a:cubicBezTo>
                  <a:pt x="932432" y="193973"/>
                  <a:pt x="933588" y="195085"/>
                  <a:pt x="934955" y="195913"/>
                </a:cubicBezTo>
                <a:cubicBezTo>
                  <a:pt x="937234" y="197241"/>
                  <a:pt x="939708" y="197707"/>
                  <a:pt x="941893" y="197043"/>
                </a:cubicBezTo>
                <a:cubicBezTo>
                  <a:pt x="942368" y="196948"/>
                  <a:pt x="942825" y="196751"/>
                  <a:pt x="943395" y="196562"/>
                </a:cubicBezTo>
                <a:cubicBezTo>
                  <a:pt x="943395" y="196751"/>
                  <a:pt x="943397" y="196948"/>
                  <a:pt x="943302" y="197043"/>
                </a:cubicBezTo>
                <a:cubicBezTo>
                  <a:pt x="943264" y="197196"/>
                  <a:pt x="943230" y="197354"/>
                  <a:pt x="943191" y="197506"/>
                </a:cubicBezTo>
                <a:lnTo>
                  <a:pt x="1291311" y="197506"/>
                </a:lnTo>
                <a:cubicBezTo>
                  <a:pt x="1289739" y="195819"/>
                  <a:pt x="1288092" y="194281"/>
                  <a:pt x="1286451" y="192709"/>
                </a:cubicBezTo>
                <a:lnTo>
                  <a:pt x="931542" y="192709"/>
                </a:lnTo>
                <a:close/>
                <a:moveTo>
                  <a:pt x="1295689" y="192709"/>
                </a:moveTo>
                <a:cubicBezTo>
                  <a:pt x="1296168" y="194041"/>
                  <a:pt x="1297153" y="196047"/>
                  <a:pt x="1299399" y="197506"/>
                </a:cubicBezTo>
                <a:lnTo>
                  <a:pt x="1307283" y="197506"/>
                </a:lnTo>
                <a:cubicBezTo>
                  <a:pt x="1308264" y="197196"/>
                  <a:pt x="1309230" y="196978"/>
                  <a:pt x="1310195" y="196562"/>
                </a:cubicBezTo>
                <a:lnTo>
                  <a:pt x="1310195" y="196654"/>
                </a:lnTo>
                <a:cubicBezTo>
                  <a:pt x="1310127" y="196961"/>
                  <a:pt x="1310186" y="197223"/>
                  <a:pt x="1310176" y="197506"/>
                </a:cubicBezTo>
                <a:lnTo>
                  <a:pt x="1345142" y="197506"/>
                </a:lnTo>
                <a:lnTo>
                  <a:pt x="1344382" y="197228"/>
                </a:lnTo>
                <a:lnTo>
                  <a:pt x="1348129" y="197506"/>
                </a:lnTo>
                <a:lnTo>
                  <a:pt x="1348481" y="197506"/>
                </a:lnTo>
                <a:cubicBezTo>
                  <a:pt x="1348529" y="197483"/>
                  <a:pt x="1348833" y="197317"/>
                  <a:pt x="1350076" y="197228"/>
                </a:cubicBezTo>
                <a:cubicBezTo>
                  <a:pt x="1353870" y="197056"/>
                  <a:pt x="1356967" y="195412"/>
                  <a:pt x="1358869" y="192709"/>
                </a:cubicBezTo>
                <a:lnTo>
                  <a:pt x="1295689" y="192709"/>
                </a:lnTo>
                <a:close/>
                <a:moveTo>
                  <a:pt x="1381314" y="192709"/>
                </a:moveTo>
                <a:cubicBezTo>
                  <a:pt x="1382514" y="194287"/>
                  <a:pt x="1383681" y="195903"/>
                  <a:pt x="1384857" y="197506"/>
                </a:cubicBezTo>
                <a:lnTo>
                  <a:pt x="1398918" y="197506"/>
                </a:lnTo>
                <a:cubicBezTo>
                  <a:pt x="1397792" y="195893"/>
                  <a:pt x="1396654" y="194298"/>
                  <a:pt x="1395504" y="192709"/>
                </a:cubicBezTo>
                <a:lnTo>
                  <a:pt x="1381314" y="192709"/>
                </a:lnTo>
                <a:close/>
                <a:moveTo>
                  <a:pt x="1493632" y="192709"/>
                </a:moveTo>
                <a:cubicBezTo>
                  <a:pt x="1494919" y="194285"/>
                  <a:pt x="1496154" y="195906"/>
                  <a:pt x="1497416" y="197506"/>
                </a:cubicBezTo>
                <a:lnTo>
                  <a:pt x="1513257" y="197506"/>
                </a:lnTo>
                <a:cubicBezTo>
                  <a:pt x="1512059" y="195906"/>
                  <a:pt x="1510881" y="194286"/>
                  <a:pt x="1509659" y="192709"/>
                </a:cubicBezTo>
                <a:lnTo>
                  <a:pt x="1493632" y="192709"/>
                </a:lnTo>
                <a:close/>
                <a:moveTo>
                  <a:pt x="1588736" y="192709"/>
                </a:moveTo>
                <a:cubicBezTo>
                  <a:pt x="1590000" y="194282"/>
                  <a:pt x="1591207" y="195909"/>
                  <a:pt x="1592445" y="197506"/>
                </a:cubicBezTo>
                <a:lnTo>
                  <a:pt x="1606617" y="197506"/>
                </a:lnTo>
                <a:cubicBezTo>
                  <a:pt x="1605427" y="195909"/>
                  <a:pt x="1604271" y="194284"/>
                  <a:pt x="1603056" y="192709"/>
                </a:cubicBezTo>
                <a:lnTo>
                  <a:pt x="1588736" y="192709"/>
                </a:lnTo>
                <a:close/>
                <a:moveTo>
                  <a:pt x="898338" y="193895"/>
                </a:moveTo>
                <a:cubicBezTo>
                  <a:pt x="895680" y="193691"/>
                  <a:pt x="892977" y="194287"/>
                  <a:pt x="890603" y="195710"/>
                </a:cubicBezTo>
                <a:cubicBezTo>
                  <a:pt x="889630" y="196285"/>
                  <a:pt x="888861" y="196896"/>
                  <a:pt x="888136" y="197506"/>
                </a:cubicBezTo>
                <a:lnTo>
                  <a:pt x="906982" y="197506"/>
                </a:lnTo>
                <a:cubicBezTo>
                  <a:pt x="906595" y="197281"/>
                  <a:pt x="906148" y="197136"/>
                  <a:pt x="905795" y="196858"/>
                </a:cubicBezTo>
                <a:cubicBezTo>
                  <a:pt x="903611" y="195104"/>
                  <a:pt x="900997" y="194099"/>
                  <a:pt x="898338" y="193895"/>
                </a:cubicBezTo>
                <a:close/>
                <a:moveTo>
                  <a:pt x="58320" y="202303"/>
                </a:moveTo>
                <a:cubicBezTo>
                  <a:pt x="57159" y="203921"/>
                  <a:pt x="55931" y="205478"/>
                  <a:pt x="54795" y="207118"/>
                </a:cubicBezTo>
                <a:lnTo>
                  <a:pt x="67558" y="207118"/>
                </a:lnTo>
                <a:cubicBezTo>
                  <a:pt x="68739" y="205479"/>
                  <a:pt x="70003" y="203918"/>
                  <a:pt x="71212" y="202303"/>
                </a:cubicBezTo>
                <a:lnTo>
                  <a:pt x="58320" y="202303"/>
                </a:lnTo>
                <a:close/>
                <a:moveTo>
                  <a:pt x="164257" y="202303"/>
                </a:moveTo>
                <a:cubicBezTo>
                  <a:pt x="162902" y="203912"/>
                  <a:pt x="161504" y="205489"/>
                  <a:pt x="160176" y="207118"/>
                </a:cubicBezTo>
                <a:lnTo>
                  <a:pt x="174886" y="207118"/>
                </a:lnTo>
                <a:cubicBezTo>
                  <a:pt x="176281" y="205487"/>
                  <a:pt x="177749" y="203914"/>
                  <a:pt x="179171" y="202303"/>
                </a:cubicBezTo>
                <a:lnTo>
                  <a:pt x="164257" y="202303"/>
                </a:lnTo>
                <a:close/>
                <a:moveTo>
                  <a:pt x="276667" y="202303"/>
                </a:moveTo>
                <a:cubicBezTo>
                  <a:pt x="275406" y="203911"/>
                  <a:pt x="274120" y="205491"/>
                  <a:pt x="272883" y="207118"/>
                </a:cubicBezTo>
                <a:lnTo>
                  <a:pt x="287407" y="207118"/>
                </a:lnTo>
                <a:cubicBezTo>
                  <a:pt x="288681" y="205506"/>
                  <a:pt x="289952" y="203892"/>
                  <a:pt x="291247" y="202303"/>
                </a:cubicBezTo>
                <a:lnTo>
                  <a:pt x="276667" y="202303"/>
                </a:lnTo>
                <a:close/>
                <a:moveTo>
                  <a:pt x="345226" y="202303"/>
                </a:moveTo>
                <a:cubicBezTo>
                  <a:pt x="345219" y="203028"/>
                  <a:pt x="345281" y="203487"/>
                  <a:pt x="345171" y="204729"/>
                </a:cubicBezTo>
                <a:cubicBezTo>
                  <a:pt x="345123" y="205542"/>
                  <a:pt x="345170" y="206330"/>
                  <a:pt x="345171" y="207118"/>
                </a:cubicBezTo>
                <a:lnTo>
                  <a:pt x="500078" y="207118"/>
                </a:lnTo>
                <a:cubicBezTo>
                  <a:pt x="502049" y="205467"/>
                  <a:pt x="504019" y="203705"/>
                  <a:pt x="505977" y="202303"/>
                </a:cubicBezTo>
                <a:lnTo>
                  <a:pt x="345226" y="202303"/>
                </a:lnTo>
                <a:close/>
                <a:moveTo>
                  <a:pt x="611209" y="202303"/>
                </a:moveTo>
                <a:cubicBezTo>
                  <a:pt x="610755" y="203878"/>
                  <a:pt x="610336" y="205520"/>
                  <a:pt x="609892" y="207118"/>
                </a:cubicBezTo>
                <a:lnTo>
                  <a:pt x="623007" y="207118"/>
                </a:lnTo>
                <a:cubicBezTo>
                  <a:pt x="623481" y="205477"/>
                  <a:pt x="623988" y="203917"/>
                  <a:pt x="624472" y="202303"/>
                </a:cubicBezTo>
                <a:lnTo>
                  <a:pt x="611209" y="202303"/>
                </a:lnTo>
                <a:close/>
                <a:moveTo>
                  <a:pt x="769344" y="202303"/>
                </a:moveTo>
                <a:cubicBezTo>
                  <a:pt x="768768" y="203944"/>
                  <a:pt x="768295" y="205555"/>
                  <a:pt x="767916" y="207118"/>
                </a:cubicBezTo>
                <a:lnTo>
                  <a:pt x="1298453" y="207118"/>
                </a:lnTo>
                <a:cubicBezTo>
                  <a:pt x="1298329" y="206825"/>
                  <a:pt x="1298332" y="206539"/>
                  <a:pt x="1298138" y="206248"/>
                </a:cubicBezTo>
                <a:cubicBezTo>
                  <a:pt x="1297284" y="204860"/>
                  <a:pt x="1296325" y="203572"/>
                  <a:pt x="1295355" y="202303"/>
                </a:cubicBezTo>
                <a:lnTo>
                  <a:pt x="942097" y="202303"/>
                </a:lnTo>
                <a:cubicBezTo>
                  <a:pt x="942067" y="202480"/>
                  <a:pt x="942011" y="202643"/>
                  <a:pt x="941985" y="202822"/>
                </a:cubicBezTo>
                <a:cubicBezTo>
                  <a:pt x="941890" y="202822"/>
                  <a:pt x="941691" y="202731"/>
                  <a:pt x="941596" y="202636"/>
                </a:cubicBezTo>
                <a:cubicBezTo>
                  <a:pt x="941325" y="202520"/>
                  <a:pt x="941004" y="202420"/>
                  <a:pt x="940724" y="202303"/>
                </a:cubicBezTo>
                <a:lnTo>
                  <a:pt x="927368" y="202303"/>
                </a:lnTo>
                <a:lnTo>
                  <a:pt x="926589" y="203025"/>
                </a:lnTo>
                <a:cubicBezTo>
                  <a:pt x="926019" y="203500"/>
                  <a:pt x="925841" y="203689"/>
                  <a:pt x="924512" y="203025"/>
                </a:cubicBezTo>
                <a:cubicBezTo>
                  <a:pt x="923721" y="202703"/>
                  <a:pt x="922878" y="202557"/>
                  <a:pt x="922063" y="202303"/>
                </a:cubicBezTo>
                <a:lnTo>
                  <a:pt x="884537" y="202303"/>
                </a:lnTo>
                <a:cubicBezTo>
                  <a:pt x="884238" y="203095"/>
                  <a:pt x="884043" y="203871"/>
                  <a:pt x="883944" y="204637"/>
                </a:cubicBezTo>
                <a:cubicBezTo>
                  <a:pt x="883469" y="204447"/>
                  <a:pt x="882993" y="204345"/>
                  <a:pt x="882423" y="204155"/>
                </a:cubicBezTo>
                <a:cubicBezTo>
                  <a:pt x="880247" y="203516"/>
                  <a:pt x="879065" y="203062"/>
                  <a:pt x="878323" y="202303"/>
                </a:cubicBezTo>
                <a:lnTo>
                  <a:pt x="769344" y="202303"/>
                </a:lnTo>
                <a:close/>
                <a:moveTo>
                  <a:pt x="1312532" y="202303"/>
                </a:moveTo>
                <a:cubicBezTo>
                  <a:pt x="1312547" y="202319"/>
                  <a:pt x="1312555" y="202343"/>
                  <a:pt x="1312569" y="202359"/>
                </a:cubicBezTo>
                <a:cubicBezTo>
                  <a:pt x="1313709" y="203781"/>
                  <a:pt x="1314933" y="204911"/>
                  <a:pt x="1316168" y="205859"/>
                </a:cubicBezTo>
                <a:cubicBezTo>
                  <a:pt x="1316740" y="206345"/>
                  <a:pt x="1317095" y="206718"/>
                  <a:pt x="1317522" y="207118"/>
                </a:cubicBezTo>
                <a:lnTo>
                  <a:pt x="1337574" y="207118"/>
                </a:lnTo>
                <a:cubicBezTo>
                  <a:pt x="1338789" y="206211"/>
                  <a:pt x="1339712" y="204972"/>
                  <a:pt x="1340486" y="203877"/>
                </a:cubicBezTo>
                <a:lnTo>
                  <a:pt x="1340672" y="203674"/>
                </a:lnTo>
                <a:cubicBezTo>
                  <a:pt x="1341242" y="203768"/>
                  <a:pt x="1341637" y="203877"/>
                  <a:pt x="1342397" y="203877"/>
                </a:cubicBezTo>
                <a:cubicBezTo>
                  <a:pt x="1343621" y="203877"/>
                  <a:pt x="1344977" y="203451"/>
                  <a:pt x="1346107" y="202303"/>
                </a:cubicBezTo>
                <a:lnTo>
                  <a:pt x="1312532" y="202303"/>
                </a:lnTo>
                <a:close/>
                <a:moveTo>
                  <a:pt x="1388400" y="202303"/>
                </a:moveTo>
                <a:cubicBezTo>
                  <a:pt x="1389532" y="203903"/>
                  <a:pt x="1390668" y="205494"/>
                  <a:pt x="1391776" y="207118"/>
                </a:cubicBezTo>
                <a:lnTo>
                  <a:pt x="1405373" y="207118"/>
                </a:lnTo>
                <a:cubicBezTo>
                  <a:pt x="1404318" y="205493"/>
                  <a:pt x="1403224" y="203905"/>
                  <a:pt x="1402145" y="202303"/>
                </a:cubicBezTo>
                <a:lnTo>
                  <a:pt x="1388400" y="202303"/>
                </a:lnTo>
                <a:close/>
                <a:moveTo>
                  <a:pt x="1501107" y="202303"/>
                </a:moveTo>
                <a:cubicBezTo>
                  <a:pt x="1502330" y="203911"/>
                  <a:pt x="1503584" y="205486"/>
                  <a:pt x="1504780" y="207118"/>
                </a:cubicBezTo>
                <a:lnTo>
                  <a:pt x="1520269" y="207118"/>
                </a:lnTo>
                <a:cubicBezTo>
                  <a:pt x="1519129" y="205482"/>
                  <a:pt x="1517911" y="203917"/>
                  <a:pt x="1516745" y="202303"/>
                </a:cubicBezTo>
                <a:lnTo>
                  <a:pt x="1501107" y="202303"/>
                </a:lnTo>
                <a:close/>
                <a:moveTo>
                  <a:pt x="1596081" y="202303"/>
                </a:moveTo>
                <a:cubicBezTo>
                  <a:pt x="1597286" y="203915"/>
                  <a:pt x="1598539" y="205483"/>
                  <a:pt x="1599717" y="207118"/>
                </a:cubicBezTo>
                <a:lnTo>
                  <a:pt x="1613573" y="207118"/>
                </a:lnTo>
                <a:cubicBezTo>
                  <a:pt x="1612443" y="205486"/>
                  <a:pt x="1611243" y="203913"/>
                  <a:pt x="1610086" y="202303"/>
                </a:cubicBezTo>
                <a:lnTo>
                  <a:pt x="1596081" y="202303"/>
                </a:lnTo>
                <a:close/>
                <a:moveTo>
                  <a:pt x="51679" y="211915"/>
                </a:moveTo>
                <a:cubicBezTo>
                  <a:pt x="50620" y="213503"/>
                  <a:pt x="49597" y="215122"/>
                  <a:pt x="48563" y="216731"/>
                </a:cubicBezTo>
                <a:lnTo>
                  <a:pt x="61010" y="216731"/>
                </a:lnTo>
                <a:cubicBezTo>
                  <a:pt x="62086" y="215121"/>
                  <a:pt x="63154" y="213503"/>
                  <a:pt x="64256" y="211915"/>
                </a:cubicBezTo>
                <a:lnTo>
                  <a:pt x="51679" y="211915"/>
                </a:lnTo>
                <a:close/>
                <a:moveTo>
                  <a:pt x="156373" y="211915"/>
                </a:moveTo>
                <a:cubicBezTo>
                  <a:pt x="155119" y="213504"/>
                  <a:pt x="153910" y="215124"/>
                  <a:pt x="152682" y="216731"/>
                </a:cubicBezTo>
                <a:lnTo>
                  <a:pt x="167021" y="216731"/>
                </a:lnTo>
                <a:cubicBezTo>
                  <a:pt x="168312" y="215120"/>
                  <a:pt x="169597" y="213507"/>
                  <a:pt x="170916" y="211915"/>
                </a:cubicBezTo>
                <a:lnTo>
                  <a:pt x="156373" y="211915"/>
                </a:lnTo>
                <a:close/>
                <a:moveTo>
                  <a:pt x="269340" y="211915"/>
                </a:moveTo>
                <a:cubicBezTo>
                  <a:pt x="268170" y="213504"/>
                  <a:pt x="267035" y="215123"/>
                  <a:pt x="265890" y="216731"/>
                </a:cubicBezTo>
                <a:lnTo>
                  <a:pt x="280062" y="216731"/>
                </a:lnTo>
                <a:cubicBezTo>
                  <a:pt x="281246" y="215130"/>
                  <a:pt x="282398" y="213494"/>
                  <a:pt x="283605" y="211915"/>
                </a:cubicBezTo>
                <a:lnTo>
                  <a:pt x="269340" y="211915"/>
                </a:lnTo>
                <a:close/>
                <a:moveTo>
                  <a:pt x="345171" y="211915"/>
                </a:moveTo>
                <a:lnTo>
                  <a:pt x="345171" y="212027"/>
                </a:lnTo>
                <a:cubicBezTo>
                  <a:pt x="345171" y="213259"/>
                  <a:pt x="345345" y="214208"/>
                  <a:pt x="345820" y="215157"/>
                </a:cubicBezTo>
                <a:cubicBezTo>
                  <a:pt x="345576" y="215705"/>
                  <a:pt x="345487" y="216221"/>
                  <a:pt x="345431" y="216731"/>
                </a:cubicBezTo>
                <a:lnTo>
                  <a:pt x="494718" y="216731"/>
                </a:lnTo>
                <a:cubicBezTo>
                  <a:pt x="494571" y="216198"/>
                  <a:pt x="494491" y="215593"/>
                  <a:pt x="494272" y="215157"/>
                </a:cubicBezTo>
                <a:cubicBezTo>
                  <a:pt x="495002" y="214296"/>
                  <a:pt x="495516" y="213216"/>
                  <a:pt x="495905" y="211915"/>
                </a:cubicBezTo>
                <a:lnTo>
                  <a:pt x="345171" y="211915"/>
                </a:lnTo>
                <a:close/>
                <a:moveTo>
                  <a:pt x="608575" y="211915"/>
                </a:moveTo>
                <a:cubicBezTo>
                  <a:pt x="608141" y="213538"/>
                  <a:pt x="607662" y="215085"/>
                  <a:pt x="607239" y="216731"/>
                </a:cubicBezTo>
                <a:lnTo>
                  <a:pt x="620373" y="216731"/>
                </a:lnTo>
                <a:cubicBezTo>
                  <a:pt x="620804" y="215123"/>
                  <a:pt x="621230" y="213498"/>
                  <a:pt x="621671" y="211915"/>
                </a:cubicBezTo>
                <a:lnTo>
                  <a:pt x="608575" y="211915"/>
                </a:lnTo>
                <a:close/>
                <a:moveTo>
                  <a:pt x="767452" y="211915"/>
                </a:moveTo>
                <a:cubicBezTo>
                  <a:pt x="767560" y="212770"/>
                  <a:pt x="767741" y="213549"/>
                  <a:pt x="767990" y="214212"/>
                </a:cubicBezTo>
                <a:cubicBezTo>
                  <a:pt x="767610" y="214496"/>
                  <a:pt x="767331" y="214594"/>
                  <a:pt x="766951" y="214879"/>
                </a:cubicBezTo>
                <a:lnTo>
                  <a:pt x="765987" y="215731"/>
                </a:lnTo>
                <a:cubicBezTo>
                  <a:pt x="765579" y="216101"/>
                  <a:pt x="765205" y="216386"/>
                  <a:pt x="764818" y="216731"/>
                </a:cubicBezTo>
                <a:lnTo>
                  <a:pt x="1308433" y="216731"/>
                </a:lnTo>
                <a:lnTo>
                  <a:pt x="1300586" y="211915"/>
                </a:lnTo>
                <a:lnTo>
                  <a:pt x="767452" y="211915"/>
                </a:lnTo>
                <a:close/>
                <a:moveTo>
                  <a:pt x="1320694" y="211915"/>
                </a:moveTo>
                <a:cubicBezTo>
                  <a:pt x="1321655" y="213414"/>
                  <a:pt x="1322981" y="214819"/>
                  <a:pt x="1324719" y="215620"/>
                </a:cubicBezTo>
                <a:cubicBezTo>
                  <a:pt x="1325669" y="216094"/>
                  <a:pt x="1326719" y="216286"/>
                  <a:pt x="1327669" y="216286"/>
                </a:cubicBezTo>
                <a:cubicBezTo>
                  <a:pt x="1328618" y="216286"/>
                  <a:pt x="1329559" y="216094"/>
                  <a:pt x="1330414" y="215620"/>
                </a:cubicBezTo>
                <a:cubicBezTo>
                  <a:pt x="1331978" y="214839"/>
                  <a:pt x="1333353" y="213524"/>
                  <a:pt x="1334328" y="211915"/>
                </a:cubicBezTo>
                <a:lnTo>
                  <a:pt x="1320694" y="211915"/>
                </a:lnTo>
                <a:close/>
                <a:moveTo>
                  <a:pt x="1394874" y="211915"/>
                </a:moveTo>
                <a:cubicBezTo>
                  <a:pt x="1395921" y="213508"/>
                  <a:pt x="1396948" y="215116"/>
                  <a:pt x="1397972" y="216731"/>
                </a:cubicBezTo>
                <a:lnTo>
                  <a:pt x="1411327" y="216731"/>
                </a:lnTo>
                <a:cubicBezTo>
                  <a:pt x="1410359" y="215123"/>
                  <a:pt x="1409407" y="213501"/>
                  <a:pt x="1408415" y="211915"/>
                </a:cubicBezTo>
                <a:lnTo>
                  <a:pt x="1394874" y="211915"/>
                </a:lnTo>
                <a:close/>
                <a:moveTo>
                  <a:pt x="1508175" y="211915"/>
                </a:moveTo>
                <a:cubicBezTo>
                  <a:pt x="1509295" y="213502"/>
                  <a:pt x="1510382" y="215122"/>
                  <a:pt x="1511476" y="216731"/>
                </a:cubicBezTo>
                <a:lnTo>
                  <a:pt x="1526632" y="216731"/>
                </a:lnTo>
                <a:cubicBezTo>
                  <a:pt x="1525588" y="215119"/>
                  <a:pt x="1524546" y="213506"/>
                  <a:pt x="1523478" y="211915"/>
                </a:cubicBezTo>
                <a:lnTo>
                  <a:pt x="1508175" y="211915"/>
                </a:lnTo>
                <a:close/>
                <a:moveTo>
                  <a:pt x="1603037" y="211915"/>
                </a:moveTo>
                <a:cubicBezTo>
                  <a:pt x="1604140" y="213504"/>
                  <a:pt x="1605208" y="215120"/>
                  <a:pt x="1606283" y="216731"/>
                </a:cubicBezTo>
                <a:lnTo>
                  <a:pt x="1619899" y="216731"/>
                </a:lnTo>
                <a:cubicBezTo>
                  <a:pt x="1618869" y="215129"/>
                  <a:pt x="1617875" y="213496"/>
                  <a:pt x="1616820" y="211915"/>
                </a:cubicBezTo>
                <a:lnTo>
                  <a:pt x="1603037" y="211915"/>
                </a:lnTo>
                <a:close/>
                <a:moveTo>
                  <a:pt x="45447" y="221509"/>
                </a:moveTo>
                <a:cubicBezTo>
                  <a:pt x="44465" y="223098"/>
                  <a:pt x="43527" y="224716"/>
                  <a:pt x="42571" y="226325"/>
                </a:cubicBezTo>
                <a:lnTo>
                  <a:pt x="1625946" y="226325"/>
                </a:lnTo>
                <a:cubicBezTo>
                  <a:pt x="1624977" y="224694"/>
                  <a:pt x="1623937" y="223119"/>
                  <a:pt x="1622941" y="221509"/>
                </a:cubicBezTo>
                <a:lnTo>
                  <a:pt x="1609493" y="221509"/>
                </a:lnTo>
                <a:cubicBezTo>
                  <a:pt x="1609784" y="221963"/>
                  <a:pt x="1610112" y="222387"/>
                  <a:pt x="1610401" y="222843"/>
                </a:cubicBezTo>
                <a:lnTo>
                  <a:pt x="1530620" y="222843"/>
                </a:lnTo>
                <a:cubicBezTo>
                  <a:pt x="1530340" y="222389"/>
                  <a:pt x="1530029" y="221961"/>
                  <a:pt x="1529748" y="221509"/>
                </a:cubicBezTo>
                <a:lnTo>
                  <a:pt x="1514741" y="221509"/>
                </a:lnTo>
                <a:cubicBezTo>
                  <a:pt x="1515180" y="222180"/>
                  <a:pt x="1515661" y="222816"/>
                  <a:pt x="1516095" y="223491"/>
                </a:cubicBezTo>
                <a:lnTo>
                  <a:pt x="1415427" y="223491"/>
                </a:lnTo>
                <a:cubicBezTo>
                  <a:pt x="1415042" y="222816"/>
                  <a:pt x="1414610" y="222181"/>
                  <a:pt x="1414221" y="221509"/>
                </a:cubicBezTo>
                <a:lnTo>
                  <a:pt x="1401051" y="221509"/>
                </a:lnTo>
                <a:cubicBezTo>
                  <a:pt x="1401486" y="222222"/>
                  <a:pt x="1401975" y="222885"/>
                  <a:pt x="1402405" y="223602"/>
                </a:cubicBezTo>
                <a:lnTo>
                  <a:pt x="1304871" y="223602"/>
                </a:lnTo>
                <a:lnTo>
                  <a:pt x="1304296" y="223491"/>
                </a:lnTo>
                <a:cubicBezTo>
                  <a:pt x="1304296" y="222787"/>
                  <a:pt x="1304184" y="222141"/>
                  <a:pt x="1304074" y="221509"/>
                </a:cubicBezTo>
                <a:lnTo>
                  <a:pt x="757380" y="221509"/>
                </a:lnTo>
                <a:cubicBezTo>
                  <a:pt x="756438" y="222175"/>
                  <a:pt x="755541" y="222938"/>
                  <a:pt x="754690" y="223787"/>
                </a:cubicBezTo>
                <a:lnTo>
                  <a:pt x="753169" y="223787"/>
                </a:lnTo>
                <a:lnTo>
                  <a:pt x="753169" y="223028"/>
                </a:lnTo>
                <a:lnTo>
                  <a:pt x="752891" y="222935"/>
                </a:lnTo>
                <a:lnTo>
                  <a:pt x="752594" y="223695"/>
                </a:lnTo>
                <a:lnTo>
                  <a:pt x="618499" y="223695"/>
                </a:lnTo>
                <a:cubicBezTo>
                  <a:pt x="618689" y="222948"/>
                  <a:pt x="618901" y="222251"/>
                  <a:pt x="619093" y="221509"/>
                </a:cubicBezTo>
                <a:lnTo>
                  <a:pt x="605941" y="221509"/>
                </a:lnTo>
                <a:cubicBezTo>
                  <a:pt x="605803" y="222068"/>
                  <a:pt x="605632" y="222559"/>
                  <a:pt x="605496" y="223120"/>
                </a:cubicBezTo>
                <a:lnTo>
                  <a:pt x="498928" y="223120"/>
                </a:lnTo>
                <a:cubicBezTo>
                  <a:pt x="498264" y="222931"/>
                  <a:pt x="497687" y="222653"/>
                  <a:pt x="496832" y="222843"/>
                </a:cubicBezTo>
                <a:cubicBezTo>
                  <a:pt x="496547" y="222843"/>
                  <a:pt x="496357" y="223026"/>
                  <a:pt x="496072" y="223120"/>
                </a:cubicBezTo>
                <a:lnTo>
                  <a:pt x="495515" y="223120"/>
                </a:lnTo>
                <a:cubicBezTo>
                  <a:pt x="495515" y="222552"/>
                  <a:pt x="495429" y="222054"/>
                  <a:pt x="495367" y="221509"/>
                </a:cubicBezTo>
                <a:lnTo>
                  <a:pt x="469101" y="221509"/>
                </a:lnTo>
                <a:cubicBezTo>
                  <a:pt x="469960" y="222267"/>
                  <a:pt x="471060" y="222795"/>
                  <a:pt x="472421" y="222935"/>
                </a:cubicBezTo>
                <a:cubicBezTo>
                  <a:pt x="473181" y="223030"/>
                  <a:pt x="473852" y="222935"/>
                  <a:pt x="474517" y="222935"/>
                </a:cubicBezTo>
                <a:cubicBezTo>
                  <a:pt x="474517" y="223125"/>
                  <a:pt x="474519" y="223209"/>
                  <a:pt x="474424" y="223398"/>
                </a:cubicBezTo>
                <a:lnTo>
                  <a:pt x="474424" y="223491"/>
                </a:lnTo>
                <a:lnTo>
                  <a:pt x="460457" y="223491"/>
                </a:lnTo>
                <a:cubicBezTo>
                  <a:pt x="461303" y="222877"/>
                  <a:pt x="461814" y="222197"/>
                  <a:pt x="462182" y="221509"/>
                </a:cubicBezTo>
                <a:lnTo>
                  <a:pt x="346599" y="221509"/>
                </a:lnTo>
                <a:cubicBezTo>
                  <a:pt x="345718" y="222059"/>
                  <a:pt x="345100" y="222742"/>
                  <a:pt x="344689" y="223398"/>
                </a:cubicBezTo>
                <a:lnTo>
                  <a:pt x="275165" y="223398"/>
                </a:lnTo>
                <a:cubicBezTo>
                  <a:pt x="275616" y="222758"/>
                  <a:pt x="276101" y="222146"/>
                  <a:pt x="276556" y="221509"/>
                </a:cubicBezTo>
                <a:lnTo>
                  <a:pt x="262458" y="221509"/>
                </a:lnTo>
                <a:cubicBezTo>
                  <a:pt x="262084" y="222052"/>
                  <a:pt x="261680" y="222575"/>
                  <a:pt x="261308" y="223120"/>
                </a:cubicBezTo>
                <a:lnTo>
                  <a:pt x="161864" y="223120"/>
                </a:lnTo>
                <a:cubicBezTo>
                  <a:pt x="162283" y="222574"/>
                  <a:pt x="162740" y="222054"/>
                  <a:pt x="163162" y="221509"/>
                </a:cubicBezTo>
                <a:lnTo>
                  <a:pt x="148990" y="221509"/>
                </a:lnTo>
                <a:cubicBezTo>
                  <a:pt x="148635" y="221991"/>
                  <a:pt x="148249" y="222452"/>
                  <a:pt x="147896" y="222935"/>
                </a:cubicBezTo>
                <a:lnTo>
                  <a:pt x="56817" y="222935"/>
                </a:lnTo>
                <a:cubicBezTo>
                  <a:pt x="57126" y="222449"/>
                  <a:pt x="57471" y="221993"/>
                  <a:pt x="57782" y="221509"/>
                </a:cubicBezTo>
                <a:lnTo>
                  <a:pt x="45447" y="221509"/>
                </a:lnTo>
                <a:close/>
                <a:moveTo>
                  <a:pt x="441072" y="222954"/>
                </a:moveTo>
                <a:cubicBezTo>
                  <a:pt x="442081" y="222954"/>
                  <a:pt x="443133" y="223175"/>
                  <a:pt x="444226" y="223602"/>
                </a:cubicBezTo>
                <a:lnTo>
                  <a:pt x="438141" y="223602"/>
                </a:lnTo>
                <a:cubicBezTo>
                  <a:pt x="439091" y="223175"/>
                  <a:pt x="440063" y="222954"/>
                  <a:pt x="441072" y="222954"/>
                </a:cubicBezTo>
                <a:close/>
                <a:moveTo>
                  <a:pt x="39845" y="231121"/>
                </a:moveTo>
                <a:cubicBezTo>
                  <a:pt x="38930" y="232724"/>
                  <a:pt x="38007" y="234315"/>
                  <a:pt x="37118" y="235937"/>
                </a:cubicBezTo>
                <a:lnTo>
                  <a:pt x="49936" y="235937"/>
                </a:lnTo>
                <a:cubicBezTo>
                  <a:pt x="50082" y="235681"/>
                  <a:pt x="50215" y="235414"/>
                  <a:pt x="50362" y="235159"/>
                </a:cubicBezTo>
                <a:lnTo>
                  <a:pt x="140124" y="235159"/>
                </a:lnTo>
                <a:cubicBezTo>
                  <a:pt x="139951" y="235415"/>
                  <a:pt x="139795" y="235680"/>
                  <a:pt x="139623" y="235937"/>
                </a:cubicBezTo>
                <a:lnTo>
                  <a:pt x="153554" y="235937"/>
                </a:lnTo>
                <a:cubicBezTo>
                  <a:pt x="153733" y="235681"/>
                  <a:pt x="153893" y="235414"/>
                  <a:pt x="154073" y="235159"/>
                </a:cubicBezTo>
                <a:lnTo>
                  <a:pt x="254463" y="235159"/>
                </a:lnTo>
                <a:cubicBezTo>
                  <a:pt x="254303" y="235415"/>
                  <a:pt x="254159" y="235681"/>
                  <a:pt x="254000" y="235937"/>
                </a:cubicBezTo>
                <a:lnTo>
                  <a:pt x="267040" y="235937"/>
                </a:lnTo>
                <a:cubicBezTo>
                  <a:pt x="267225" y="235651"/>
                  <a:pt x="267392" y="235351"/>
                  <a:pt x="267578" y="235066"/>
                </a:cubicBezTo>
                <a:lnTo>
                  <a:pt x="346877" y="235066"/>
                </a:lnTo>
                <a:lnTo>
                  <a:pt x="346877" y="234974"/>
                </a:lnTo>
                <a:cubicBezTo>
                  <a:pt x="347132" y="235312"/>
                  <a:pt x="347427" y="235612"/>
                  <a:pt x="347694" y="235937"/>
                </a:cubicBezTo>
                <a:lnTo>
                  <a:pt x="425509" y="235937"/>
                </a:lnTo>
                <a:cubicBezTo>
                  <a:pt x="425591" y="235639"/>
                  <a:pt x="425710" y="235368"/>
                  <a:pt x="425787" y="235066"/>
                </a:cubicBezTo>
                <a:lnTo>
                  <a:pt x="474999" y="235066"/>
                </a:lnTo>
                <a:cubicBezTo>
                  <a:pt x="475084" y="235361"/>
                  <a:pt x="475190" y="235643"/>
                  <a:pt x="475278" y="235937"/>
                </a:cubicBezTo>
                <a:lnTo>
                  <a:pt x="506849" y="235937"/>
                </a:lnTo>
                <a:cubicBezTo>
                  <a:pt x="506908" y="235669"/>
                  <a:pt x="507054" y="235434"/>
                  <a:pt x="507090" y="235159"/>
                </a:cubicBezTo>
                <a:lnTo>
                  <a:pt x="603585" y="235159"/>
                </a:lnTo>
                <a:cubicBezTo>
                  <a:pt x="603529" y="235410"/>
                  <a:pt x="603492" y="235685"/>
                  <a:pt x="603437" y="235937"/>
                </a:cubicBezTo>
                <a:lnTo>
                  <a:pt x="614900" y="235937"/>
                </a:lnTo>
                <a:cubicBezTo>
                  <a:pt x="615000" y="235501"/>
                  <a:pt x="615079" y="235019"/>
                  <a:pt x="615179" y="234585"/>
                </a:cubicBezTo>
                <a:lnTo>
                  <a:pt x="746807" y="234585"/>
                </a:lnTo>
                <a:lnTo>
                  <a:pt x="746621" y="234974"/>
                </a:lnTo>
                <a:cubicBezTo>
                  <a:pt x="746444" y="235327"/>
                  <a:pt x="746409" y="235598"/>
                  <a:pt x="746269" y="235937"/>
                </a:cubicBezTo>
                <a:lnTo>
                  <a:pt x="1308544" y="235937"/>
                </a:lnTo>
                <a:cubicBezTo>
                  <a:pt x="1308064" y="235602"/>
                  <a:pt x="1307531" y="235103"/>
                  <a:pt x="1307153" y="234881"/>
                </a:cubicBezTo>
                <a:cubicBezTo>
                  <a:pt x="1307153" y="234881"/>
                  <a:pt x="1307062" y="234883"/>
                  <a:pt x="1306967" y="234789"/>
                </a:cubicBezTo>
                <a:lnTo>
                  <a:pt x="1408582" y="234789"/>
                </a:lnTo>
                <a:cubicBezTo>
                  <a:pt x="1408787" y="235165"/>
                  <a:pt x="1408972" y="235560"/>
                  <a:pt x="1409175" y="235937"/>
                </a:cubicBezTo>
                <a:lnTo>
                  <a:pt x="1422958" y="235937"/>
                </a:lnTo>
                <a:cubicBezTo>
                  <a:pt x="1422683" y="235401"/>
                  <a:pt x="1422437" y="234840"/>
                  <a:pt x="1422160" y="234307"/>
                </a:cubicBezTo>
                <a:lnTo>
                  <a:pt x="1523793" y="234307"/>
                </a:lnTo>
                <a:cubicBezTo>
                  <a:pt x="1524105" y="234839"/>
                  <a:pt x="1524375" y="235403"/>
                  <a:pt x="1524684" y="235937"/>
                </a:cubicBezTo>
                <a:lnTo>
                  <a:pt x="1538040" y="235937"/>
                </a:lnTo>
                <a:cubicBezTo>
                  <a:pt x="1537744" y="235402"/>
                  <a:pt x="1537485" y="234840"/>
                  <a:pt x="1537186" y="234307"/>
                </a:cubicBezTo>
                <a:lnTo>
                  <a:pt x="1617154" y="234307"/>
                </a:lnTo>
                <a:cubicBezTo>
                  <a:pt x="1617462" y="234841"/>
                  <a:pt x="1617738" y="235401"/>
                  <a:pt x="1618044" y="235937"/>
                </a:cubicBezTo>
                <a:lnTo>
                  <a:pt x="1631307" y="235937"/>
                </a:lnTo>
                <a:cubicBezTo>
                  <a:pt x="1630423" y="234326"/>
                  <a:pt x="1629545" y="232713"/>
                  <a:pt x="1628636" y="231121"/>
                </a:cubicBezTo>
                <a:lnTo>
                  <a:pt x="39845" y="231121"/>
                </a:lnTo>
                <a:close/>
                <a:moveTo>
                  <a:pt x="34409" y="240734"/>
                </a:moveTo>
                <a:cubicBezTo>
                  <a:pt x="33584" y="242305"/>
                  <a:pt x="32873" y="243960"/>
                  <a:pt x="32072" y="245549"/>
                </a:cubicBezTo>
                <a:lnTo>
                  <a:pt x="44723" y="245549"/>
                </a:lnTo>
                <a:cubicBezTo>
                  <a:pt x="45576" y="243930"/>
                  <a:pt x="46459" y="242334"/>
                  <a:pt x="47339" y="240734"/>
                </a:cubicBezTo>
                <a:lnTo>
                  <a:pt x="34409" y="240734"/>
                </a:lnTo>
                <a:close/>
                <a:moveTo>
                  <a:pt x="136581" y="240734"/>
                </a:moveTo>
                <a:cubicBezTo>
                  <a:pt x="135547" y="242334"/>
                  <a:pt x="134507" y="243932"/>
                  <a:pt x="133501" y="245549"/>
                </a:cubicBezTo>
                <a:lnTo>
                  <a:pt x="147135" y="245549"/>
                </a:lnTo>
                <a:cubicBezTo>
                  <a:pt x="148189" y="243931"/>
                  <a:pt x="149280" y="242335"/>
                  <a:pt x="150363" y="240734"/>
                </a:cubicBezTo>
                <a:lnTo>
                  <a:pt x="136581" y="240734"/>
                </a:lnTo>
                <a:close/>
                <a:moveTo>
                  <a:pt x="251161" y="240734"/>
                </a:moveTo>
                <a:cubicBezTo>
                  <a:pt x="250201" y="242333"/>
                  <a:pt x="249239" y="243934"/>
                  <a:pt x="248305" y="245549"/>
                </a:cubicBezTo>
                <a:lnTo>
                  <a:pt x="261104" y="245549"/>
                </a:lnTo>
                <a:cubicBezTo>
                  <a:pt x="262078" y="243933"/>
                  <a:pt x="263072" y="242331"/>
                  <a:pt x="264072" y="240734"/>
                </a:cubicBezTo>
                <a:lnTo>
                  <a:pt x="251161" y="240734"/>
                </a:lnTo>
                <a:close/>
                <a:moveTo>
                  <a:pt x="350439" y="240734"/>
                </a:moveTo>
                <a:cubicBezTo>
                  <a:pt x="349992" y="242636"/>
                  <a:pt x="350091" y="244310"/>
                  <a:pt x="350699" y="245549"/>
                </a:cubicBezTo>
                <a:lnTo>
                  <a:pt x="421929" y="245549"/>
                </a:lnTo>
                <a:cubicBezTo>
                  <a:pt x="421954" y="245499"/>
                  <a:pt x="421979" y="245452"/>
                  <a:pt x="422003" y="245401"/>
                </a:cubicBezTo>
                <a:cubicBezTo>
                  <a:pt x="422715" y="243890"/>
                  <a:pt x="423382" y="242337"/>
                  <a:pt x="423988" y="240734"/>
                </a:cubicBezTo>
                <a:lnTo>
                  <a:pt x="350439" y="240734"/>
                </a:lnTo>
                <a:close/>
                <a:moveTo>
                  <a:pt x="476817" y="240734"/>
                </a:moveTo>
                <a:cubicBezTo>
                  <a:pt x="476842" y="240806"/>
                  <a:pt x="476866" y="240884"/>
                  <a:pt x="476891" y="240956"/>
                </a:cubicBezTo>
                <a:lnTo>
                  <a:pt x="477745" y="243419"/>
                </a:lnTo>
                <a:cubicBezTo>
                  <a:pt x="478092" y="244461"/>
                  <a:pt x="478777" y="245084"/>
                  <a:pt x="479544" y="245549"/>
                </a:cubicBezTo>
                <a:lnTo>
                  <a:pt x="502972" y="245549"/>
                </a:lnTo>
                <a:cubicBezTo>
                  <a:pt x="502959" y="245101"/>
                  <a:pt x="503028" y="244531"/>
                  <a:pt x="503009" y="244179"/>
                </a:cubicBezTo>
                <a:lnTo>
                  <a:pt x="507554" y="245549"/>
                </a:lnTo>
                <a:lnTo>
                  <a:pt x="507925" y="245549"/>
                </a:lnTo>
                <a:lnTo>
                  <a:pt x="504438" y="240845"/>
                </a:lnTo>
                <a:cubicBezTo>
                  <a:pt x="504466" y="240812"/>
                  <a:pt x="504484" y="240767"/>
                  <a:pt x="504512" y="240734"/>
                </a:cubicBezTo>
                <a:lnTo>
                  <a:pt x="476817" y="240734"/>
                </a:lnTo>
                <a:close/>
                <a:moveTo>
                  <a:pt x="602472" y="240734"/>
                </a:moveTo>
                <a:cubicBezTo>
                  <a:pt x="602138" y="242311"/>
                  <a:pt x="601850" y="243953"/>
                  <a:pt x="601526" y="245549"/>
                </a:cubicBezTo>
                <a:lnTo>
                  <a:pt x="612934" y="245549"/>
                </a:lnTo>
                <a:cubicBezTo>
                  <a:pt x="613269" y="243955"/>
                  <a:pt x="613573" y="242307"/>
                  <a:pt x="613917" y="240734"/>
                </a:cubicBezTo>
                <a:lnTo>
                  <a:pt x="602472" y="240734"/>
                </a:lnTo>
                <a:close/>
                <a:moveTo>
                  <a:pt x="744432" y="240734"/>
                </a:moveTo>
                <a:cubicBezTo>
                  <a:pt x="744429" y="240739"/>
                  <a:pt x="744435" y="240747"/>
                  <a:pt x="744432" y="240752"/>
                </a:cubicBezTo>
                <a:cubicBezTo>
                  <a:pt x="743577" y="242270"/>
                  <a:pt x="742620" y="243791"/>
                  <a:pt x="741576" y="245308"/>
                </a:cubicBezTo>
                <a:cubicBezTo>
                  <a:pt x="741526" y="245384"/>
                  <a:pt x="741477" y="245474"/>
                  <a:pt x="741427" y="245549"/>
                </a:cubicBezTo>
                <a:lnTo>
                  <a:pt x="1076247" y="245549"/>
                </a:lnTo>
                <a:cubicBezTo>
                  <a:pt x="1076483" y="245525"/>
                  <a:pt x="1076697" y="245519"/>
                  <a:pt x="1076934" y="245494"/>
                </a:cubicBezTo>
                <a:cubicBezTo>
                  <a:pt x="1077124" y="245494"/>
                  <a:pt x="1077409" y="245496"/>
                  <a:pt x="1077694" y="245401"/>
                </a:cubicBezTo>
                <a:cubicBezTo>
                  <a:pt x="1077721" y="245456"/>
                  <a:pt x="1077760" y="245495"/>
                  <a:pt x="1077787" y="245549"/>
                </a:cubicBezTo>
                <a:lnTo>
                  <a:pt x="1312328" y="245549"/>
                </a:lnTo>
                <a:cubicBezTo>
                  <a:pt x="1312311" y="245313"/>
                  <a:pt x="1312307" y="245062"/>
                  <a:pt x="1312291" y="244827"/>
                </a:cubicBezTo>
                <a:lnTo>
                  <a:pt x="1312087" y="241808"/>
                </a:lnTo>
                <a:cubicBezTo>
                  <a:pt x="1312059" y="241394"/>
                  <a:pt x="1311906" y="241103"/>
                  <a:pt x="1311827" y="240734"/>
                </a:cubicBezTo>
                <a:lnTo>
                  <a:pt x="744432" y="240734"/>
                </a:lnTo>
                <a:close/>
                <a:moveTo>
                  <a:pt x="1411624" y="240734"/>
                </a:moveTo>
                <a:cubicBezTo>
                  <a:pt x="1412454" y="242336"/>
                  <a:pt x="1413304" y="243926"/>
                  <a:pt x="1414110" y="245549"/>
                </a:cubicBezTo>
                <a:lnTo>
                  <a:pt x="1427651" y="245549"/>
                </a:lnTo>
                <a:cubicBezTo>
                  <a:pt x="1426886" y="243928"/>
                  <a:pt x="1426083" y="242336"/>
                  <a:pt x="1425295" y="240734"/>
                </a:cubicBezTo>
                <a:lnTo>
                  <a:pt x="1411624" y="240734"/>
                </a:lnTo>
                <a:close/>
                <a:moveTo>
                  <a:pt x="1527336" y="240734"/>
                </a:moveTo>
                <a:cubicBezTo>
                  <a:pt x="1528226" y="242336"/>
                  <a:pt x="1529126" y="243926"/>
                  <a:pt x="1529989" y="245549"/>
                </a:cubicBezTo>
                <a:lnTo>
                  <a:pt x="1543104" y="245549"/>
                </a:lnTo>
                <a:cubicBezTo>
                  <a:pt x="1542279" y="243927"/>
                  <a:pt x="1541412" y="242336"/>
                  <a:pt x="1540562" y="240734"/>
                </a:cubicBezTo>
                <a:lnTo>
                  <a:pt x="1527336" y="240734"/>
                </a:lnTo>
                <a:close/>
                <a:moveTo>
                  <a:pt x="1620641" y="240734"/>
                </a:moveTo>
                <a:cubicBezTo>
                  <a:pt x="1621516" y="242336"/>
                  <a:pt x="1622409" y="243927"/>
                  <a:pt x="1623256" y="245549"/>
                </a:cubicBezTo>
                <a:lnTo>
                  <a:pt x="1636427" y="245549"/>
                </a:lnTo>
                <a:cubicBezTo>
                  <a:pt x="1635617" y="243943"/>
                  <a:pt x="1634831" y="242322"/>
                  <a:pt x="1633997" y="240734"/>
                </a:cubicBezTo>
                <a:lnTo>
                  <a:pt x="1620641" y="240734"/>
                </a:lnTo>
                <a:close/>
                <a:moveTo>
                  <a:pt x="29754" y="250346"/>
                </a:moveTo>
                <a:cubicBezTo>
                  <a:pt x="28979" y="251954"/>
                  <a:pt x="28165" y="253535"/>
                  <a:pt x="27416" y="255162"/>
                </a:cubicBezTo>
                <a:lnTo>
                  <a:pt x="39919" y="255162"/>
                </a:lnTo>
                <a:cubicBezTo>
                  <a:pt x="40687" y="253564"/>
                  <a:pt x="41387" y="251925"/>
                  <a:pt x="42182" y="250346"/>
                </a:cubicBezTo>
                <a:lnTo>
                  <a:pt x="29754" y="250346"/>
                </a:lnTo>
                <a:close/>
                <a:moveTo>
                  <a:pt x="130496" y="250346"/>
                </a:moveTo>
                <a:cubicBezTo>
                  <a:pt x="129548" y="251932"/>
                  <a:pt x="128690" y="253560"/>
                  <a:pt x="127770" y="255162"/>
                </a:cubicBezTo>
                <a:lnTo>
                  <a:pt x="141144" y="255162"/>
                </a:lnTo>
                <a:cubicBezTo>
                  <a:pt x="142107" y="253562"/>
                  <a:pt x="143008" y="251930"/>
                  <a:pt x="144000" y="250346"/>
                </a:cubicBezTo>
                <a:lnTo>
                  <a:pt x="130496" y="250346"/>
                </a:lnTo>
                <a:close/>
                <a:moveTo>
                  <a:pt x="156392" y="250346"/>
                </a:moveTo>
                <a:cubicBezTo>
                  <a:pt x="155390" y="250628"/>
                  <a:pt x="154402" y="251072"/>
                  <a:pt x="153498" y="251846"/>
                </a:cubicBezTo>
                <a:cubicBezTo>
                  <a:pt x="151859" y="252982"/>
                  <a:pt x="151156" y="254097"/>
                  <a:pt x="150753" y="255162"/>
                </a:cubicBezTo>
                <a:lnTo>
                  <a:pt x="168449" y="255162"/>
                </a:lnTo>
                <a:cubicBezTo>
                  <a:pt x="167958" y="254120"/>
                  <a:pt x="167099" y="253096"/>
                  <a:pt x="165184" y="252698"/>
                </a:cubicBezTo>
                <a:lnTo>
                  <a:pt x="165184" y="251939"/>
                </a:lnTo>
                <a:lnTo>
                  <a:pt x="162903" y="250809"/>
                </a:lnTo>
                <a:cubicBezTo>
                  <a:pt x="162587" y="250651"/>
                  <a:pt x="162070" y="250492"/>
                  <a:pt x="161530" y="250346"/>
                </a:cubicBezTo>
                <a:lnTo>
                  <a:pt x="156392" y="250346"/>
                </a:lnTo>
                <a:close/>
                <a:moveTo>
                  <a:pt x="245504" y="250346"/>
                </a:moveTo>
                <a:cubicBezTo>
                  <a:pt x="244623" y="251930"/>
                  <a:pt x="243836" y="253562"/>
                  <a:pt x="242981" y="255162"/>
                </a:cubicBezTo>
                <a:lnTo>
                  <a:pt x="255558" y="255162"/>
                </a:lnTo>
                <a:cubicBezTo>
                  <a:pt x="256447" y="253564"/>
                  <a:pt x="257276" y="251926"/>
                  <a:pt x="258192" y="250346"/>
                </a:cubicBezTo>
                <a:lnTo>
                  <a:pt x="245504" y="250346"/>
                </a:lnTo>
                <a:close/>
                <a:moveTo>
                  <a:pt x="354668" y="250346"/>
                </a:moveTo>
                <a:cubicBezTo>
                  <a:pt x="355298" y="251287"/>
                  <a:pt x="355646" y="252136"/>
                  <a:pt x="355707" y="252809"/>
                </a:cubicBezTo>
                <a:cubicBezTo>
                  <a:pt x="355730" y="253713"/>
                  <a:pt x="355886" y="254491"/>
                  <a:pt x="356097" y="255162"/>
                </a:cubicBezTo>
                <a:lnTo>
                  <a:pt x="369712" y="255162"/>
                </a:lnTo>
                <a:cubicBezTo>
                  <a:pt x="370313" y="254330"/>
                  <a:pt x="370786" y="253469"/>
                  <a:pt x="370992" y="252606"/>
                </a:cubicBezTo>
                <a:cubicBezTo>
                  <a:pt x="371473" y="253523"/>
                  <a:pt x="371861" y="254354"/>
                  <a:pt x="372160" y="255162"/>
                </a:cubicBezTo>
                <a:lnTo>
                  <a:pt x="418349" y="255162"/>
                </a:lnTo>
                <a:cubicBezTo>
                  <a:pt x="418377" y="255007"/>
                  <a:pt x="418354" y="254853"/>
                  <a:pt x="418386" y="254699"/>
                </a:cubicBezTo>
                <a:cubicBezTo>
                  <a:pt x="418697" y="253233"/>
                  <a:pt x="419199" y="251790"/>
                  <a:pt x="419777" y="250346"/>
                </a:cubicBezTo>
                <a:lnTo>
                  <a:pt x="354668" y="250346"/>
                </a:lnTo>
                <a:close/>
                <a:moveTo>
                  <a:pt x="464148" y="250346"/>
                </a:moveTo>
                <a:cubicBezTo>
                  <a:pt x="461985" y="251764"/>
                  <a:pt x="459926" y="253322"/>
                  <a:pt x="458082" y="255069"/>
                </a:cubicBezTo>
                <a:cubicBezTo>
                  <a:pt x="457227" y="254595"/>
                  <a:pt x="456189" y="254217"/>
                  <a:pt x="454669" y="254217"/>
                </a:cubicBezTo>
                <a:cubicBezTo>
                  <a:pt x="452865" y="254217"/>
                  <a:pt x="450872" y="254418"/>
                  <a:pt x="449067" y="254513"/>
                </a:cubicBezTo>
                <a:lnTo>
                  <a:pt x="446878" y="254699"/>
                </a:lnTo>
                <a:cubicBezTo>
                  <a:pt x="446171" y="254736"/>
                  <a:pt x="445446" y="254937"/>
                  <a:pt x="444726" y="255162"/>
                </a:cubicBezTo>
                <a:lnTo>
                  <a:pt x="499874" y="255162"/>
                </a:lnTo>
                <a:lnTo>
                  <a:pt x="498928" y="254032"/>
                </a:lnTo>
                <a:cubicBezTo>
                  <a:pt x="498928" y="254032"/>
                  <a:pt x="498636" y="253647"/>
                  <a:pt x="498446" y="253458"/>
                </a:cubicBezTo>
                <a:lnTo>
                  <a:pt x="499782" y="252143"/>
                </a:lnTo>
                <a:cubicBezTo>
                  <a:pt x="499972" y="251858"/>
                  <a:pt x="500260" y="251573"/>
                  <a:pt x="500449" y="251383"/>
                </a:cubicBezTo>
                <a:cubicBezTo>
                  <a:pt x="500899" y="251075"/>
                  <a:pt x="501139" y="250699"/>
                  <a:pt x="501451" y="250346"/>
                </a:cubicBezTo>
                <a:lnTo>
                  <a:pt x="464148" y="250346"/>
                </a:lnTo>
                <a:close/>
                <a:moveTo>
                  <a:pt x="600562" y="250346"/>
                </a:moveTo>
                <a:cubicBezTo>
                  <a:pt x="600248" y="251962"/>
                  <a:pt x="599900" y="253526"/>
                  <a:pt x="599597" y="255162"/>
                </a:cubicBezTo>
                <a:lnTo>
                  <a:pt x="610949" y="255162"/>
                </a:lnTo>
                <a:cubicBezTo>
                  <a:pt x="611265" y="253525"/>
                  <a:pt x="611626" y="251962"/>
                  <a:pt x="611951" y="250346"/>
                </a:cubicBezTo>
                <a:lnTo>
                  <a:pt x="600562" y="250346"/>
                </a:lnTo>
                <a:close/>
                <a:moveTo>
                  <a:pt x="738459" y="250346"/>
                </a:moveTo>
                <a:cubicBezTo>
                  <a:pt x="737624" y="251871"/>
                  <a:pt x="736943" y="253489"/>
                  <a:pt x="736419" y="255162"/>
                </a:cubicBezTo>
                <a:lnTo>
                  <a:pt x="1067882" y="255162"/>
                </a:lnTo>
                <a:cubicBezTo>
                  <a:pt x="1067590" y="253573"/>
                  <a:pt x="1067329" y="251917"/>
                  <a:pt x="1067028" y="250346"/>
                </a:cubicBezTo>
                <a:lnTo>
                  <a:pt x="738459" y="250346"/>
                </a:lnTo>
                <a:close/>
                <a:moveTo>
                  <a:pt x="1081460" y="250346"/>
                </a:moveTo>
                <a:cubicBezTo>
                  <a:pt x="1082916" y="251684"/>
                  <a:pt x="1084489" y="252754"/>
                  <a:pt x="1085967" y="253754"/>
                </a:cubicBezTo>
                <a:cubicBezTo>
                  <a:pt x="1086637" y="254199"/>
                  <a:pt x="1087303" y="254672"/>
                  <a:pt x="1087971" y="255162"/>
                </a:cubicBezTo>
                <a:lnTo>
                  <a:pt x="1291441" y="255162"/>
                </a:lnTo>
                <a:cubicBezTo>
                  <a:pt x="1291419" y="255102"/>
                  <a:pt x="1291408" y="255036"/>
                  <a:pt x="1291386" y="254976"/>
                </a:cubicBezTo>
                <a:cubicBezTo>
                  <a:pt x="1292905" y="253744"/>
                  <a:pt x="1294232" y="252419"/>
                  <a:pt x="1295466" y="250902"/>
                </a:cubicBezTo>
                <a:cubicBezTo>
                  <a:pt x="1295744" y="252470"/>
                  <a:pt x="1296130" y="253947"/>
                  <a:pt x="1297025" y="255162"/>
                </a:cubicBezTo>
                <a:lnTo>
                  <a:pt x="1312421" y="255162"/>
                </a:lnTo>
                <a:cubicBezTo>
                  <a:pt x="1312540" y="253541"/>
                  <a:pt x="1312661" y="251931"/>
                  <a:pt x="1312606" y="250346"/>
                </a:cubicBezTo>
                <a:lnTo>
                  <a:pt x="1081460" y="250346"/>
                </a:lnTo>
                <a:close/>
                <a:moveTo>
                  <a:pt x="1416484" y="250346"/>
                </a:moveTo>
                <a:cubicBezTo>
                  <a:pt x="1417234" y="251927"/>
                  <a:pt x="1417910" y="253562"/>
                  <a:pt x="1418636" y="255162"/>
                </a:cubicBezTo>
                <a:lnTo>
                  <a:pt x="1431954" y="255162"/>
                </a:lnTo>
                <a:cubicBezTo>
                  <a:pt x="1431263" y="253559"/>
                  <a:pt x="1430610" y="251930"/>
                  <a:pt x="1429895" y="250346"/>
                </a:cubicBezTo>
                <a:lnTo>
                  <a:pt x="1416484" y="250346"/>
                </a:lnTo>
                <a:close/>
                <a:moveTo>
                  <a:pt x="1532512" y="250346"/>
                </a:moveTo>
                <a:cubicBezTo>
                  <a:pt x="1533318" y="251930"/>
                  <a:pt x="1534069" y="253558"/>
                  <a:pt x="1534849" y="255162"/>
                </a:cubicBezTo>
                <a:lnTo>
                  <a:pt x="1547741" y="255162"/>
                </a:lnTo>
                <a:cubicBezTo>
                  <a:pt x="1546995" y="253558"/>
                  <a:pt x="1546286" y="251931"/>
                  <a:pt x="1545515" y="250346"/>
                </a:cubicBezTo>
                <a:lnTo>
                  <a:pt x="1532512" y="250346"/>
                </a:lnTo>
                <a:close/>
                <a:moveTo>
                  <a:pt x="1625742" y="250346"/>
                </a:moveTo>
                <a:cubicBezTo>
                  <a:pt x="1626532" y="251929"/>
                  <a:pt x="1627241" y="253560"/>
                  <a:pt x="1628005" y="255162"/>
                </a:cubicBezTo>
                <a:lnTo>
                  <a:pt x="1641008" y="255162"/>
                </a:lnTo>
                <a:cubicBezTo>
                  <a:pt x="1640262" y="253541"/>
                  <a:pt x="1639481" y="251948"/>
                  <a:pt x="1638708" y="250346"/>
                </a:cubicBezTo>
                <a:lnTo>
                  <a:pt x="1625742" y="250346"/>
                </a:lnTo>
                <a:close/>
                <a:moveTo>
                  <a:pt x="25209" y="259958"/>
                </a:moveTo>
                <a:cubicBezTo>
                  <a:pt x="24516" y="261535"/>
                  <a:pt x="23929" y="263180"/>
                  <a:pt x="23261" y="264774"/>
                </a:cubicBezTo>
                <a:lnTo>
                  <a:pt x="35393" y="264774"/>
                </a:lnTo>
                <a:cubicBezTo>
                  <a:pt x="36105" y="263144"/>
                  <a:pt x="36897" y="261570"/>
                  <a:pt x="37637" y="259958"/>
                </a:cubicBezTo>
                <a:lnTo>
                  <a:pt x="25209" y="259958"/>
                </a:lnTo>
                <a:close/>
                <a:moveTo>
                  <a:pt x="125061" y="259958"/>
                </a:moveTo>
                <a:cubicBezTo>
                  <a:pt x="124172" y="261572"/>
                  <a:pt x="123213" y="263145"/>
                  <a:pt x="122353" y="264774"/>
                </a:cubicBezTo>
                <a:lnTo>
                  <a:pt x="135449" y="264774"/>
                </a:lnTo>
                <a:cubicBezTo>
                  <a:pt x="136351" y="263144"/>
                  <a:pt x="137373" y="261573"/>
                  <a:pt x="138306" y="259958"/>
                </a:cubicBezTo>
                <a:lnTo>
                  <a:pt x="125061" y="259958"/>
                </a:lnTo>
                <a:close/>
                <a:moveTo>
                  <a:pt x="151550" y="259958"/>
                </a:moveTo>
                <a:cubicBezTo>
                  <a:pt x="152936" y="261808"/>
                  <a:pt x="154660" y="263021"/>
                  <a:pt x="156169" y="263996"/>
                </a:cubicBezTo>
                <a:cubicBezTo>
                  <a:pt x="156573" y="264275"/>
                  <a:pt x="156766" y="264522"/>
                  <a:pt x="157134" y="264774"/>
                </a:cubicBezTo>
                <a:lnTo>
                  <a:pt x="177149" y="264774"/>
                </a:lnTo>
                <a:cubicBezTo>
                  <a:pt x="176548" y="263139"/>
                  <a:pt x="175651" y="261490"/>
                  <a:pt x="174218" y="259958"/>
                </a:cubicBezTo>
                <a:lnTo>
                  <a:pt x="151550" y="259958"/>
                </a:lnTo>
                <a:close/>
                <a:moveTo>
                  <a:pt x="240458" y="259958"/>
                </a:moveTo>
                <a:cubicBezTo>
                  <a:pt x="239631" y="261573"/>
                  <a:pt x="238736" y="263144"/>
                  <a:pt x="237936" y="264774"/>
                </a:cubicBezTo>
                <a:lnTo>
                  <a:pt x="250308" y="264774"/>
                </a:lnTo>
                <a:cubicBezTo>
                  <a:pt x="251142" y="263144"/>
                  <a:pt x="252062" y="261570"/>
                  <a:pt x="252924" y="259958"/>
                </a:cubicBezTo>
                <a:lnTo>
                  <a:pt x="240458" y="259958"/>
                </a:lnTo>
                <a:close/>
                <a:moveTo>
                  <a:pt x="372439" y="259958"/>
                </a:moveTo>
                <a:cubicBezTo>
                  <a:pt x="372162" y="260817"/>
                  <a:pt x="371730" y="261675"/>
                  <a:pt x="370992" y="262570"/>
                </a:cubicBezTo>
                <a:cubicBezTo>
                  <a:pt x="370442" y="263256"/>
                  <a:pt x="370192" y="264008"/>
                  <a:pt x="370046" y="264774"/>
                </a:cubicBezTo>
                <a:lnTo>
                  <a:pt x="419072" y="264774"/>
                </a:lnTo>
                <a:cubicBezTo>
                  <a:pt x="418674" y="263167"/>
                  <a:pt x="418313" y="261555"/>
                  <a:pt x="418182" y="259958"/>
                </a:cubicBezTo>
                <a:lnTo>
                  <a:pt x="372439" y="259958"/>
                </a:lnTo>
                <a:close/>
                <a:moveTo>
                  <a:pt x="435878" y="259958"/>
                </a:moveTo>
                <a:cubicBezTo>
                  <a:pt x="434561" y="261541"/>
                  <a:pt x="433908" y="263369"/>
                  <a:pt x="433504" y="264774"/>
                </a:cubicBezTo>
                <a:lnTo>
                  <a:pt x="460902" y="264774"/>
                </a:lnTo>
                <a:cubicBezTo>
                  <a:pt x="460975" y="264481"/>
                  <a:pt x="461078" y="264182"/>
                  <a:pt x="461124" y="263903"/>
                </a:cubicBezTo>
                <a:cubicBezTo>
                  <a:pt x="465873" y="265421"/>
                  <a:pt x="467970" y="264940"/>
                  <a:pt x="473478" y="261811"/>
                </a:cubicBezTo>
                <a:cubicBezTo>
                  <a:pt x="475093" y="262759"/>
                  <a:pt x="476800" y="263133"/>
                  <a:pt x="478320" y="263607"/>
                </a:cubicBezTo>
                <a:cubicBezTo>
                  <a:pt x="479460" y="263892"/>
                  <a:pt x="480507" y="264189"/>
                  <a:pt x="481362" y="264663"/>
                </a:cubicBezTo>
                <a:cubicBezTo>
                  <a:pt x="481504" y="264736"/>
                  <a:pt x="481418" y="264704"/>
                  <a:pt x="481547" y="264774"/>
                </a:cubicBezTo>
                <a:lnTo>
                  <a:pt x="525213" y="264774"/>
                </a:lnTo>
                <a:cubicBezTo>
                  <a:pt x="522867" y="263869"/>
                  <a:pt x="520215" y="263341"/>
                  <a:pt x="517070" y="263422"/>
                </a:cubicBezTo>
                <a:cubicBezTo>
                  <a:pt x="512986" y="263517"/>
                  <a:pt x="510803" y="263429"/>
                  <a:pt x="509094" y="261533"/>
                </a:cubicBezTo>
                <a:cubicBezTo>
                  <a:pt x="508249" y="260690"/>
                  <a:pt x="507479" y="260262"/>
                  <a:pt x="506756" y="259958"/>
                </a:cubicBezTo>
                <a:lnTo>
                  <a:pt x="435878" y="259958"/>
                </a:lnTo>
                <a:close/>
                <a:moveTo>
                  <a:pt x="598651" y="259958"/>
                </a:moveTo>
                <a:cubicBezTo>
                  <a:pt x="598376" y="261516"/>
                  <a:pt x="598175" y="263199"/>
                  <a:pt x="597909" y="264774"/>
                </a:cubicBezTo>
                <a:lnTo>
                  <a:pt x="609150" y="264774"/>
                </a:lnTo>
                <a:cubicBezTo>
                  <a:pt x="609430" y="263176"/>
                  <a:pt x="609676" y="261537"/>
                  <a:pt x="609966" y="259958"/>
                </a:cubicBezTo>
                <a:lnTo>
                  <a:pt x="598651" y="259958"/>
                </a:lnTo>
                <a:close/>
                <a:moveTo>
                  <a:pt x="735621" y="259958"/>
                </a:moveTo>
                <a:cubicBezTo>
                  <a:pt x="735599" y="261516"/>
                  <a:pt x="735786" y="263111"/>
                  <a:pt x="736326" y="264774"/>
                </a:cubicBezTo>
                <a:lnTo>
                  <a:pt x="1069570" y="264774"/>
                </a:lnTo>
                <a:cubicBezTo>
                  <a:pt x="1069298" y="263148"/>
                  <a:pt x="1068998" y="261566"/>
                  <a:pt x="1068716" y="259958"/>
                </a:cubicBezTo>
                <a:lnTo>
                  <a:pt x="735621" y="259958"/>
                </a:lnTo>
                <a:close/>
                <a:moveTo>
                  <a:pt x="1089455" y="259958"/>
                </a:moveTo>
                <a:cubicBezTo>
                  <a:pt x="1089826" y="260501"/>
                  <a:pt x="1090308" y="261056"/>
                  <a:pt x="1090902" y="261625"/>
                </a:cubicBezTo>
                <a:lnTo>
                  <a:pt x="1091940" y="262662"/>
                </a:lnTo>
                <a:cubicBezTo>
                  <a:pt x="1092629" y="263350"/>
                  <a:pt x="1093354" y="264062"/>
                  <a:pt x="1094055" y="264774"/>
                </a:cubicBezTo>
                <a:lnTo>
                  <a:pt x="1175989" y="264774"/>
                </a:lnTo>
                <a:cubicBezTo>
                  <a:pt x="1177754" y="264735"/>
                  <a:pt x="1179277" y="264603"/>
                  <a:pt x="1180459" y="264181"/>
                </a:cubicBezTo>
                <a:cubicBezTo>
                  <a:pt x="1180554" y="264181"/>
                  <a:pt x="1180735" y="264272"/>
                  <a:pt x="1180830" y="264366"/>
                </a:cubicBezTo>
                <a:lnTo>
                  <a:pt x="1182407" y="264774"/>
                </a:lnTo>
                <a:lnTo>
                  <a:pt x="1183872" y="264774"/>
                </a:lnTo>
                <a:lnTo>
                  <a:pt x="1184262" y="264552"/>
                </a:lnTo>
                <a:cubicBezTo>
                  <a:pt x="1184306" y="264631"/>
                  <a:pt x="1184365" y="264695"/>
                  <a:pt x="1184410" y="264774"/>
                </a:cubicBezTo>
                <a:lnTo>
                  <a:pt x="1273522" y="264774"/>
                </a:lnTo>
                <a:cubicBezTo>
                  <a:pt x="1273449" y="264670"/>
                  <a:pt x="1273416" y="264563"/>
                  <a:pt x="1273337" y="264459"/>
                </a:cubicBezTo>
                <a:cubicBezTo>
                  <a:pt x="1275046" y="263606"/>
                  <a:pt x="1276858" y="262849"/>
                  <a:pt x="1278568" y="261996"/>
                </a:cubicBezTo>
                <a:cubicBezTo>
                  <a:pt x="1279423" y="261616"/>
                  <a:pt x="1280180" y="261245"/>
                  <a:pt x="1281035" y="260866"/>
                </a:cubicBezTo>
                <a:cubicBezTo>
                  <a:pt x="1281493" y="262141"/>
                  <a:pt x="1281869" y="263487"/>
                  <a:pt x="1282315" y="264774"/>
                </a:cubicBezTo>
                <a:lnTo>
                  <a:pt x="1294762" y="264774"/>
                </a:lnTo>
                <a:cubicBezTo>
                  <a:pt x="1294220" y="263158"/>
                  <a:pt x="1293653" y="261556"/>
                  <a:pt x="1293092" y="259958"/>
                </a:cubicBezTo>
                <a:lnTo>
                  <a:pt x="1089455" y="259958"/>
                </a:lnTo>
                <a:close/>
                <a:moveTo>
                  <a:pt x="1300308" y="259958"/>
                </a:moveTo>
                <a:cubicBezTo>
                  <a:pt x="1301392" y="261566"/>
                  <a:pt x="1302712" y="263187"/>
                  <a:pt x="1304370" y="264774"/>
                </a:cubicBezTo>
                <a:lnTo>
                  <a:pt x="1311586" y="264774"/>
                </a:lnTo>
                <a:lnTo>
                  <a:pt x="1311901" y="261422"/>
                </a:lnTo>
                <a:cubicBezTo>
                  <a:pt x="1311937" y="260884"/>
                  <a:pt x="1312007" y="260449"/>
                  <a:pt x="1312050" y="259958"/>
                </a:cubicBezTo>
                <a:lnTo>
                  <a:pt x="1300308" y="259958"/>
                </a:lnTo>
                <a:close/>
                <a:moveTo>
                  <a:pt x="1420788" y="259958"/>
                </a:moveTo>
                <a:cubicBezTo>
                  <a:pt x="1421484" y="261566"/>
                  <a:pt x="1422213" y="263147"/>
                  <a:pt x="1422884" y="264774"/>
                </a:cubicBezTo>
                <a:lnTo>
                  <a:pt x="1435980" y="264774"/>
                </a:lnTo>
                <a:cubicBezTo>
                  <a:pt x="1435342" y="263152"/>
                  <a:pt x="1434674" y="261562"/>
                  <a:pt x="1434013" y="259958"/>
                </a:cubicBezTo>
                <a:lnTo>
                  <a:pt x="1420788" y="259958"/>
                </a:lnTo>
                <a:close/>
                <a:moveTo>
                  <a:pt x="1537168" y="259958"/>
                </a:moveTo>
                <a:cubicBezTo>
                  <a:pt x="1537912" y="261562"/>
                  <a:pt x="1538676" y="263152"/>
                  <a:pt x="1539394" y="264774"/>
                </a:cubicBezTo>
                <a:lnTo>
                  <a:pt x="1552082" y="264774"/>
                </a:lnTo>
                <a:cubicBezTo>
                  <a:pt x="1551395" y="263150"/>
                  <a:pt x="1550661" y="261564"/>
                  <a:pt x="1549948" y="259958"/>
                </a:cubicBezTo>
                <a:lnTo>
                  <a:pt x="1537168" y="259958"/>
                </a:lnTo>
                <a:close/>
                <a:moveTo>
                  <a:pt x="1630287" y="259958"/>
                </a:moveTo>
                <a:cubicBezTo>
                  <a:pt x="1631016" y="261562"/>
                  <a:pt x="1631755" y="263152"/>
                  <a:pt x="1632457" y="264774"/>
                </a:cubicBezTo>
                <a:lnTo>
                  <a:pt x="1645238" y="264774"/>
                </a:lnTo>
                <a:cubicBezTo>
                  <a:pt x="1644572" y="263185"/>
                  <a:pt x="1643999" y="261530"/>
                  <a:pt x="1643308" y="259958"/>
                </a:cubicBezTo>
                <a:lnTo>
                  <a:pt x="1630287" y="259958"/>
                </a:lnTo>
                <a:close/>
                <a:moveTo>
                  <a:pt x="21295" y="269571"/>
                </a:moveTo>
                <a:cubicBezTo>
                  <a:pt x="20653" y="271182"/>
                  <a:pt x="19964" y="272758"/>
                  <a:pt x="19347" y="274386"/>
                </a:cubicBezTo>
                <a:lnTo>
                  <a:pt x="31497" y="274386"/>
                </a:lnTo>
                <a:cubicBezTo>
                  <a:pt x="32135" y="272771"/>
                  <a:pt x="32799" y="271168"/>
                  <a:pt x="33463" y="269571"/>
                </a:cubicBezTo>
                <a:lnTo>
                  <a:pt x="21295" y="269571"/>
                </a:lnTo>
                <a:close/>
                <a:moveTo>
                  <a:pt x="119997" y="269571"/>
                </a:moveTo>
                <a:cubicBezTo>
                  <a:pt x="119192" y="271165"/>
                  <a:pt x="118418" y="272777"/>
                  <a:pt x="117642" y="274386"/>
                </a:cubicBezTo>
                <a:lnTo>
                  <a:pt x="130496" y="274386"/>
                </a:lnTo>
                <a:cubicBezTo>
                  <a:pt x="131312" y="272774"/>
                  <a:pt x="132136" y="271168"/>
                  <a:pt x="132982" y="269571"/>
                </a:cubicBezTo>
                <a:lnTo>
                  <a:pt x="119997" y="269571"/>
                </a:lnTo>
                <a:close/>
                <a:moveTo>
                  <a:pt x="161437" y="269571"/>
                </a:moveTo>
                <a:lnTo>
                  <a:pt x="161010" y="271775"/>
                </a:lnTo>
                <a:cubicBezTo>
                  <a:pt x="160757" y="272643"/>
                  <a:pt x="160759" y="273527"/>
                  <a:pt x="160899" y="274386"/>
                </a:cubicBezTo>
                <a:lnTo>
                  <a:pt x="177594" y="274386"/>
                </a:lnTo>
                <a:cubicBezTo>
                  <a:pt x="178253" y="273291"/>
                  <a:pt x="178717" y="272040"/>
                  <a:pt x="178484" y="270349"/>
                </a:cubicBezTo>
                <a:cubicBezTo>
                  <a:pt x="178453" y="270130"/>
                  <a:pt x="178390" y="269814"/>
                  <a:pt x="178354" y="269571"/>
                </a:cubicBezTo>
                <a:lnTo>
                  <a:pt x="161437" y="269571"/>
                </a:lnTo>
                <a:close/>
                <a:moveTo>
                  <a:pt x="235747" y="269571"/>
                </a:moveTo>
                <a:cubicBezTo>
                  <a:pt x="234997" y="271167"/>
                  <a:pt x="234262" y="272775"/>
                  <a:pt x="233539" y="274386"/>
                </a:cubicBezTo>
                <a:lnTo>
                  <a:pt x="245708" y="274386"/>
                </a:lnTo>
                <a:cubicBezTo>
                  <a:pt x="246463" y="272771"/>
                  <a:pt x="247244" y="271170"/>
                  <a:pt x="248027" y="269571"/>
                </a:cubicBezTo>
                <a:lnTo>
                  <a:pt x="235747" y="269571"/>
                </a:lnTo>
                <a:close/>
                <a:moveTo>
                  <a:pt x="370380" y="269571"/>
                </a:moveTo>
                <a:cubicBezTo>
                  <a:pt x="370398" y="269639"/>
                  <a:pt x="370435" y="269700"/>
                  <a:pt x="370435" y="269774"/>
                </a:cubicBezTo>
                <a:cubicBezTo>
                  <a:pt x="369956" y="271276"/>
                  <a:pt x="369580" y="272870"/>
                  <a:pt x="369118" y="274386"/>
                </a:cubicBezTo>
                <a:lnTo>
                  <a:pt x="456023" y="274386"/>
                </a:lnTo>
                <a:cubicBezTo>
                  <a:pt x="456681" y="272667"/>
                  <a:pt x="457527" y="271082"/>
                  <a:pt x="458435" y="269571"/>
                </a:cubicBezTo>
                <a:lnTo>
                  <a:pt x="429423" y="269571"/>
                </a:lnTo>
                <a:cubicBezTo>
                  <a:pt x="427226" y="271095"/>
                  <a:pt x="424686" y="272072"/>
                  <a:pt x="422949" y="271664"/>
                </a:cubicBezTo>
                <a:cubicBezTo>
                  <a:pt x="422094" y="271474"/>
                  <a:pt x="421143" y="271096"/>
                  <a:pt x="420668" y="270812"/>
                </a:cubicBezTo>
                <a:lnTo>
                  <a:pt x="420389" y="269774"/>
                </a:lnTo>
                <a:cubicBezTo>
                  <a:pt x="420368" y="269705"/>
                  <a:pt x="420355" y="269640"/>
                  <a:pt x="420334" y="269571"/>
                </a:cubicBezTo>
                <a:lnTo>
                  <a:pt x="370380" y="269571"/>
                </a:lnTo>
                <a:close/>
                <a:moveTo>
                  <a:pt x="482178" y="269571"/>
                </a:moveTo>
                <a:cubicBezTo>
                  <a:pt x="482068" y="269695"/>
                  <a:pt x="482151" y="269641"/>
                  <a:pt x="482030" y="269774"/>
                </a:cubicBezTo>
                <a:lnTo>
                  <a:pt x="477652" y="274386"/>
                </a:lnTo>
                <a:lnTo>
                  <a:pt x="544839" y="274386"/>
                </a:lnTo>
                <a:cubicBezTo>
                  <a:pt x="544667" y="274039"/>
                  <a:pt x="544512" y="273634"/>
                  <a:pt x="544319" y="273386"/>
                </a:cubicBezTo>
                <a:cubicBezTo>
                  <a:pt x="542705" y="271395"/>
                  <a:pt x="540331" y="271094"/>
                  <a:pt x="537957" y="270904"/>
                </a:cubicBezTo>
                <a:cubicBezTo>
                  <a:pt x="537482" y="270904"/>
                  <a:pt x="536913" y="270719"/>
                  <a:pt x="536343" y="270719"/>
                </a:cubicBezTo>
                <a:lnTo>
                  <a:pt x="536566" y="269571"/>
                </a:lnTo>
                <a:lnTo>
                  <a:pt x="535731" y="269571"/>
                </a:lnTo>
                <a:lnTo>
                  <a:pt x="534358" y="270719"/>
                </a:lnTo>
                <a:cubicBezTo>
                  <a:pt x="533788" y="270719"/>
                  <a:pt x="533314" y="270826"/>
                  <a:pt x="532744" y="271015"/>
                </a:cubicBezTo>
                <a:cubicBezTo>
                  <a:pt x="532413" y="270464"/>
                  <a:pt x="531971" y="270063"/>
                  <a:pt x="531594" y="269571"/>
                </a:cubicBezTo>
                <a:lnTo>
                  <a:pt x="482178" y="269571"/>
                </a:lnTo>
                <a:close/>
                <a:moveTo>
                  <a:pt x="597167" y="269571"/>
                </a:moveTo>
                <a:cubicBezTo>
                  <a:pt x="596911" y="271164"/>
                  <a:pt x="596652" y="272776"/>
                  <a:pt x="596407" y="274386"/>
                </a:cubicBezTo>
                <a:lnTo>
                  <a:pt x="607629" y="274386"/>
                </a:lnTo>
                <a:cubicBezTo>
                  <a:pt x="607883" y="272787"/>
                  <a:pt x="608125" y="271151"/>
                  <a:pt x="608390" y="269571"/>
                </a:cubicBezTo>
                <a:lnTo>
                  <a:pt x="597167" y="269571"/>
                </a:lnTo>
                <a:close/>
                <a:moveTo>
                  <a:pt x="738014" y="269571"/>
                </a:moveTo>
                <a:cubicBezTo>
                  <a:pt x="738127" y="271213"/>
                  <a:pt x="738205" y="272829"/>
                  <a:pt x="738200" y="274386"/>
                </a:cubicBezTo>
                <a:lnTo>
                  <a:pt x="974744" y="274386"/>
                </a:lnTo>
                <a:cubicBezTo>
                  <a:pt x="974518" y="274177"/>
                  <a:pt x="974321" y="273966"/>
                  <a:pt x="974076" y="273756"/>
                </a:cubicBezTo>
                <a:cubicBezTo>
                  <a:pt x="972937" y="272903"/>
                  <a:pt x="972179" y="271954"/>
                  <a:pt x="971609" y="270626"/>
                </a:cubicBezTo>
                <a:cubicBezTo>
                  <a:pt x="972369" y="271385"/>
                  <a:pt x="973221" y="272056"/>
                  <a:pt x="974076" y="272719"/>
                </a:cubicBezTo>
                <a:cubicBezTo>
                  <a:pt x="974595" y="273043"/>
                  <a:pt x="975018" y="273654"/>
                  <a:pt x="975393" y="274386"/>
                </a:cubicBezTo>
                <a:lnTo>
                  <a:pt x="1056344" y="274386"/>
                </a:lnTo>
                <a:lnTo>
                  <a:pt x="1056715" y="273182"/>
                </a:lnTo>
                <a:lnTo>
                  <a:pt x="1055954" y="271664"/>
                </a:lnTo>
                <a:cubicBezTo>
                  <a:pt x="1055682" y="271120"/>
                  <a:pt x="1055848" y="270569"/>
                  <a:pt x="1056418" y="269571"/>
                </a:cubicBezTo>
                <a:lnTo>
                  <a:pt x="738014" y="269571"/>
                </a:lnTo>
                <a:close/>
                <a:moveTo>
                  <a:pt x="1058570" y="269571"/>
                </a:moveTo>
                <a:cubicBezTo>
                  <a:pt x="1058830" y="271142"/>
                  <a:pt x="1059042" y="272796"/>
                  <a:pt x="1059293" y="274386"/>
                </a:cubicBezTo>
                <a:lnTo>
                  <a:pt x="1071183" y="274386"/>
                </a:lnTo>
                <a:cubicBezTo>
                  <a:pt x="1070937" y="272755"/>
                  <a:pt x="1070661" y="271184"/>
                  <a:pt x="1070404" y="269571"/>
                </a:cubicBezTo>
                <a:lnTo>
                  <a:pt x="1058570" y="269571"/>
                </a:lnTo>
                <a:close/>
                <a:moveTo>
                  <a:pt x="1100529" y="269571"/>
                </a:moveTo>
                <a:cubicBezTo>
                  <a:pt x="1102211" y="270132"/>
                  <a:pt x="1103954" y="270216"/>
                  <a:pt x="1105723" y="269774"/>
                </a:cubicBezTo>
                <a:cubicBezTo>
                  <a:pt x="1105985" y="271344"/>
                  <a:pt x="1106392" y="272861"/>
                  <a:pt x="1106780" y="274386"/>
                </a:cubicBezTo>
                <a:lnTo>
                  <a:pt x="1168847" y="274386"/>
                </a:lnTo>
                <a:cubicBezTo>
                  <a:pt x="1169482" y="273795"/>
                  <a:pt x="1170075" y="273158"/>
                  <a:pt x="1170776" y="272627"/>
                </a:cubicBezTo>
                <a:cubicBezTo>
                  <a:pt x="1171936" y="271758"/>
                  <a:pt x="1172811" y="270690"/>
                  <a:pt x="1173559" y="269571"/>
                </a:cubicBezTo>
                <a:lnTo>
                  <a:pt x="1100529" y="269571"/>
                </a:lnTo>
                <a:close/>
                <a:moveTo>
                  <a:pt x="1187786" y="269571"/>
                </a:moveTo>
                <a:cubicBezTo>
                  <a:pt x="1188731" y="270727"/>
                  <a:pt x="1189689" y="271849"/>
                  <a:pt x="1190624" y="272904"/>
                </a:cubicBezTo>
                <a:cubicBezTo>
                  <a:pt x="1191053" y="273380"/>
                  <a:pt x="1191476" y="273897"/>
                  <a:pt x="1191904" y="274386"/>
                </a:cubicBezTo>
                <a:lnTo>
                  <a:pt x="1274190" y="274386"/>
                </a:lnTo>
                <a:cubicBezTo>
                  <a:pt x="1274787" y="272949"/>
                  <a:pt x="1275118" y="271309"/>
                  <a:pt x="1275062" y="269571"/>
                </a:cubicBezTo>
                <a:lnTo>
                  <a:pt x="1187786" y="269571"/>
                </a:lnTo>
                <a:close/>
                <a:moveTo>
                  <a:pt x="1283892" y="269571"/>
                </a:moveTo>
                <a:cubicBezTo>
                  <a:pt x="1284421" y="271176"/>
                  <a:pt x="1284977" y="272763"/>
                  <a:pt x="1285487" y="274386"/>
                </a:cubicBezTo>
                <a:lnTo>
                  <a:pt x="1297822" y="274386"/>
                </a:lnTo>
                <a:cubicBezTo>
                  <a:pt x="1297337" y="272789"/>
                  <a:pt x="1296898" y="271150"/>
                  <a:pt x="1296394" y="269571"/>
                </a:cubicBezTo>
                <a:lnTo>
                  <a:pt x="1283892" y="269571"/>
                </a:lnTo>
                <a:close/>
                <a:moveTo>
                  <a:pt x="1310065" y="269571"/>
                </a:moveTo>
                <a:lnTo>
                  <a:pt x="1311048" y="270349"/>
                </a:lnTo>
                <a:cubicBezTo>
                  <a:pt x="1309339" y="270349"/>
                  <a:pt x="1308005" y="270724"/>
                  <a:pt x="1307245" y="271293"/>
                </a:cubicBezTo>
                <a:lnTo>
                  <a:pt x="1307338" y="271386"/>
                </a:lnTo>
                <a:cubicBezTo>
                  <a:pt x="1306381" y="272129"/>
                  <a:pt x="1305757" y="273166"/>
                  <a:pt x="1305353" y="274386"/>
                </a:cubicBezTo>
                <a:lnTo>
                  <a:pt x="1323235" y="274386"/>
                </a:lnTo>
                <a:cubicBezTo>
                  <a:pt x="1322596" y="272983"/>
                  <a:pt x="1321778" y="271552"/>
                  <a:pt x="1320546" y="270145"/>
                </a:cubicBezTo>
                <a:lnTo>
                  <a:pt x="1319785" y="269571"/>
                </a:lnTo>
                <a:lnTo>
                  <a:pt x="1314220" y="269571"/>
                </a:lnTo>
                <a:lnTo>
                  <a:pt x="1313330" y="270812"/>
                </a:lnTo>
                <a:cubicBezTo>
                  <a:pt x="1312380" y="270527"/>
                  <a:pt x="1311808" y="270626"/>
                  <a:pt x="1311048" y="270626"/>
                </a:cubicBezTo>
                <a:lnTo>
                  <a:pt x="1311141" y="269571"/>
                </a:lnTo>
                <a:lnTo>
                  <a:pt x="1310065" y="269571"/>
                </a:lnTo>
                <a:close/>
                <a:moveTo>
                  <a:pt x="1424739" y="269571"/>
                </a:moveTo>
                <a:cubicBezTo>
                  <a:pt x="1425366" y="271169"/>
                  <a:pt x="1425990" y="272770"/>
                  <a:pt x="1426594" y="274386"/>
                </a:cubicBezTo>
                <a:lnTo>
                  <a:pt x="1439541" y="274386"/>
                </a:lnTo>
                <a:cubicBezTo>
                  <a:pt x="1438965" y="272768"/>
                  <a:pt x="1438360" y="271172"/>
                  <a:pt x="1437760" y="269571"/>
                </a:cubicBezTo>
                <a:lnTo>
                  <a:pt x="1424739" y="269571"/>
                </a:lnTo>
                <a:close/>
                <a:moveTo>
                  <a:pt x="1541378" y="269571"/>
                </a:moveTo>
                <a:cubicBezTo>
                  <a:pt x="1542052" y="271169"/>
                  <a:pt x="1542716" y="272769"/>
                  <a:pt x="1543363" y="274386"/>
                </a:cubicBezTo>
                <a:lnTo>
                  <a:pt x="1555884" y="274386"/>
                </a:lnTo>
                <a:cubicBezTo>
                  <a:pt x="1555265" y="272768"/>
                  <a:pt x="1554618" y="271171"/>
                  <a:pt x="1553974" y="269571"/>
                </a:cubicBezTo>
                <a:lnTo>
                  <a:pt x="1541378" y="269571"/>
                </a:lnTo>
                <a:close/>
                <a:moveTo>
                  <a:pt x="1634405" y="269571"/>
                </a:moveTo>
                <a:cubicBezTo>
                  <a:pt x="1635064" y="271172"/>
                  <a:pt x="1635739" y="272767"/>
                  <a:pt x="1636371" y="274386"/>
                </a:cubicBezTo>
                <a:lnTo>
                  <a:pt x="1649096" y="274386"/>
                </a:lnTo>
                <a:cubicBezTo>
                  <a:pt x="1648481" y="272763"/>
                  <a:pt x="1647807" y="271177"/>
                  <a:pt x="1647167" y="269571"/>
                </a:cubicBezTo>
                <a:lnTo>
                  <a:pt x="1634405" y="269571"/>
                </a:lnTo>
                <a:close/>
                <a:moveTo>
                  <a:pt x="17566" y="279183"/>
                </a:moveTo>
                <a:cubicBezTo>
                  <a:pt x="17004" y="280751"/>
                  <a:pt x="16528" y="282377"/>
                  <a:pt x="15990" y="283961"/>
                </a:cubicBezTo>
                <a:lnTo>
                  <a:pt x="27899" y="283961"/>
                </a:lnTo>
                <a:cubicBezTo>
                  <a:pt x="28460" y="282377"/>
                  <a:pt x="28963" y="280751"/>
                  <a:pt x="29550" y="279183"/>
                </a:cubicBezTo>
                <a:lnTo>
                  <a:pt x="17566" y="279183"/>
                </a:lnTo>
                <a:close/>
                <a:moveTo>
                  <a:pt x="115286" y="279183"/>
                </a:moveTo>
                <a:cubicBezTo>
                  <a:pt x="114560" y="280762"/>
                  <a:pt x="113905" y="282369"/>
                  <a:pt x="113208" y="283961"/>
                </a:cubicBezTo>
                <a:lnTo>
                  <a:pt x="125878" y="283961"/>
                </a:lnTo>
                <a:cubicBezTo>
                  <a:pt x="126606" y="282373"/>
                  <a:pt x="127271" y="280757"/>
                  <a:pt x="128029" y="279183"/>
                </a:cubicBezTo>
                <a:lnTo>
                  <a:pt x="115286" y="279183"/>
                </a:lnTo>
                <a:close/>
                <a:moveTo>
                  <a:pt x="164071" y="279183"/>
                </a:moveTo>
                <a:cubicBezTo>
                  <a:pt x="164825" y="279915"/>
                  <a:pt x="165788" y="280646"/>
                  <a:pt x="167280" y="280776"/>
                </a:cubicBezTo>
                <a:lnTo>
                  <a:pt x="169655" y="280591"/>
                </a:lnTo>
                <a:lnTo>
                  <a:pt x="170879" y="279442"/>
                </a:lnTo>
                <a:cubicBezTo>
                  <a:pt x="170879" y="279442"/>
                  <a:pt x="171240" y="279259"/>
                  <a:pt x="171361" y="279183"/>
                </a:cubicBezTo>
                <a:lnTo>
                  <a:pt x="164071" y="279183"/>
                </a:lnTo>
                <a:close/>
                <a:moveTo>
                  <a:pt x="231351" y="279183"/>
                </a:moveTo>
                <a:cubicBezTo>
                  <a:pt x="230676" y="280761"/>
                  <a:pt x="230069" y="282370"/>
                  <a:pt x="229421" y="283961"/>
                </a:cubicBezTo>
                <a:lnTo>
                  <a:pt x="241442" y="283961"/>
                </a:lnTo>
                <a:cubicBezTo>
                  <a:pt x="242115" y="282374"/>
                  <a:pt x="242726" y="280756"/>
                  <a:pt x="243426" y="279183"/>
                </a:cubicBezTo>
                <a:lnTo>
                  <a:pt x="231351" y="279183"/>
                </a:lnTo>
                <a:close/>
                <a:moveTo>
                  <a:pt x="367764" y="279183"/>
                </a:moveTo>
                <a:cubicBezTo>
                  <a:pt x="367305" y="280770"/>
                  <a:pt x="366850" y="282358"/>
                  <a:pt x="366410" y="283961"/>
                </a:cubicBezTo>
                <a:lnTo>
                  <a:pt x="377670" y="283961"/>
                </a:lnTo>
                <a:cubicBezTo>
                  <a:pt x="377893" y="283165"/>
                  <a:pt x="378072" y="282328"/>
                  <a:pt x="378300" y="281535"/>
                </a:cubicBezTo>
                <a:lnTo>
                  <a:pt x="378412" y="281628"/>
                </a:lnTo>
                <a:cubicBezTo>
                  <a:pt x="378982" y="282007"/>
                  <a:pt x="379551" y="282473"/>
                  <a:pt x="380026" y="282758"/>
                </a:cubicBezTo>
                <a:cubicBezTo>
                  <a:pt x="380628" y="283138"/>
                  <a:pt x="381186" y="283562"/>
                  <a:pt x="381769" y="283961"/>
                </a:cubicBezTo>
                <a:lnTo>
                  <a:pt x="452350" y="283961"/>
                </a:lnTo>
                <a:cubicBezTo>
                  <a:pt x="453038" y="282380"/>
                  <a:pt x="453631" y="280770"/>
                  <a:pt x="454205" y="279183"/>
                </a:cubicBezTo>
                <a:lnTo>
                  <a:pt x="367764" y="279183"/>
                </a:lnTo>
                <a:close/>
                <a:moveTo>
                  <a:pt x="480898" y="279183"/>
                </a:moveTo>
                <a:cubicBezTo>
                  <a:pt x="481023" y="280414"/>
                  <a:pt x="481632" y="281787"/>
                  <a:pt x="483347" y="283147"/>
                </a:cubicBezTo>
                <a:cubicBezTo>
                  <a:pt x="483601" y="283479"/>
                  <a:pt x="483881" y="283680"/>
                  <a:pt x="484144" y="283961"/>
                </a:cubicBezTo>
                <a:lnTo>
                  <a:pt x="522060" y="283961"/>
                </a:lnTo>
                <a:cubicBezTo>
                  <a:pt x="522541" y="283719"/>
                  <a:pt x="523027" y="283611"/>
                  <a:pt x="523247" y="283721"/>
                </a:cubicBezTo>
                <a:cubicBezTo>
                  <a:pt x="523516" y="283861"/>
                  <a:pt x="523731" y="283852"/>
                  <a:pt x="523989" y="283961"/>
                </a:cubicBezTo>
                <a:lnTo>
                  <a:pt x="543355" y="283961"/>
                </a:lnTo>
                <a:cubicBezTo>
                  <a:pt x="544512" y="282574"/>
                  <a:pt x="544903" y="280870"/>
                  <a:pt x="545135" y="279183"/>
                </a:cubicBezTo>
                <a:lnTo>
                  <a:pt x="480898" y="279183"/>
                </a:lnTo>
                <a:close/>
                <a:moveTo>
                  <a:pt x="595665" y="279183"/>
                </a:moveTo>
                <a:cubicBezTo>
                  <a:pt x="595431" y="280797"/>
                  <a:pt x="595146" y="282330"/>
                  <a:pt x="594923" y="283961"/>
                </a:cubicBezTo>
                <a:lnTo>
                  <a:pt x="606145" y="283961"/>
                </a:lnTo>
                <a:cubicBezTo>
                  <a:pt x="606377" y="282338"/>
                  <a:pt x="606645" y="280787"/>
                  <a:pt x="606887" y="279183"/>
                </a:cubicBezTo>
                <a:lnTo>
                  <a:pt x="595665" y="279183"/>
                </a:lnTo>
                <a:close/>
                <a:moveTo>
                  <a:pt x="737940" y="279183"/>
                </a:moveTo>
                <a:cubicBezTo>
                  <a:pt x="737795" y="280819"/>
                  <a:pt x="737565" y="282411"/>
                  <a:pt x="737272" y="283961"/>
                </a:cubicBezTo>
                <a:lnTo>
                  <a:pt x="979604" y="283961"/>
                </a:lnTo>
                <a:cubicBezTo>
                  <a:pt x="979507" y="283597"/>
                  <a:pt x="979381" y="283238"/>
                  <a:pt x="979307" y="282869"/>
                </a:cubicBezTo>
                <a:lnTo>
                  <a:pt x="979307" y="282758"/>
                </a:lnTo>
                <a:cubicBezTo>
                  <a:pt x="979569" y="283123"/>
                  <a:pt x="979864" y="283553"/>
                  <a:pt x="980142" y="283961"/>
                </a:cubicBezTo>
                <a:lnTo>
                  <a:pt x="1048609" y="283961"/>
                </a:lnTo>
                <a:cubicBezTo>
                  <a:pt x="1050020" y="282796"/>
                  <a:pt x="1050986" y="281415"/>
                  <a:pt x="1051669" y="280202"/>
                </a:cubicBezTo>
                <a:cubicBezTo>
                  <a:pt x="1051924" y="279757"/>
                  <a:pt x="1052104" y="279486"/>
                  <a:pt x="1052300" y="279183"/>
                </a:cubicBezTo>
                <a:lnTo>
                  <a:pt x="737940" y="279183"/>
                </a:lnTo>
                <a:close/>
                <a:moveTo>
                  <a:pt x="1060035" y="279183"/>
                </a:moveTo>
                <a:cubicBezTo>
                  <a:pt x="1060274" y="280781"/>
                  <a:pt x="1060529" y="282345"/>
                  <a:pt x="1060759" y="283961"/>
                </a:cubicBezTo>
                <a:lnTo>
                  <a:pt x="1072445" y="283961"/>
                </a:lnTo>
                <a:cubicBezTo>
                  <a:pt x="1072229" y="282379"/>
                  <a:pt x="1072039" y="280749"/>
                  <a:pt x="1071814" y="279183"/>
                </a:cubicBezTo>
                <a:lnTo>
                  <a:pt x="1060035" y="279183"/>
                </a:lnTo>
                <a:close/>
                <a:moveTo>
                  <a:pt x="1108097" y="279183"/>
                </a:moveTo>
                <a:cubicBezTo>
                  <a:pt x="1108476" y="280415"/>
                  <a:pt x="1108846" y="281669"/>
                  <a:pt x="1109229" y="282869"/>
                </a:cubicBezTo>
                <a:cubicBezTo>
                  <a:pt x="1109355" y="283233"/>
                  <a:pt x="1109440" y="283597"/>
                  <a:pt x="1109562" y="283961"/>
                </a:cubicBezTo>
                <a:lnTo>
                  <a:pt x="1161705" y="283961"/>
                </a:lnTo>
                <a:cubicBezTo>
                  <a:pt x="1162628" y="282236"/>
                  <a:pt x="1163600" y="280665"/>
                  <a:pt x="1164636" y="279183"/>
                </a:cubicBezTo>
                <a:lnTo>
                  <a:pt x="1108097" y="279183"/>
                </a:lnTo>
                <a:close/>
                <a:moveTo>
                  <a:pt x="1195614" y="279183"/>
                </a:moveTo>
                <a:cubicBezTo>
                  <a:pt x="1196628" y="280829"/>
                  <a:pt x="1197181" y="282394"/>
                  <a:pt x="1197506" y="283961"/>
                </a:cubicBezTo>
                <a:lnTo>
                  <a:pt x="1264934" y="283961"/>
                </a:lnTo>
                <a:cubicBezTo>
                  <a:pt x="1264889" y="283914"/>
                  <a:pt x="1264849" y="283861"/>
                  <a:pt x="1264804" y="283813"/>
                </a:cubicBezTo>
                <a:cubicBezTo>
                  <a:pt x="1267938" y="283624"/>
                  <a:pt x="1270488" y="281910"/>
                  <a:pt x="1271723" y="279350"/>
                </a:cubicBezTo>
                <a:cubicBezTo>
                  <a:pt x="1271749" y="279299"/>
                  <a:pt x="1271789" y="279236"/>
                  <a:pt x="1271816" y="279183"/>
                </a:cubicBezTo>
                <a:lnTo>
                  <a:pt x="1195614" y="279183"/>
                </a:lnTo>
                <a:close/>
                <a:moveTo>
                  <a:pt x="1287045" y="279183"/>
                </a:moveTo>
                <a:cubicBezTo>
                  <a:pt x="1287510" y="280743"/>
                  <a:pt x="1287879" y="282385"/>
                  <a:pt x="1288325" y="283961"/>
                </a:cubicBezTo>
                <a:lnTo>
                  <a:pt x="1300660" y="283961"/>
                </a:lnTo>
                <a:cubicBezTo>
                  <a:pt x="1300218" y="282342"/>
                  <a:pt x="1299694" y="280785"/>
                  <a:pt x="1299232" y="279183"/>
                </a:cubicBezTo>
                <a:lnTo>
                  <a:pt x="1287045" y="279183"/>
                </a:lnTo>
                <a:close/>
                <a:moveTo>
                  <a:pt x="1301903" y="279183"/>
                </a:moveTo>
                <a:lnTo>
                  <a:pt x="1303035" y="283961"/>
                </a:lnTo>
                <a:lnTo>
                  <a:pt x="1326500" y="283961"/>
                </a:lnTo>
                <a:cubicBezTo>
                  <a:pt x="1326363" y="283407"/>
                  <a:pt x="1326299" y="282860"/>
                  <a:pt x="1326055" y="282295"/>
                </a:cubicBezTo>
                <a:cubicBezTo>
                  <a:pt x="1325596" y="281287"/>
                  <a:pt x="1325321" y="280196"/>
                  <a:pt x="1324960" y="279183"/>
                </a:cubicBezTo>
                <a:lnTo>
                  <a:pt x="1301903" y="279183"/>
                </a:lnTo>
                <a:close/>
                <a:moveTo>
                  <a:pt x="1428430" y="279183"/>
                </a:moveTo>
                <a:cubicBezTo>
                  <a:pt x="1428984" y="280747"/>
                  <a:pt x="1429439" y="282381"/>
                  <a:pt x="1429970" y="283961"/>
                </a:cubicBezTo>
                <a:lnTo>
                  <a:pt x="1442750" y="283961"/>
                </a:lnTo>
                <a:cubicBezTo>
                  <a:pt x="1442244" y="282378"/>
                  <a:pt x="1441795" y="280751"/>
                  <a:pt x="1441266" y="279183"/>
                </a:cubicBezTo>
                <a:lnTo>
                  <a:pt x="1428430" y="279183"/>
                </a:lnTo>
                <a:close/>
                <a:moveTo>
                  <a:pt x="1545311" y="279183"/>
                </a:moveTo>
                <a:cubicBezTo>
                  <a:pt x="1545906" y="280749"/>
                  <a:pt x="1546411" y="282378"/>
                  <a:pt x="1546980" y="283961"/>
                </a:cubicBezTo>
                <a:lnTo>
                  <a:pt x="1559353" y="283961"/>
                </a:lnTo>
                <a:cubicBezTo>
                  <a:pt x="1558808" y="282378"/>
                  <a:pt x="1558327" y="280751"/>
                  <a:pt x="1557758" y="279183"/>
                </a:cubicBezTo>
                <a:lnTo>
                  <a:pt x="1545311" y="279183"/>
                </a:lnTo>
                <a:close/>
                <a:moveTo>
                  <a:pt x="1638263" y="279183"/>
                </a:moveTo>
                <a:cubicBezTo>
                  <a:pt x="1638843" y="280751"/>
                  <a:pt x="1639341" y="282377"/>
                  <a:pt x="1639895" y="283961"/>
                </a:cubicBezTo>
                <a:lnTo>
                  <a:pt x="1652491" y="283961"/>
                </a:lnTo>
                <a:cubicBezTo>
                  <a:pt x="1651954" y="282383"/>
                  <a:pt x="1651512" y="280746"/>
                  <a:pt x="1650951" y="279183"/>
                </a:cubicBezTo>
                <a:lnTo>
                  <a:pt x="1638263" y="279183"/>
                </a:lnTo>
                <a:close/>
                <a:moveTo>
                  <a:pt x="14394" y="288777"/>
                </a:moveTo>
                <a:cubicBezTo>
                  <a:pt x="13879" y="290383"/>
                  <a:pt x="13308" y="291952"/>
                  <a:pt x="12818" y="293574"/>
                </a:cubicBezTo>
                <a:lnTo>
                  <a:pt x="24634" y="293574"/>
                </a:lnTo>
                <a:cubicBezTo>
                  <a:pt x="25143" y="291954"/>
                  <a:pt x="25730" y="290380"/>
                  <a:pt x="26266" y="288777"/>
                </a:cubicBezTo>
                <a:lnTo>
                  <a:pt x="14394" y="288777"/>
                </a:lnTo>
                <a:close/>
                <a:moveTo>
                  <a:pt x="111186" y="288777"/>
                </a:moveTo>
                <a:cubicBezTo>
                  <a:pt x="110521" y="290378"/>
                  <a:pt x="109818" y="291959"/>
                  <a:pt x="109183" y="293574"/>
                </a:cubicBezTo>
                <a:lnTo>
                  <a:pt x="121667" y="293574"/>
                </a:lnTo>
                <a:cubicBezTo>
                  <a:pt x="122332" y="291960"/>
                  <a:pt x="123067" y="290377"/>
                  <a:pt x="123763" y="288777"/>
                </a:cubicBezTo>
                <a:lnTo>
                  <a:pt x="111186" y="288777"/>
                </a:lnTo>
                <a:close/>
                <a:moveTo>
                  <a:pt x="227548" y="288777"/>
                </a:moveTo>
                <a:cubicBezTo>
                  <a:pt x="226929" y="290379"/>
                  <a:pt x="226265" y="291958"/>
                  <a:pt x="225674" y="293574"/>
                </a:cubicBezTo>
                <a:lnTo>
                  <a:pt x="237509" y="293574"/>
                </a:lnTo>
                <a:cubicBezTo>
                  <a:pt x="238126" y="291954"/>
                  <a:pt x="238830" y="290381"/>
                  <a:pt x="239475" y="288777"/>
                </a:cubicBezTo>
                <a:lnTo>
                  <a:pt x="227548" y="288777"/>
                </a:lnTo>
                <a:close/>
                <a:moveTo>
                  <a:pt x="365037" y="288777"/>
                </a:moveTo>
                <a:cubicBezTo>
                  <a:pt x="364623" y="290375"/>
                  <a:pt x="364189" y="291959"/>
                  <a:pt x="363795" y="293574"/>
                </a:cubicBezTo>
                <a:lnTo>
                  <a:pt x="375184" y="293574"/>
                </a:lnTo>
                <a:cubicBezTo>
                  <a:pt x="375588" y="291966"/>
                  <a:pt x="376004" y="290368"/>
                  <a:pt x="376427" y="288777"/>
                </a:cubicBezTo>
                <a:lnTo>
                  <a:pt x="365037" y="288777"/>
                </a:lnTo>
                <a:close/>
                <a:moveTo>
                  <a:pt x="388855" y="288777"/>
                </a:moveTo>
                <a:cubicBezTo>
                  <a:pt x="391550" y="290585"/>
                  <a:pt x="394335" y="292285"/>
                  <a:pt x="397425" y="293574"/>
                </a:cubicBezTo>
                <a:lnTo>
                  <a:pt x="469435" y="293574"/>
                </a:lnTo>
                <a:cubicBezTo>
                  <a:pt x="469295" y="292362"/>
                  <a:pt x="468855" y="291143"/>
                  <a:pt x="467580" y="289870"/>
                </a:cubicBezTo>
                <a:cubicBezTo>
                  <a:pt x="467181" y="289437"/>
                  <a:pt x="466748" y="289159"/>
                  <a:pt x="466337" y="288777"/>
                </a:cubicBezTo>
                <a:lnTo>
                  <a:pt x="388855" y="288777"/>
                </a:lnTo>
                <a:close/>
                <a:moveTo>
                  <a:pt x="594292" y="288777"/>
                </a:moveTo>
                <a:cubicBezTo>
                  <a:pt x="594090" y="290339"/>
                  <a:pt x="593947" y="291996"/>
                  <a:pt x="593754" y="293574"/>
                </a:cubicBezTo>
                <a:lnTo>
                  <a:pt x="604791" y="293574"/>
                </a:lnTo>
                <a:cubicBezTo>
                  <a:pt x="604994" y="291980"/>
                  <a:pt x="605172" y="290354"/>
                  <a:pt x="605385" y="288777"/>
                </a:cubicBezTo>
                <a:lnTo>
                  <a:pt x="594292" y="288777"/>
                </a:lnTo>
                <a:close/>
                <a:moveTo>
                  <a:pt x="736085" y="288777"/>
                </a:moveTo>
                <a:cubicBezTo>
                  <a:pt x="735746" y="289878"/>
                  <a:pt x="735451" y="290992"/>
                  <a:pt x="735028" y="292055"/>
                </a:cubicBezTo>
                <a:cubicBezTo>
                  <a:pt x="733870" y="292259"/>
                  <a:pt x="732967" y="292813"/>
                  <a:pt x="732245" y="293574"/>
                </a:cubicBezTo>
                <a:lnTo>
                  <a:pt x="1034808" y="293574"/>
                </a:lnTo>
                <a:lnTo>
                  <a:pt x="1037052" y="291777"/>
                </a:lnTo>
                <a:lnTo>
                  <a:pt x="1035809" y="291777"/>
                </a:lnTo>
                <a:cubicBezTo>
                  <a:pt x="1035809" y="291777"/>
                  <a:pt x="1035916" y="291782"/>
                  <a:pt x="1036106" y="291592"/>
                </a:cubicBezTo>
                <a:cubicBezTo>
                  <a:pt x="1036581" y="291308"/>
                  <a:pt x="1037419" y="291207"/>
                  <a:pt x="1038369" y="291018"/>
                </a:cubicBezTo>
                <a:cubicBezTo>
                  <a:pt x="1040021" y="290743"/>
                  <a:pt x="1042264" y="290291"/>
                  <a:pt x="1044138" y="288777"/>
                </a:cubicBezTo>
                <a:lnTo>
                  <a:pt x="983444" y="288777"/>
                </a:lnTo>
                <a:cubicBezTo>
                  <a:pt x="983502" y="288944"/>
                  <a:pt x="983701" y="289210"/>
                  <a:pt x="983666" y="289314"/>
                </a:cubicBezTo>
                <a:cubicBezTo>
                  <a:pt x="983571" y="289598"/>
                  <a:pt x="983483" y="289879"/>
                  <a:pt x="983388" y="290259"/>
                </a:cubicBezTo>
                <a:cubicBezTo>
                  <a:pt x="982902" y="289798"/>
                  <a:pt x="982578" y="289271"/>
                  <a:pt x="982182" y="288777"/>
                </a:cubicBezTo>
                <a:lnTo>
                  <a:pt x="736085" y="288777"/>
                </a:lnTo>
                <a:close/>
                <a:moveTo>
                  <a:pt x="1061482" y="288777"/>
                </a:moveTo>
                <a:cubicBezTo>
                  <a:pt x="1061691" y="290337"/>
                  <a:pt x="1061858" y="291997"/>
                  <a:pt x="1062057" y="293574"/>
                </a:cubicBezTo>
                <a:lnTo>
                  <a:pt x="1073706" y="293574"/>
                </a:lnTo>
                <a:cubicBezTo>
                  <a:pt x="1073509" y="291952"/>
                  <a:pt x="1073282" y="290382"/>
                  <a:pt x="1073075" y="288777"/>
                </a:cubicBezTo>
                <a:lnTo>
                  <a:pt x="1061482" y="288777"/>
                </a:lnTo>
                <a:close/>
                <a:moveTo>
                  <a:pt x="1111046" y="288777"/>
                </a:moveTo>
                <a:cubicBezTo>
                  <a:pt x="1111188" y="289271"/>
                  <a:pt x="1111377" y="289764"/>
                  <a:pt x="1111510" y="290259"/>
                </a:cubicBezTo>
                <a:cubicBezTo>
                  <a:pt x="1111787" y="291362"/>
                  <a:pt x="1112424" y="292451"/>
                  <a:pt x="1113031" y="293574"/>
                </a:cubicBezTo>
                <a:lnTo>
                  <a:pt x="1154286" y="293574"/>
                </a:lnTo>
                <a:cubicBezTo>
                  <a:pt x="1155105" y="292962"/>
                  <a:pt x="1155918" y="292314"/>
                  <a:pt x="1156808" y="291870"/>
                </a:cubicBezTo>
                <a:cubicBezTo>
                  <a:pt x="1158233" y="291111"/>
                  <a:pt x="1158898" y="289774"/>
                  <a:pt x="1159183" y="289110"/>
                </a:cubicBezTo>
                <a:cubicBezTo>
                  <a:pt x="1159236" y="288992"/>
                  <a:pt x="1159296" y="288894"/>
                  <a:pt x="1159350" y="288777"/>
                </a:cubicBezTo>
                <a:lnTo>
                  <a:pt x="1111046" y="288777"/>
                </a:lnTo>
                <a:close/>
                <a:moveTo>
                  <a:pt x="1197636" y="288777"/>
                </a:moveTo>
                <a:cubicBezTo>
                  <a:pt x="1197470" y="290019"/>
                  <a:pt x="1197611" y="291863"/>
                  <a:pt x="1198953" y="293574"/>
                </a:cubicBezTo>
                <a:lnTo>
                  <a:pt x="1271352" y="293574"/>
                </a:lnTo>
                <a:cubicBezTo>
                  <a:pt x="1271396" y="291396"/>
                  <a:pt x="1270045" y="289634"/>
                  <a:pt x="1269274" y="288777"/>
                </a:cubicBezTo>
                <a:lnTo>
                  <a:pt x="1197636" y="288777"/>
                </a:lnTo>
                <a:close/>
                <a:moveTo>
                  <a:pt x="1289623" y="288777"/>
                </a:moveTo>
                <a:cubicBezTo>
                  <a:pt x="1290051" y="290376"/>
                  <a:pt x="1290496" y="291958"/>
                  <a:pt x="1290903" y="293574"/>
                </a:cubicBezTo>
                <a:lnTo>
                  <a:pt x="1303053" y="293574"/>
                </a:lnTo>
                <a:cubicBezTo>
                  <a:pt x="1302663" y="291968"/>
                  <a:pt x="1302276" y="290366"/>
                  <a:pt x="1301866" y="288777"/>
                </a:cubicBezTo>
                <a:lnTo>
                  <a:pt x="1289623" y="288777"/>
                </a:lnTo>
                <a:close/>
                <a:moveTo>
                  <a:pt x="1304185" y="288777"/>
                </a:moveTo>
                <a:cubicBezTo>
                  <a:pt x="1304507" y="290125"/>
                  <a:pt x="1304818" y="291451"/>
                  <a:pt x="1305168" y="292907"/>
                </a:cubicBezTo>
                <a:cubicBezTo>
                  <a:pt x="1305168" y="293078"/>
                  <a:pt x="1305260" y="293363"/>
                  <a:pt x="1305279" y="293574"/>
                </a:cubicBezTo>
                <a:lnTo>
                  <a:pt x="1325350" y="293574"/>
                </a:lnTo>
                <a:cubicBezTo>
                  <a:pt x="1325265" y="293547"/>
                  <a:pt x="1325194" y="293508"/>
                  <a:pt x="1325109" y="293481"/>
                </a:cubicBezTo>
                <a:cubicBezTo>
                  <a:pt x="1325752" y="292067"/>
                  <a:pt x="1326306" y="290456"/>
                  <a:pt x="1326630" y="288777"/>
                </a:cubicBezTo>
                <a:lnTo>
                  <a:pt x="1304185" y="288777"/>
                </a:lnTo>
                <a:close/>
                <a:moveTo>
                  <a:pt x="1431528" y="288777"/>
                </a:moveTo>
                <a:cubicBezTo>
                  <a:pt x="1432036" y="290382"/>
                  <a:pt x="1432602" y="291952"/>
                  <a:pt x="1433086" y="293574"/>
                </a:cubicBezTo>
                <a:lnTo>
                  <a:pt x="1445737" y="293574"/>
                </a:lnTo>
                <a:cubicBezTo>
                  <a:pt x="1445275" y="291951"/>
                  <a:pt x="1444738" y="290383"/>
                  <a:pt x="1444253" y="288777"/>
                </a:cubicBezTo>
                <a:lnTo>
                  <a:pt x="1431528" y="288777"/>
                </a:lnTo>
                <a:close/>
                <a:moveTo>
                  <a:pt x="1548668" y="288777"/>
                </a:moveTo>
                <a:cubicBezTo>
                  <a:pt x="1549214" y="290382"/>
                  <a:pt x="1549819" y="291951"/>
                  <a:pt x="1550338" y="293574"/>
                </a:cubicBezTo>
                <a:lnTo>
                  <a:pt x="1562562" y="293574"/>
                </a:lnTo>
                <a:cubicBezTo>
                  <a:pt x="1562066" y="291952"/>
                  <a:pt x="1561489" y="290383"/>
                  <a:pt x="1560967" y="288777"/>
                </a:cubicBezTo>
                <a:lnTo>
                  <a:pt x="1548668" y="288777"/>
                </a:lnTo>
                <a:close/>
                <a:moveTo>
                  <a:pt x="1641509" y="288777"/>
                </a:moveTo>
                <a:cubicBezTo>
                  <a:pt x="1642039" y="290384"/>
                  <a:pt x="1642638" y="291950"/>
                  <a:pt x="1643142" y="293574"/>
                </a:cubicBezTo>
                <a:lnTo>
                  <a:pt x="1655607" y="293574"/>
                </a:lnTo>
                <a:cubicBezTo>
                  <a:pt x="1655118" y="291955"/>
                  <a:pt x="1654563" y="290379"/>
                  <a:pt x="1654049" y="288777"/>
                </a:cubicBezTo>
                <a:lnTo>
                  <a:pt x="1641509" y="288777"/>
                </a:lnTo>
                <a:close/>
                <a:moveTo>
                  <a:pt x="11389" y="298389"/>
                </a:moveTo>
                <a:cubicBezTo>
                  <a:pt x="10943" y="299964"/>
                  <a:pt x="10587" y="301596"/>
                  <a:pt x="10165" y="303186"/>
                </a:cubicBezTo>
                <a:lnTo>
                  <a:pt x="21889" y="303186"/>
                </a:lnTo>
                <a:cubicBezTo>
                  <a:pt x="22330" y="301589"/>
                  <a:pt x="22720" y="299970"/>
                  <a:pt x="23187" y="298389"/>
                </a:cubicBezTo>
                <a:lnTo>
                  <a:pt x="11389" y="298389"/>
                </a:lnTo>
                <a:close/>
                <a:moveTo>
                  <a:pt x="107346" y="298389"/>
                </a:moveTo>
                <a:cubicBezTo>
                  <a:pt x="106760" y="299971"/>
                  <a:pt x="106253" y="301592"/>
                  <a:pt x="105696" y="303186"/>
                </a:cubicBezTo>
                <a:lnTo>
                  <a:pt x="117994" y="303186"/>
                </a:lnTo>
                <a:cubicBezTo>
                  <a:pt x="118579" y="301589"/>
                  <a:pt x="119122" y="299973"/>
                  <a:pt x="119738" y="298389"/>
                </a:cubicBezTo>
                <a:lnTo>
                  <a:pt x="107346" y="298389"/>
                </a:lnTo>
                <a:close/>
                <a:moveTo>
                  <a:pt x="223968" y="298389"/>
                </a:moveTo>
                <a:cubicBezTo>
                  <a:pt x="223422" y="299972"/>
                  <a:pt x="222947" y="301591"/>
                  <a:pt x="222428" y="303186"/>
                </a:cubicBezTo>
                <a:lnTo>
                  <a:pt x="234152" y="303186"/>
                </a:lnTo>
                <a:cubicBezTo>
                  <a:pt x="234692" y="301590"/>
                  <a:pt x="235178" y="299971"/>
                  <a:pt x="235747" y="298389"/>
                </a:cubicBezTo>
                <a:lnTo>
                  <a:pt x="223968" y="298389"/>
                </a:lnTo>
                <a:close/>
                <a:moveTo>
                  <a:pt x="362756" y="298389"/>
                </a:moveTo>
                <a:cubicBezTo>
                  <a:pt x="362391" y="299974"/>
                  <a:pt x="362062" y="301586"/>
                  <a:pt x="361717" y="303186"/>
                </a:cubicBezTo>
                <a:lnTo>
                  <a:pt x="372847" y="303186"/>
                </a:lnTo>
                <a:cubicBezTo>
                  <a:pt x="373202" y="301580"/>
                  <a:pt x="373566" y="299979"/>
                  <a:pt x="373941" y="298389"/>
                </a:cubicBezTo>
                <a:lnTo>
                  <a:pt x="362756" y="298389"/>
                </a:lnTo>
                <a:close/>
                <a:moveTo>
                  <a:pt x="418813" y="298389"/>
                </a:moveTo>
                <a:cubicBezTo>
                  <a:pt x="419614" y="300250"/>
                  <a:pt x="420644" y="301819"/>
                  <a:pt x="421762" y="303186"/>
                </a:cubicBezTo>
                <a:lnTo>
                  <a:pt x="469026" y="303186"/>
                </a:lnTo>
                <a:cubicBezTo>
                  <a:pt x="469135" y="302963"/>
                  <a:pt x="469157" y="302697"/>
                  <a:pt x="469286" y="302482"/>
                </a:cubicBezTo>
                <a:cubicBezTo>
                  <a:pt x="469767" y="301702"/>
                  <a:pt x="470510" y="300135"/>
                  <a:pt x="470640" y="298389"/>
                </a:cubicBezTo>
                <a:lnTo>
                  <a:pt x="418813" y="298389"/>
                </a:lnTo>
                <a:close/>
                <a:moveTo>
                  <a:pt x="522449" y="298389"/>
                </a:moveTo>
                <a:lnTo>
                  <a:pt x="517830" y="303186"/>
                </a:lnTo>
                <a:lnTo>
                  <a:pt x="523340" y="303186"/>
                </a:lnTo>
                <a:lnTo>
                  <a:pt x="523340" y="298389"/>
                </a:lnTo>
                <a:lnTo>
                  <a:pt x="522449" y="298389"/>
                </a:lnTo>
                <a:close/>
                <a:moveTo>
                  <a:pt x="593216" y="298389"/>
                </a:moveTo>
                <a:cubicBezTo>
                  <a:pt x="593033" y="299982"/>
                  <a:pt x="592852" y="301577"/>
                  <a:pt x="592678" y="303186"/>
                </a:cubicBezTo>
                <a:lnTo>
                  <a:pt x="603752" y="303186"/>
                </a:lnTo>
                <a:cubicBezTo>
                  <a:pt x="603931" y="301597"/>
                  <a:pt x="604083" y="299962"/>
                  <a:pt x="604272" y="298389"/>
                </a:cubicBezTo>
                <a:lnTo>
                  <a:pt x="593216" y="298389"/>
                </a:lnTo>
                <a:close/>
                <a:moveTo>
                  <a:pt x="731318" y="298389"/>
                </a:moveTo>
                <a:cubicBezTo>
                  <a:pt x="731676" y="299305"/>
                  <a:pt x="732265" y="300261"/>
                  <a:pt x="733507" y="301260"/>
                </a:cubicBezTo>
                <a:cubicBezTo>
                  <a:pt x="734434" y="302186"/>
                  <a:pt x="734767" y="302747"/>
                  <a:pt x="734935" y="303186"/>
                </a:cubicBezTo>
                <a:lnTo>
                  <a:pt x="1021860" y="303186"/>
                </a:lnTo>
                <a:cubicBezTo>
                  <a:pt x="1024133" y="301733"/>
                  <a:pt x="1026326" y="300219"/>
                  <a:pt x="1028408" y="298593"/>
                </a:cubicBezTo>
                <a:lnTo>
                  <a:pt x="1028593" y="298408"/>
                </a:lnTo>
                <a:cubicBezTo>
                  <a:pt x="1028632" y="298408"/>
                  <a:pt x="1028666" y="298390"/>
                  <a:pt x="1028705" y="298389"/>
                </a:cubicBezTo>
                <a:lnTo>
                  <a:pt x="731318" y="298389"/>
                </a:lnTo>
                <a:close/>
                <a:moveTo>
                  <a:pt x="1062595" y="298389"/>
                </a:moveTo>
                <a:cubicBezTo>
                  <a:pt x="1062784" y="299980"/>
                  <a:pt x="1062972" y="301578"/>
                  <a:pt x="1063151" y="303186"/>
                </a:cubicBezTo>
                <a:lnTo>
                  <a:pt x="1074875" y="303186"/>
                </a:lnTo>
                <a:cubicBezTo>
                  <a:pt x="1074702" y="301570"/>
                  <a:pt x="1074519" y="299989"/>
                  <a:pt x="1074337" y="298389"/>
                </a:cubicBezTo>
                <a:lnTo>
                  <a:pt x="1062595" y="298389"/>
                </a:lnTo>
                <a:close/>
                <a:moveTo>
                  <a:pt x="1116185" y="298389"/>
                </a:moveTo>
                <a:cubicBezTo>
                  <a:pt x="1116365" y="298863"/>
                  <a:pt x="1116405" y="299298"/>
                  <a:pt x="1116834" y="299834"/>
                </a:cubicBezTo>
                <a:lnTo>
                  <a:pt x="1117780" y="303186"/>
                </a:lnTo>
                <a:lnTo>
                  <a:pt x="1153729" y="303186"/>
                </a:lnTo>
                <a:cubicBezTo>
                  <a:pt x="1153497" y="301605"/>
                  <a:pt x="1153164" y="300079"/>
                  <a:pt x="1152820" y="298704"/>
                </a:cubicBezTo>
                <a:lnTo>
                  <a:pt x="1152746" y="298389"/>
                </a:lnTo>
                <a:lnTo>
                  <a:pt x="1116185" y="298389"/>
                </a:lnTo>
                <a:close/>
                <a:moveTo>
                  <a:pt x="1213885" y="298389"/>
                </a:moveTo>
                <a:cubicBezTo>
                  <a:pt x="1213953" y="299839"/>
                  <a:pt x="1214626" y="301498"/>
                  <a:pt x="1215425" y="303186"/>
                </a:cubicBezTo>
                <a:lnTo>
                  <a:pt x="1275043" y="303186"/>
                </a:lnTo>
                <a:cubicBezTo>
                  <a:pt x="1274722" y="301583"/>
                  <a:pt x="1274279" y="299989"/>
                  <a:pt x="1273726" y="298389"/>
                </a:cubicBezTo>
                <a:lnTo>
                  <a:pt x="1213885" y="298389"/>
                </a:lnTo>
                <a:close/>
                <a:moveTo>
                  <a:pt x="1292165" y="298389"/>
                </a:moveTo>
                <a:cubicBezTo>
                  <a:pt x="1292536" y="299957"/>
                  <a:pt x="1292814" y="301603"/>
                  <a:pt x="1293166" y="303186"/>
                </a:cubicBezTo>
                <a:lnTo>
                  <a:pt x="1305279" y="303186"/>
                </a:lnTo>
                <a:cubicBezTo>
                  <a:pt x="1304938" y="301588"/>
                  <a:pt x="1304620" y="299971"/>
                  <a:pt x="1304259" y="298389"/>
                </a:cubicBezTo>
                <a:lnTo>
                  <a:pt x="1292165" y="298389"/>
                </a:lnTo>
                <a:close/>
                <a:moveTo>
                  <a:pt x="1309471" y="298389"/>
                </a:moveTo>
                <a:cubicBezTo>
                  <a:pt x="1309711" y="299442"/>
                  <a:pt x="1309829" y="300489"/>
                  <a:pt x="1309917" y="301630"/>
                </a:cubicBezTo>
                <a:cubicBezTo>
                  <a:pt x="1309965" y="302116"/>
                  <a:pt x="1310148" y="302678"/>
                  <a:pt x="1310213" y="303186"/>
                </a:cubicBezTo>
                <a:lnTo>
                  <a:pt x="1336814" y="303186"/>
                </a:lnTo>
                <a:cubicBezTo>
                  <a:pt x="1336757" y="303102"/>
                  <a:pt x="1336651" y="303029"/>
                  <a:pt x="1336498" y="302112"/>
                </a:cubicBezTo>
                <a:cubicBezTo>
                  <a:pt x="1336285" y="301187"/>
                  <a:pt x="1336012" y="299686"/>
                  <a:pt x="1334810" y="298389"/>
                </a:cubicBezTo>
                <a:lnTo>
                  <a:pt x="1309471" y="298389"/>
                </a:lnTo>
                <a:close/>
                <a:moveTo>
                  <a:pt x="1434421" y="298389"/>
                </a:moveTo>
                <a:cubicBezTo>
                  <a:pt x="1434866" y="299973"/>
                  <a:pt x="1435262" y="301586"/>
                  <a:pt x="1435683" y="303186"/>
                </a:cubicBezTo>
                <a:lnTo>
                  <a:pt x="1448222" y="303186"/>
                </a:lnTo>
                <a:cubicBezTo>
                  <a:pt x="1447821" y="301586"/>
                  <a:pt x="1447441" y="299974"/>
                  <a:pt x="1447017" y="298389"/>
                </a:cubicBezTo>
                <a:lnTo>
                  <a:pt x="1434421" y="298389"/>
                </a:lnTo>
                <a:close/>
                <a:moveTo>
                  <a:pt x="1551766" y="298389"/>
                </a:moveTo>
                <a:cubicBezTo>
                  <a:pt x="1552243" y="299975"/>
                  <a:pt x="1552687" y="301584"/>
                  <a:pt x="1553139" y="303186"/>
                </a:cubicBezTo>
                <a:lnTo>
                  <a:pt x="1565233" y="303186"/>
                </a:lnTo>
                <a:cubicBezTo>
                  <a:pt x="1564802" y="301586"/>
                  <a:pt x="1564391" y="299974"/>
                  <a:pt x="1563935" y="298389"/>
                </a:cubicBezTo>
                <a:lnTo>
                  <a:pt x="1551766" y="298389"/>
                </a:lnTo>
                <a:close/>
                <a:moveTo>
                  <a:pt x="1644514" y="298389"/>
                </a:moveTo>
                <a:cubicBezTo>
                  <a:pt x="1644975" y="299974"/>
                  <a:pt x="1645395" y="301585"/>
                  <a:pt x="1645831" y="303186"/>
                </a:cubicBezTo>
                <a:lnTo>
                  <a:pt x="1658297" y="303186"/>
                </a:lnTo>
                <a:cubicBezTo>
                  <a:pt x="1657876" y="301601"/>
                  <a:pt x="1657555" y="299959"/>
                  <a:pt x="1657109" y="298389"/>
                </a:cubicBezTo>
                <a:lnTo>
                  <a:pt x="1644514" y="298389"/>
                </a:lnTo>
                <a:close/>
                <a:moveTo>
                  <a:pt x="736270" y="298704"/>
                </a:moveTo>
                <a:cubicBezTo>
                  <a:pt x="736270" y="298704"/>
                  <a:pt x="736546" y="299072"/>
                  <a:pt x="736641" y="299167"/>
                </a:cubicBezTo>
                <a:cubicBezTo>
                  <a:pt x="736546" y="299167"/>
                  <a:pt x="736365" y="299260"/>
                  <a:pt x="736270" y="299260"/>
                </a:cubicBezTo>
                <a:lnTo>
                  <a:pt x="736270" y="298704"/>
                </a:lnTo>
                <a:close/>
                <a:moveTo>
                  <a:pt x="8959" y="308001"/>
                </a:moveTo>
                <a:cubicBezTo>
                  <a:pt x="8562" y="309607"/>
                  <a:pt x="8108" y="311178"/>
                  <a:pt x="7735" y="312798"/>
                </a:cubicBezTo>
                <a:lnTo>
                  <a:pt x="19310" y="312798"/>
                </a:lnTo>
                <a:cubicBezTo>
                  <a:pt x="19697" y="311179"/>
                  <a:pt x="20159" y="309605"/>
                  <a:pt x="20571" y="308001"/>
                </a:cubicBezTo>
                <a:lnTo>
                  <a:pt x="8959" y="308001"/>
                </a:lnTo>
                <a:close/>
                <a:moveTo>
                  <a:pt x="104026" y="308001"/>
                </a:moveTo>
                <a:cubicBezTo>
                  <a:pt x="103500" y="309606"/>
                  <a:pt x="102889" y="311181"/>
                  <a:pt x="102394" y="312798"/>
                </a:cubicBezTo>
                <a:lnTo>
                  <a:pt x="114544" y="312798"/>
                </a:lnTo>
                <a:cubicBezTo>
                  <a:pt x="115063" y="311180"/>
                  <a:pt x="115699" y="309607"/>
                  <a:pt x="116250" y="308001"/>
                </a:cubicBezTo>
                <a:lnTo>
                  <a:pt x="104026" y="308001"/>
                </a:lnTo>
                <a:close/>
                <a:moveTo>
                  <a:pt x="220889" y="308001"/>
                </a:moveTo>
                <a:cubicBezTo>
                  <a:pt x="220400" y="309605"/>
                  <a:pt x="219846" y="311182"/>
                  <a:pt x="219386" y="312798"/>
                </a:cubicBezTo>
                <a:lnTo>
                  <a:pt x="230980" y="312798"/>
                </a:lnTo>
                <a:cubicBezTo>
                  <a:pt x="231459" y="311183"/>
                  <a:pt x="232010" y="309603"/>
                  <a:pt x="232519" y="308001"/>
                </a:cubicBezTo>
                <a:lnTo>
                  <a:pt x="220889" y="308001"/>
                </a:lnTo>
                <a:close/>
                <a:moveTo>
                  <a:pt x="360697" y="308001"/>
                </a:moveTo>
                <a:cubicBezTo>
                  <a:pt x="360371" y="309617"/>
                  <a:pt x="359964" y="311168"/>
                  <a:pt x="359658" y="312798"/>
                </a:cubicBezTo>
                <a:lnTo>
                  <a:pt x="370936" y="312798"/>
                </a:lnTo>
                <a:cubicBezTo>
                  <a:pt x="371246" y="311192"/>
                  <a:pt x="371571" y="309592"/>
                  <a:pt x="371901" y="308001"/>
                </a:cubicBezTo>
                <a:lnTo>
                  <a:pt x="360697" y="308001"/>
                </a:lnTo>
                <a:close/>
                <a:moveTo>
                  <a:pt x="429757" y="308001"/>
                </a:moveTo>
                <a:cubicBezTo>
                  <a:pt x="430305" y="308084"/>
                  <a:pt x="430856" y="308187"/>
                  <a:pt x="431408" y="308187"/>
                </a:cubicBezTo>
                <a:cubicBezTo>
                  <a:pt x="431925" y="308187"/>
                  <a:pt x="432370" y="308089"/>
                  <a:pt x="432873" y="308001"/>
                </a:cubicBezTo>
                <a:lnTo>
                  <a:pt x="429757" y="308001"/>
                </a:lnTo>
                <a:close/>
                <a:moveTo>
                  <a:pt x="433040" y="308001"/>
                </a:moveTo>
                <a:cubicBezTo>
                  <a:pt x="434272" y="309416"/>
                  <a:pt x="435768" y="310654"/>
                  <a:pt x="437659" y="311409"/>
                </a:cubicBezTo>
                <a:cubicBezTo>
                  <a:pt x="438309" y="311635"/>
                  <a:pt x="438981" y="312163"/>
                  <a:pt x="439625" y="312798"/>
                </a:cubicBezTo>
                <a:lnTo>
                  <a:pt x="467097" y="312798"/>
                </a:lnTo>
                <a:cubicBezTo>
                  <a:pt x="467327" y="311589"/>
                  <a:pt x="467473" y="310391"/>
                  <a:pt x="467580" y="309224"/>
                </a:cubicBezTo>
                <a:cubicBezTo>
                  <a:pt x="467627" y="308779"/>
                  <a:pt x="467713" y="308421"/>
                  <a:pt x="467765" y="308001"/>
                </a:cubicBezTo>
                <a:lnTo>
                  <a:pt x="433040" y="308001"/>
                </a:lnTo>
                <a:close/>
                <a:moveTo>
                  <a:pt x="504308" y="308001"/>
                </a:moveTo>
                <a:cubicBezTo>
                  <a:pt x="503085" y="309490"/>
                  <a:pt x="502313" y="310333"/>
                  <a:pt x="501488" y="310168"/>
                </a:cubicBezTo>
                <a:lnTo>
                  <a:pt x="499967" y="310168"/>
                </a:lnTo>
                <a:lnTo>
                  <a:pt x="499967" y="309039"/>
                </a:lnTo>
                <a:lnTo>
                  <a:pt x="494087" y="312446"/>
                </a:lnTo>
                <a:cubicBezTo>
                  <a:pt x="493897" y="312557"/>
                  <a:pt x="493767" y="312685"/>
                  <a:pt x="493586" y="312798"/>
                </a:cubicBezTo>
                <a:lnTo>
                  <a:pt x="527643" y="312798"/>
                </a:lnTo>
                <a:cubicBezTo>
                  <a:pt x="527049" y="312234"/>
                  <a:pt x="526497" y="311560"/>
                  <a:pt x="525900" y="311113"/>
                </a:cubicBezTo>
                <a:cubicBezTo>
                  <a:pt x="524336" y="309849"/>
                  <a:pt x="523765" y="309059"/>
                  <a:pt x="523562" y="308001"/>
                </a:cubicBezTo>
                <a:lnTo>
                  <a:pt x="504308" y="308001"/>
                </a:lnTo>
                <a:close/>
                <a:moveTo>
                  <a:pt x="592140" y="308001"/>
                </a:moveTo>
                <a:cubicBezTo>
                  <a:pt x="591976" y="309626"/>
                  <a:pt x="591756" y="311158"/>
                  <a:pt x="591602" y="312798"/>
                </a:cubicBezTo>
                <a:lnTo>
                  <a:pt x="602713" y="312798"/>
                </a:lnTo>
                <a:cubicBezTo>
                  <a:pt x="602872" y="311175"/>
                  <a:pt x="603064" y="309608"/>
                  <a:pt x="603233" y="308001"/>
                </a:cubicBezTo>
                <a:lnTo>
                  <a:pt x="592140" y="308001"/>
                </a:lnTo>
                <a:close/>
                <a:moveTo>
                  <a:pt x="735176" y="308001"/>
                </a:moveTo>
                <a:cubicBezTo>
                  <a:pt x="735296" y="309712"/>
                  <a:pt x="735655" y="311304"/>
                  <a:pt x="736196" y="312798"/>
                </a:cubicBezTo>
                <a:lnTo>
                  <a:pt x="1002847" y="312798"/>
                </a:lnTo>
                <a:cubicBezTo>
                  <a:pt x="1006604" y="311265"/>
                  <a:pt x="1010048" y="309660"/>
                  <a:pt x="1013309" y="308001"/>
                </a:cubicBezTo>
                <a:lnTo>
                  <a:pt x="735176" y="308001"/>
                </a:lnTo>
                <a:close/>
                <a:moveTo>
                  <a:pt x="1018577" y="308001"/>
                </a:moveTo>
                <a:cubicBezTo>
                  <a:pt x="1015043" y="309616"/>
                  <a:pt x="1011321" y="310821"/>
                  <a:pt x="1007410" y="311872"/>
                </a:cubicBezTo>
                <a:cubicBezTo>
                  <a:pt x="1006302" y="312179"/>
                  <a:pt x="1005166" y="312490"/>
                  <a:pt x="1004034" y="312798"/>
                </a:cubicBezTo>
                <a:lnTo>
                  <a:pt x="1032211" y="312798"/>
                </a:lnTo>
                <a:cubicBezTo>
                  <a:pt x="1032044" y="310485"/>
                  <a:pt x="1031339" y="309042"/>
                  <a:pt x="1030486" y="308001"/>
                </a:cubicBezTo>
                <a:lnTo>
                  <a:pt x="1018577" y="308001"/>
                </a:lnTo>
                <a:close/>
                <a:moveTo>
                  <a:pt x="1063708" y="308001"/>
                </a:moveTo>
                <a:cubicBezTo>
                  <a:pt x="1063877" y="309621"/>
                  <a:pt x="1064087" y="311161"/>
                  <a:pt x="1064246" y="312798"/>
                </a:cubicBezTo>
                <a:lnTo>
                  <a:pt x="1075728" y="312798"/>
                </a:lnTo>
                <a:cubicBezTo>
                  <a:pt x="1075580" y="311210"/>
                  <a:pt x="1075459" y="309574"/>
                  <a:pt x="1075301" y="308001"/>
                </a:cubicBezTo>
                <a:lnTo>
                  <a:pt x="1063708" y="308001"/>
                </a:lnTo>
                <a:close/>
                <a:moveTo>
                  <a:pt x="1119227" y="308001"/>
                </a:moveTo>
                <a:cubicBezTo>
                  <a:pt x="1119594" y="309434"/>
                  <a:pt x="1120144" y="311108"/>
                  <a:pt x="1121267" y="312798"/>
                </a:cubicBezTo>
                <a:lnTo>
                  <a:pt x="1153377" y="312798"/>
                </a:lnTo>
                <a:cubicBezTo>
                  <a:pt x="1153454" y="311670"/>
                  <a:pt x="1153568" y="310511"/>
                  <a:pt x="1153766" y="309224"/>
                </a:cubicBezTo>
                <a:cubicBezTo>
                  <a:pt x="1153839" y="308798"/>
                  <a:pt x="1153746" y="308420"/>
                  <a:pt x="1153785" y="308001"/>
                </a:cubicBezTo>
                <a:lnTo>
                  <a:pt x="1119227" y="308001"/>
                </a:lnTo>
                <a:close/>
                <a:moveTo>
                  <a:pt x="1217707" y="308001"/>
                </a:moveTo>
                <a:cubicBezTo>
                  <a:pt x="1218369" y="309449"/>
                  <a:pt x="1218834" y="311047"/>
                  <a:pt x="1219135" y="312798"/>
                </a:cubicBezTo>
                <a:lnTo>
                  <a:pt x="1276268" y="312798"/>
                </a:lnTo>
                <a:cubicBezTo>
                  <a:pt x="1276262" y="312738"/>
                  <a:pt x="1276293" y="312693"/>
                  <a:pt x="1276286" y="312632"/>
                </a:cubicBezTo>
                <a:cubicBezTo>
                  <a:pt x="1276150" y="311109"/>
                  <a:pt x="1275927" y="309547"/>
                  <a:pt x="1275748" y="308001"/>
                </a:cubicBezTo>
                <a:lnTo>
                  <a:pt x="1217707" y="308001"/>
                </a:lnTo>
                <a:close/>
                <a:moveTo>
                  <a:pt x="1294168" y="308001"/>
                </a:moveTo>
                <a:cubicBezTo>
                  <a:pt x="1294500" y="309601"/>
                  <a:pt x="1294858" y="311183"/>
                  <a:pt x="1295170" y="312798"/>
                </a:cubicBezTo>
                <a:lnTo>
                  <a:pt x="1307190" y="312798"/>
                </a:lnTo>
                <a:cubicBezTo>
                  <a:pt x="1306892" y="311182"/>
                  <a:pt x="1306544" y="309601"/>
                  <a:pt x="1306225" y="308001"/>
                </a:cubicBezTo>
                <a:lnTo>
                  <a:pt x="1294168" y="308001"/>
                </a:lnTo>
                <a:close/>
                <a:moveTo>
                  <a:pt x="1310102" y="308001"/>
                </a:moveTo>
                <a:cubicBezTo>
                  <a:pt x="1309629" y="309738"/>
                  <a:pt x="1309101" y="311249"/>
                  <a:pt x="1308581" y="312798"/>
                </a:cubicBezTo>
                <a:lnTo>
                  <a:pt x="1345606" y="312798"/>
                </a:lnTo>
                <a:cubicBezTo>
                  <a:pt x="1344716" y="311140"/>
                  <a:pt x="1343626" y="309537"/>
                  <a:pt x="1342397" y="308001"/>
                </a:cubicBezTo>
                <a:lnTo>
                  <a:pt x="1310102" y="308001"/>
                </a:lnTo>
                <a:close/>
                <a:moveTo>
                  <a:pt x="1436963" y="308001"/>
                </a:moveTo>
                <a:cubicBezTo>
                  <a:pt x="1437355" y="309599"/>
                  <a:pt x="1437763" y="311185"/>
                  <a:pt x="1438131" y="312798"/>
                </a:cubicBezTo>
                <a:lnTo>
                  <a:pt x="1450541" y="312798"/>
                </a:lnTo>
                <a:cubicBezTo>
                  <a:pt x="1450190" y="311189"/>
                  <a:pt x="1449821" y="309595"/>
                  <a:pt x="1449447" y="308001"/>
                </a:cubicBezTo>
                <a:lnTo>
                  <a:pt x="1436963" y="308001"/>
                </a:lnTo>
                <a:close/>
                <a:moveTo>
                  <a:pt x="1554512" y="308001"/>
                </a:moveTo>
                <a:cubicBezTo>
                  <a:pt x="1554931" y="309594"/>
                  <a:pt x="1555342" y="311190"/>
                  <a:pt x="1555736" y="312798"/>
                </a:cubicBezTo>
                <a:lnTo>
                  <a:pt x="1567719" y="312798"/>
                </a:lnTo>
                <a:cubicBezTo>
                  <a:pt x="1567342" y="311190"/>
                  <a:pt x="1566951" y="309595"/>
                  <a:pt x="1566550" y="308001"/>
                </a:cubicBezTo>
                <a:lnTo>
                  <a:pt x="1554512" y="308001"/>
                </a:lnTo>
                <a:close/>
                <a:moveTo>
                  <a:pt x="1647148" y="308001"/>
                </a:moveTo>
                <a:cubicBezTo>
                  <a:pt x="1647552" y="309596"/>
                  <a:pt x="1647957" y="311188"/>
                  <a:pt x="1648335" y="312798"/>
                </a:cubicBezTo>
                <a:lnTo>
                  <a:pt x="1660708" y="312798"/>
                </a:lnTo>
                <a:cubicBezTo>
                  <a:pt x="1660336" y="311182"/>
                  <a:pt x="1659899" y="309603"/>
                  <a:pt x="1659502" y="308001"/>
                </a:cubicBezTo>
                <a:lnTo>
                  <a:pt x="1647148" y="308001"/>
                </a:lnTo>
                <a:close/>
                <a:moveTo>
                  <a:pt x="554985" y="312595"/>
                </a:moveTo>
                <a:cubicBezTo>
                  <a:pt x="554656" y="312614"/>
                  <a:pt x="554303" y="312747"/>
                  <a:pt x="553965" y="312798"/>
                </a:cubicBezTo>
                <a:lnTo>
                  <a:pt x="557193" y="312798"/>
                </a:lnTo>
                <a:cubicBezTo>
                  <a:pt x="556482" y="312667"/>
                  <a:pt x="555765" y="312550"/>
                  <a:pt x="554985" y="312595"/>
                </a:cubicBezTo>
                <a:close/>
                <a:moveTo>
                  <a:pt x="6604" y="317614"/>
                </a:moveTo>
                <a:cubicBezTo>
                  <a:pt x="6270" y="319186"/>
                  <a:pt x="6042" y="320825"/>
                  <a:pt x="5732" y="322411"/>
                </a:cubicBezTo>
                <a:lnTo>
                  <a:pt x="17288" y="322411"/>
                </a:lnTo>
                <a:cubicBezTo>
                  <a:pt x="17614" y="320805"/>
                  <a:pt x="17939" y="319204"/>
                  <a:pt x="18290" y="317614"/>
                </a:cubicBezTo>
                <a:lnTo>
                  <a:pt x="6604" y="317614"/>
                </a:lnTo>
                <a:close/>
                <a:moveTo>
                  <a:pt x="101095" y="317614"/>
                </a:moveTo>
                <a:cubicBezTo>
                  <a:pt x="100642" y="319206"/>
                  <a:pt x="100220" y="320806"/>
                  <a:pt x="99797" y="322411"/>
                </a:cubicBezTo>
                <a:lnTo>
                  <a:pt x="111817" y="322411"/>
                </a:lnTo>
                <a:cubicBezTo>
                  <a:pt x="112260" y="320805"/>
                  <a:pt x="112714" y="319207"/>
                  <a:pt x="113190" y="317614"/>
                </a:cubicBezTo>
                <a:lnTo>
                  <a:pt x="101095" y="317614"/>
                </a:lnTo>
                <a:close/>
                <a:moveTo>
                  <a:pt x="218180" y="317614"/>
                </a:moveTo>
                <a:cubicBezTo>
                  <a:pt x="217758" y="319206"/>
                  <a:pt x="217368" y="320806"/>
                  <a:pt x="216975" y="322411"/>
                </a:cubicBezTo>
                <a:lnTo>
                  <a:pt x="228438" y="322411"/>
                </a:lnTo>
                <a:cubicBezTo>
                  <a:pt x="228848" y="320806"/>
                  <a:pt x="229260" y="319205"/>
                  <a:pt x="229700" y="317614"/>
                </a:cubicBezTo>
                <a:lnTo>
                  <a:pt x="218180" y="317614"/>
                </a:lnTo>
                <a:close/>
                <a:moveTo>
                  <a:pt x="358805" y="317614"/>
                </a:moveTo>
                <a:cubicBezTo>
                  <a:pt x="358532" y="319185"/>
                  <a:pt x="358354" y="320825"/>
                  <a:pt x="358100" y="322411"/>
                </a:cubicBezTo>
                <a:lnTo>
                  <a:pt x="369137" y="322411"/>
                </a:lnTo>
                <a:cubicBezTo>
                  <a:pt x="369402" y="320797"/>
                  <a:pt x="369705" y="319212"/>
                  <a:pt x="369990" y="317614"/>
                </a:cubicBezTo>
                <a:lnTo>
                  <a:pt x="358805" y="317614"/>
                </a:lnTo>
                <a:close/>
                <a:moveTo>
                  <a:pt x="442352" y="317614"/>
                </a:moveTo>
                <a:cubicBezTo>
                  <a:pt x="442396" y="317844"/>
                  <a:pt x="442511" y="318103"/>
                  <a:pt x="442519" y="318318"/>
                </a:cubicBezTo>
                <a:cubicBezTo>
                  <a:pt x="442578" y="319837"/>
                  <a:pt x="442810" y="321145"/>
                  <a:pt x="443094" y="322411"/>
                </a:cubicBezTo>
                <a:lnTo>
                  <a:pt x="468841" y="322411"/>
                </a:lnTo>
                <a:cubicBezTo>
                  <a:pt x="467438" y="321131"/>
                  <a:pt x="466359" y="319411"/>
                  <a:pt x="466188" y="317614"/>
                </a:cubicBezTo>
                <a:lnTo>
                  <a:pt x="442352" y="317614"/>
                </a:lnTo>
                <a:close/>
                <a:moveTo>
                  <a:pt x="488856" y="317614"/>
                </a:moveTo>
                <a:cubicBezTo>
                  <a:pt x="488114" y="318958"/>
                  <a:pt x="487562" y="320413"/>
                  <a:pt x="487335" y="322114"/>
                </a:cubicBezTo>
                <a:cubicBezTo>
                  <a:pt x="487335" y="322183"/>
                  <a:pt x="487192" y="322329"/>
                  <a:pt x="487168" y="322411"/>
                </a:cubicBezTo>
                <a:lnTo>
                  <a:pt x="561849" y="322411"/>
                </a:lnTo>
                <a:cubicBezTo>
                  <a:pt x="562526" y="321019"/>
                  <a:pt x="562911" y="319345"/>
                  <a:pt x="562535" y="317614"/>
                </a:cubicBezTo>
                <a:lnTo>
                  <a:pt x="488856" y="317614"/>
                </a:lnTo>
                <a:close/>
                <a:moveTo>
                  <a:pt x="591213" y="317614"/>
                </a:moveTo>
                <a:cubicBezTo>
                  <a:pt x="591077" y="319179"/>
                  <a:pt x="590987" y="320831"/>
                  <a:pt x="590860" y="322411"/>
                </a:cubicBezTo>
                <a:lnTo>
                  <a:pt x="601730" y="322411"/>
                </a:lnTo>
                <a:cubicBezTo>
                  <a:pt x="601866" y="320776"/>
                  <a:pt x="602048" y="319232"/>
                  <a:pt x="602194" y="317614"/>
                </a:cubicBezTo>
                <a:lnTo>
                  <a:pt x="591213" y="317614"/>
                </a:lnTo>
                <a:close/>
                <a:moveTo>
                  <a:pt x="738960" y="317614"/>
                </a:moveTo>
                <a:cubicBezTo>
                  <a:pt x="740511" y="319458"/>
                  <a:pt x="742352" y="321130"/>
                  <a:pt x="744822" y="322411"/>
                </a:cubicBezTo>
                <a:lnTo>
                  <a:pt x="1031728" y="322411"/>
                </a:lnTo>
                <a:cubicBezTo>
                  <a:pt x="1031940" y="320832"/>
                  <a:pt x="1032033" y="319227"/>
                  <a:pt x="1032118" y="317614"/>
                </a:cubicBezTo>
                <a:lnTo>
                  <a:pt x="738960" y="317614"/>
                </a:lnTo>
                <a:close/>
                <a:moveTo>
                  <a:pt x="1064635" y="317614"/>
                </a:moveTo>
                <a:cubicBezTo>
                  <a:pt x="1064777" y="319189"/>
                  <a:pt x="1064874" y="320820"/>
                  <a:pt x="1065006" y="322411"/>
                </a:cubicBezTo>
                <a:lnTo>
                  <a:pt x="1076563" y="322411"/>
                </a:lnTo>
                <a:cubicBezTo>
                  <a:pt x="1076434" y="320793"/>
                  <a:pt x="1076293" y="319216"/>
                  <a:pt x="1076155" y="317614"/>
                </a:cubicBezTo>
                <a:lnTo>
                  <a:pt x="1064635" y="317614"/>
                </a:lnTo>
                <a:close/>
                <a:moveTo>
                  <a:pt x="1124254" y="317614"/>
                </a:moveTo>
                <a:cubicBezTo>
                  <a:pt x="1124625" y="319221"/>
                  <a:pt x="1125056" y="320815"/>
                  <a:pt x="1125571" y="322411"/>
                </a:cubicBezTo>
                <a:lnTo>
                  <a:pt x="1156029" y="322411"/>
                </a:lnTo>
                <a:cubicBezTo>
                  <a:pt x="1154808" y="320916"/>
                  <a:pt x="1154001" y="319354"/>
                  <a:pt x="1153636" y="317614"/>
                </a:cubicBezTo>
                <a:lnTo>
                  <a:pt x="1124254" y="317614"/>
                </a:lnTo>
                <a:close/>
                <a:moveTo>
                  <a:pt x="1219803" y="317614"/>
                </a:moveTo>
                <a:cubicBezTo>
                  <a:pt x="1219963" y="319217"/>
                  <a:pt x="1220025" y="320817"/>
                  <a:pt x="1220062" y="322411"/>
                </a:cubicBezTo>
                <a:lnTo>
                  <a:pt x="1235644" y="322411"/>
                </a:lnTo>
                <a:lnTo>
                  <a:pt x="1235644" y="321744"/>
                </a:lnTo>
                <a:lnTo>
                  <a:pt x="1235644" y="320799"/>
                </a:lnTo>
                <a:cubicBezTo>
                  <a:pt x="1235772" y="319716"/>
                  <a:pt x="1236006" y="318668"/>
                  <a:pt x="1236219" y="317614"/>
                </a:cubicBezTo>
                <a:lnTo>
                  <a:pt x="1219803" y="317614"/>
                </a:lnTo>
                <a:close/>
                <a:moveTo>
                  <a:pt x="1238130" y="317614"/>
                </a:moveTo>
                <a:cubicBezTo>
                  <a:pt x="1238681" y="318874"/>
                  <a:pt x="1239392" y="320360"/>
                  <a:pt x="1240764" y="321559"/>
                </a:cubicBezTo>
                <a:cubicBezTo>
                  <a:pt x="1241105" y="321857"/>
                  <a:pt x="1241443" y="322123"/>
                  <a:pt x="1241784" y="322411"/>
                </a:cubicBezTo>
                <a:lnTo>
                  <a:pt x="1270684" y="322411"/>
                </a:lnTo>
                <a:cubicBezTo>
                  <a:pt x="1271819" y="321166"/>
                  <a:pt x="1272944" y="319930"/>
                  <a:pt x="1274190" y="318799"/>
                </a:cubicBezTo>
                <a:cubicBezTo>
                  <a:pt x="1274547" y="318464"/>
                  <a:pt x="1274698" y="318004"/>
                  <a:pt x="1274969" y="317614"/>
                </a:cubicBezTo>
                <a:lnTo>
                  <a:pt x="1238130" y="317614"/>
                </a:lnTo>
                <a:close/>
                <a:moveTo>
                  <a:pt x="1296171" y="317614"/>
                </a:moveTo>
                <a:cubicBezTo>
                  <a:pt x="1296452" y="319183"/>
                  <a:pt x="1296634" y="320827"/>
                  <a:pt x="1296895" y="322411"/>
                </a:cubicBezTo>
                <a:lnTo>
                  <a:pt x="1347238" y="322411"/>
                </a:lnTo>
                <a:cubicBezTo>
                  <a:pt x="1347168" y="322347"/>
                  <a:pt x="1347105" y="322269"/>
                  <a:pt x="1347034" y="322207"/>
                </a:cubicBezTo>
                <a:cubicBezTo>
                  <a:pt x="1347682" y="321191"/>
                  <a:pt x="1348028" y="319703"/>
                  <a:pt x="1347609" y="317614"/>
                </a:cubicBezTo>
                <a:lnTo>
                  <a:pt x="1296171" y="317614"/>
                </a:lnTo>
                <a:close/>
                <a:moveTo>
                  <a:pt x="1439115" y="317614"/>
                </a:moveTo>
                <a:cubicBezTo>
                  <a:pt x="1439452" y="319206"/>
                  <a:pt x="1439784" y="320803"/>
                  <a:pt x="1440098" y="322411"/>
                </a:cubicBezTo>
                <a:lnTo>
                  <a:pt x="1452433" y="322411"/>
                </a:lnTo>
                <a:cubicBezTo>
                  <a:pt x="1452133" y="320801"/>
                  <a:pt x="1451810" y="319209"/>
                  <a:pt x="1451487" y="317614"/>
                </a:cubicBezTo>
                <a:lnTo>
                  <a:pt x="1439115" y="317614"/>
                </a:lnTo>
                <a:close/>
                <a:moveTo>
                  <a:pt x="1556793" y="317614"/>
                </a:moveTo>
                <a:cubicBezTo>
                  <a:pt x="1557154" y="319208"/>
                  <a:pt x="1557515" y="320802"/>
                  <a:pt x="1557850" y="322411"/>
                </a:cubicBezTo>
                <a:lnTo>
                  <a:pt x="1569759" y="322411"/>
                </a:lnTo>
                <a:cubicBezTo>
                  <a:pt x="1569438" y="320801"/>
                  <a:pt x="1569085" y="319209"/>
                  <a:pt x="1568739" y="317614"/>
                </a:cubicBezTo>
                <a:lnTo>
                  <a:pt x="1556793" y="317614"/>
                </a:lnTo>
                <a:close/>
                <a:moveTo>
                  <a:pt x="1649356" y="317614"/>
                </a:moveTo>
                <a:cubicBezTo>
                  <a:pt x="1649702" y="319208"/>
                  <a:pt x="1650055" y="320802"/>
                  <a:pt x="1650376" y="322411"/>
                </a:cubicBezTo>
                <a:lnTo>
                  <a:pt x="1662748" y="322411"/>
                </a:lnTo>
                <a:cubicBezTo>
                  <a:pt x="1662439" y="320827"/>
                  <a:pt x="1662228" y="319183"/>
                  <a:pt x="1661895" y="317614"/>
                </a:cubicBezTo>
                <a:lnTo>
                  <a:pt x="1649356" y="317614"/>
                </a:lnTo>
                <a:close/>
                <a:moveTo>
                  <a:pt x="478950" y="319947"/>
                </a:moveTo>
                <a:cubicBezTo>
                  <a:pt x="476621" y="319695"/>
                  <a:pt x="473942" y="320261"/>
                  <a:pt x="471030" y="322411"/>
                </a:cubicBezTo>
                <a:lnTo>
                  <a:pt x="485424" y="322411"/>
                </a:lnTo>
                <a:cubicBezTo>
                  <a:pt x="485316" y="322348"/>
                  <a:pt x="485266" y="322258"/>
                  <a:pt x="485146" y="322207"/>
                </a:cubicBezTo>
                <a:cubicBezTo>
                  <a:pt x="483579" y="321354"/>
                  <a:pt x="481464" y="320219"/>
                  <a:pt x="478950" y="319947"/>
                </a:cubicBezTo>
                <a:close/>
                <a:moveTo>
                  <a:pt x="4879" y="327226"/>
                </a:moveTo>
                <a:cubicBezTo>
                  <a:pt x="4593" y="328825"/>
                  <a:pt x="4286" y="330410"/>
                  <a:pt x="4025" y="332023"/>
                </a:cubicBezTo>
                <a:lnTo>
                  <a:pt x="15470" y="332023"/>
                </a:lnTo>
                <a:cubicBezTo>
                  <a:pt x="15738" y="330424"/>
                  <a:pt x="15975" y="328810"/>
                  <a:pt x="16268" y="327226"/>
                </a:cubicBezTo>
                <a:lnTo>
                  <a:pt x="4879" y="327226"/>
                </a:lnTo>
                <a:close/>
                <a:moveTo>
                  <a:pt x="98480" y="327226"/>
                </a:moveTo>
                <a:cubicBezTo>
                  <a:pt x="98094" y="328816"/>
                  <a:pt x="97759" y="330422"/>
                  <a:pt x="97404" y="332023"/>
                </a:cubicBezTo>
                <a:lnTo>
                  <a:pt x="109313" y="332023"/>
                </a:lnTo>
                <a:cubicBezTo>
                  <a:pt x="109684" y="330422"/>
                  <a:pt x="110041" y="328815"/>
                  <a:pt x="110444" y="327226"/>
                </a:cubicBezTo>
                <a:lnTo>
                  <a:pt x="98480" y="327226"/>
                </a:lnTo>
                <a:close/>
                <a:moveTo>
                  <a:pt x="215750" y="327226"/>
                </a:moveTo>
                <a:cubicBezTo>
                  <a:pt x="215392" y="328816"/>
                  <a:pt x="215079" y="330422"/>
                  <a:pt x="214749" y="332023"/>
                </a:cubicBezTo>
                <a:lnTo>
                  <a:pt x="226138" y="332023"/>
                </a:lnTo>
                <a:cubicBezTo>
                  <a:pt x="226482" y="330424"/>
                  <a:pt x="226786" y="328812"/>
                  <a:pt x="227158" y="327226"/>
                </a:cubicBezTo>
                <a:lnTo>
                  <a:pt x="215750" y="327226"/>
                </a:lnTo>
                <a:close/>
                <a:moveTo>
                  <a:pt x="357376" y="327226"/>
                </a:moveTo>
                <a:cubicBezTo>
                  <a:pt x="357141" y="328826"/>
                  <a:pt x="356888" y="330409"/>
                  <a:pt x="356672" y="332023"/>
                </a:cubicBezTo>
                <a:lnTo>
                  <a:pt x="367801" y="332023"/>
                </a:lnTo>
                <a:cubicBezTo>
                  <a:pt x="368021" y="330422"/>
                  <a:pt x="368230" y="328812"/>
                  <a:pt x="368469" y="327226"/>
                </a:cubicBezTo>
                <a:lnTo>
                  <a:pt x="357376" y="327226"/>
                </a:lnTo>
                <a:close/>
                <a:moveTo>
                  <a:pt x="445023" y="327226"/>
                </a:moveTo>
                <a:cubicBezTo>
                  <a:pt x="446516" y="329406"/>
                  <a:pt x="448667" y="330892"/>
                  <a:pt x="451534" y="331690"/>
                </a:cubicBezTo>
                <a:cubicBezTo>
                  <a:pt x="451560" y="331821"/>
                  <a:pt x="451651" y="331896"/>
                  <a:pt x="451683" y="332023"/>
                </a:cubicBezTo>
                <a:lnTo>
                  <a:pt x="567785" y="332023"/>
                </a:lnTo>
                <a:cubicBezTo>
                  <a:pt x="566972" y="330971"/>
                  <a:pt x="566082" y="329921"/>
                  <a:pt x="564742" y="328949"/>
                </a:cubicBezTo>
                <a:cubicBezTo>
                  <a:pt x="564314" y="328521"/>
                  <a:pt x="563459" y="327731"/>
                  <a:pt x="562331" y="327226"/>
                </a:cubicBezTo>
                <a:lnTo>
                  <a:pt x="445023" y="327226"/>
                </a:lnTo>
                <a:close/>
                <a:moveTo>
                  <a:pt x="590526" y="327226"/>
                </a:moveTo>
                <a:cubicBezTo>
                  <a:pt x="590409" y="328820"/>
                  <a:pt x="590282" y="330415"/>
                  <a:pt x="590174" y="332023"/>
                </a:cubicBezTo>
                <a:lnTo>
                  <a:pt x="601137" y="332023"/>
                </a:lnTo>
                <a:cubicBezTo>
                  <a:pt x="601246" y="330443"/>
                  <a:pt x="601314" y="328791"/>
                  <a:pt x="601433" y="327226"/>
                </a:cubicBezTo>
                <a:lnTo>
                  <a:pt x="590526" y="327226"/>
                </a:lnTo>
                <a:close/>
                <a:moveTo>
                  <a:pt x="746974" y="327226"/>
                </a:moveTo>
                <a:cubicBezTo>
                  <a:pt x="747333" y="327869"/>
                  <a:pt x="747704" y="328529"/>
                  <a:pt x="748049" y="329134"/>
                </a:cubicBezTo>
                <a:cubicBezTo>
                  <a:pt x="748602" y="330127"/>
                  <a:pt x="749098" y="331077"/>
                  <a:pt x="749571" y="332023"/>
                </a:cubicBezTo>
                <a:lnTo>
                  <a:pt x="1029762" y="332023"/>
                </a:lnTo>
                <a:cubicBezTo>
                  <a:pt x="1030186" y="330441"/>
                  <a:pt x="1030577" y="328849"/>
                  <a:pt x="1030912" y="327226"/>
                </a:cubicBezTo>
                <a:lnTo>
                  <a:pt x="746974" y="327226"/>
                </a:lnTo>
                <a:close/>
                <a:moveTo>
                  <a:pt x="1065396" y="327226"/>
                </a:moveTo>
                <a:cubicBezTo>
                  <a:pt x="1065518" y="328832"/>
                  <a:pt x="1065655" y="330401"/>
                  <a:pt x="1065767" y="332023"/>
                </a:cubicBezTo>
                <a:lnTo>
                  <a:pt x="1077397" y="332023"/>
                </a:lnTo>
                <a:cubicBezTo>
                  <a:pt x="1077289" y="330386"/>
                  <a:pt x="1077108" y="328848"/>
                  <a:pt x="1076989" y="327226"/>
                </a:cubicBezTo>
                <a:lnTo>
                  <a:pt x="1065396" y="327226"/>
                </a:lnTo>
                <a:close/>
                <a:moveTo>
                  <a:pt x="1127314" y="327226"/>
                </a:moveTo>
                <a:cubicBezTo>
                  <a:pt x="1128074" y="328925"/>
                  <a:pt x="1128944" y="330482"/>
                  <a:pt x="1129837" y="332023"/>
                </a:cubicBezTo>
                <a:lnTo>
                  <a:pt x="1162076" y="332023"/>
                </a:lnTo>
                <a:cubicBezTo>
                  <a:pt x="1161513" y="330359"/>
                  <a:pt x="1160793" y="328750"/>
                  <a:pt x="1159813" y="327226"/>
                </a:cubicBezTo>
                <a:lnTo>
                  <a:pt x="1127314" y="327226"/>
                </a:lnTo>
                <a:close/>
                <a:moveTo>
                  <a:pt x="1219951" y="327226"/>
                </a:moveTo>
                <a:cubicBezTo>
                  <a:pt x="1219892" y="328276"/>
                  <a:pt x="1219899" y="329344"/>
                  <a:pt x="1219784" y="330375"/>
                </a:cubicBezTo>
                <a:cubicBezTo>
                  <a:pt x="1219718" y="330945"/>
                  <a:pt x="1219763" y="331478"/>
                  <a:pt x="1219766" y="332023"/>
                </a:cubicBezTo>
                <a:lnTo>
                  <a:pt x="1240986" y="332023"/>
                </a:lnTo>
                <a:cubicBezTo>
                  <a:pt x="1240636" y="330452"/>
                  <a:pt x="1240250" y="328800"/>
                  <a:pt x="1239521" y="327226"/>
                </a:cubicBezTo>
                <a:lnTo>
                  <a:pt x="1219951" y="327226"/>
                </a:lnTo>
                <a:close/>
                <a:moveTo>
                  <a:pt x="1246922" y="327226"/>
                </a:moveTo>
                <a:cubicBezTo>
                  <a:pt x="1248009" y="328604"/>
                  <a:pt x="1248669" y="330108"/>
                  <a:pt x="1248684" y="332023"/>
                </a:cubicBezTo>
                <a:lnTo>
                  <a:pt x="1262430" y="332023"/>
                </a:lnTo>
                <a:cubicBezTo>
                  <a:pt x="1263457" y="330808"/>
                  <a:pt x="1264612" y="329563"/>
                  <a:pt x="1265565" y="328374"/>
                </a:cubicBezTo>
                <a:cubicBezTo>
                  <a:pt x="1265890" y="327974"/>
                  <a:pt x="1266208" y="327619"/>
                  <a:pt x="1266529" y="327226"/>
                </a:cubicBezTo>
                <a:lnTo>
                  <a:pt x="1246922" y="327226"/>
                </a:lnTo>
                <a:close/>
                <a:moveTo>
                  <a:pt x="1297600" y="327226"/>
                </a:moveTo>
                <a:cubicBezTo>
                  <a:pt x="1297840" y="328821"/>
                  <a:pt x="1298084" y="330412"/>
                  <a:pt x="1298305" y="332023"/>
                </a:cubicBezTo>
                <a:lnTo>
                  <a:pt x="1314906" y="332023"/>
                </a:lnTo>
                <a:cubicBezTo>
                  <a:pt x="1316079" y="330497"/>
                  <a:pt x="1317212" y="328957"/>
                  <a:pt x="1318097" y="327226"/>
                </a:cubicBezTo>
                <a:lnTo>
                  <a:pt x="1297600" y="327226"/>
                </a:lnTo>
                <a:close/>
                <a:moveTo>
                  <a:pt x="1321250" y="327226"/>
                </a:moveTo>
                <a:cubicBezTo>
                  <a:pt x="1321976" y="328556"/>
                  <a:pt x="1322760" y="329763"/>
                  <a:pt x="1323588" y="330745"/>
                </a:cubicBezTo>
                <a:cubicBezTo>
                  <a:pt x="1323277" y="331166"/>
                  <a:pt x="1323160" y="331598"/>
                  <a:pt x="1322901" y="332023"/>
                </a:cubicBezTo>
                <a:lnTo>
                  <a:pt x="1351282" y="332023"/>
                </a:lnTo>
                <a:cubicBezTo>
                  <a:pt x="1350848" y="330296"/>
                  <a:pt x="1350301" y="328775"/>
                  <a:pt x="1349761" y="327226"/>
                </a:cubicBezTo>
                <a:lnTo>
                  <a:pt x="1321250" y="327226"/>
                </a:lnTo>
                <a:close/>
                <a:moveTo>
                  <a:pt x="1441081" y="327226"/>
                </a:moveTo>
                <a:cubicBezTo>
                  <a:pt x="1441363" y="328806"/>
                  <a:pt x="1441582" y="330428"/>
                  <a:pt x="1441841" y="332023"/>
                </a:cubicBezTo>
                <a:lnTo>
                  <a:pt x="1454066" y="332023"/>
                </a:lnTo>
                <a:cubicBezTo>
                  <a:pt x="1453819" y="330433"/>
                  <a:pt x="1453648" y="328802"/>
                  <a:pt x="1453379" y="327226"/>
                </a:cubicBezTo>
                <a:lnTo>
                  <a:pt x="1441081" y="327226"/>
                </a:lnTo>
                <a:close/>
                <a:moveTo>
                  <a:pt x="1558908" y="327226"/>
                </a:moveTo>
                <a:cubicBezTo>
                  <a:pt x="1559208" y="328802"/>
                  <a:pt x="1559411" y="330433"/>
                  <a:pt x="1559687" y="332023"/>
                </a:cubicBezTo>
                <a:lnTo>
                  <a:pt x="1571522" y="332023"/>
                </a:lnTo>
                <a:cubicBezTo>
                  <a:pt x="1571257" y="330432"/>
                  <a:pt x="1571049" y="328803"/>
                  <a:pt x="1570761" y="327226"/>
                </a:cubicBezTo>
                <a:lnTo>
                  <a:pt x="1558908" y="327226"/>
                </a:lnTo>
                <a:close/>
                <a:moveTo>
                  <a:pt x="1651378" y="327226"/>
                </a:moveTo>
                <a:cubicBezTo>
                  <a:pt x="1651664" y="328805"/>
                  <a:pt x="1651876" y="330430"/>
                  <a:pt x="1652138" y="332023"/>
                </a:cubicBezTo>
                <a:lnTo>
                  <a:pt x="1664436" y="332023"/>
                </a:lnTo>
                <a:cubicBezTo>
                  <a:pt x="1664176" y="330411"/>
                  <a:pt x="1663868" y="328824"/>
                  <a:pt x="1663583" y="327226"/>
                </a:cubicBezTo>
                <a:lnTo>
                  <a:pt x="1651378" y="327226"/>
                </a:lnTo>
                <a:close/>
                <a:moveTo>
                  <a:pt x="3153" y="336838"/>
                </a:moveTo>
                <a:cubicBezTo>
                  <a:pt x="2925" y="338413"/>
                  <a:pt x="2802" y="340047"/>
                  <a:pt x="2597" y="341635"/>
                </a:cubicBezTo>
                <a:lnTo>
                  <a:pt x="14042" y="341635"/>
                </a:lnTo>
                <a:cubicBezTo>
                  <a:pt x="14257" y="340025"/>
                  <a:pt x="14507" y="338435"/>
                  <a:pt x="14747" y="336838"/>
                </a:cubicBezTo>
                <a:lnTo>
                  <a:pt x="3153" y="336838"/>
                </a:lnTo>
                <a:close/>
                <a:moveTo>
                  <a:pt x="96458" y="336838"/>
                </a:moveTo>
                <a:cubicBezTo>
                  <a:pt x="96137" y="338435"/>
                  <a:pt x="95802" y="340028"/>
                  <a:pt x="95512" y="341635"/>
                </a:cubicBezTo>
                <a:lnTo>
                  <a:pt x="107328" y="341635"/>
                </a:lnTo>
                <a:cubicBezTo>
                  <a:pt x="107631" y="340027"/>
                  <a:pt x="107994" y="338435"/>
                  <a:pt x="108330" y="336838"/>
                </a:cubicBezTo>
                <a:lnTo>
                  <a:pt x="96458" y="336838"/>
                </a:lnTo>
                <a:close/>
                <a:moveTo>
                  <a:pt x="213877" y="336838"/>
                </a:moveTo>
                <a:cubicBezTo>
                  <a:pt x="213578" y="338435"/>
                  <a:pt x="213256" y="340027"/>
                  <a:pt x="212986" y="341635"/>
                </a:cubicBezTo>
                <a:lnTo>
                  <a:pt x="224302" y="341635"/>
                </a:lnTo>
                <a:cubicBezTo>
                  <a:pt x="224583" y="340026"/>
                  <a:pt x="224900" y="338435"/>
                  <a:pt x="225211" y="336838"/>
                </a:cubicBezTo>
                <a:lnTo>
                  <a:pt x="213877" y="336838"/>
                </a:lnTo>
                <a:close/>
                <a:moveTo>
                  <a:pt x="355948" y="336838"/>
                </a:moveTo>
                <a:cubicBezTo>
                  <a:pt x="355757" y="338425"/>
                  <a:pt x="355601" y="340036"/>
                  <a:pt x="355429" y="341635"/>
                </a:cubicBezTo>
                <a:lnTo>
                  <a:pt x="366447" y="341635"/>
                </a:lnTo>
                <a:cubicBezTo>
                  <a:pt x="366626" y="340005"/>
                  <a:pt x="366916" y="338453"/>
                  <a:pt x="367115" y="336838"/>
                </a:cubicBezTo>
                <a:lnTo>
                  <a:pt x="355948" y="336838"/>
                </a:lnTo>
                <a:close/>
                <a:moveTo>
                  <a:pt x="454391" y="336838"/>
                </a:moveTo>
                <a:cubicBezTo>
                  <a:pt x="454712" y="337199"/>
                  <a:pt x="455035" y="337628"/>
                  <a:pt x="455337" y="337950"/>
                </a:cubicBezTo>
                <a:cubicBezTo>
                  <a:pt x="456719" y="339422"/>
                  <a:pt x="457457" y="340368"/>
                  <a:pt x="457674" y="341635"/>
                </a:cubicBezTo>
                <a:lnTo>
                  <a:pt x="585240" y="341635"/>
                </a:lnTo>
                <a:cubicBezTo>
                  <a:pt x="582237" y="340480"/>
                  <a:pt x="578807" y="339834"/>
                  <a:pt x="574815" y="340413"/>
                </a:cubicBezTo>
                <a:cubicBezTo>
                  <a:pt x="573675" y="340603"/>
                  <a:pt x="573392" y="340611"/>
                  <a:pt x="572348" y="339283"/>
                </a:cubicBezTo>
                <a:cubicBezTo>
                  <a:pt x="571755" y="338544"/>
                  <a:pt x="571318" y="337693"/>
                  <a:pt x="570864" y="336838"/>
                </a:cubicBezTo>
                <a:lnTo>
                  <a:pt x="454391" y="336838"/>
                </a:lnTo>
                <a:close/>
                <a:moveTo>
                  <a:pt x="589840" y="336838"/>
                </a:moveTo>
                <a:cubicBezTo>
                  <a:pt x="589741" y="338461"/>
                  <a:pt x="589577" y="339998"/>
                  <a:pt x="589488" y="341635"/>
                </a:cubicBezTo>
                <a:lnTo>
                  <a:pt x="600562" y="341635"/>
                </a:lnTo>
                <a:cubicBezTo>
                  <a:pt x="600651" y="340025"/>
                  <a:pt x="600759" y="338434"/>
                  <a:pt x="600858" y="336838"/>
                </a:cubicBezTo>
                <a:lnTo>
                  <a:pt x="589840" y="336838"/>
                </a:lnTo>
                <a:close/>
                <a:moveTo>
                  <a:pt x="751092" y="336838"/>
                </a:moveTo>
                <a:cubicBezTo>
                  <a:pt x="751360" y="338895"/>
                  <a:pt x="752501" y="340430"/>
                  <a:pt x="753689" y="341635"/>
                </a:cubicBezTo>
                <a:lnTo>
                  <a:pt x="1026794" y="341635"/>
                </a:lnTo>
                <a:cubicBezTo>
                  <a:pt x="1027350" y="340059"/>
                  <a:pt x="1027892" y="338465"/>
                  <a:pt x="1028408" y="336838"/>
                </a:cubicBezTo>
                <a:lnTo>
                  <a:pt x="751092" y="336838"/>
                </a:lnTo>
                <a:close/>
                <a:moveTo>
                  <a:pt x="1066156" y="336838"/>
                </a:moveTo>
                <a:cubicBezTo>
                  <a:pt x="1066254" y="338406"/>
                  <a:pt x="1066291" y="340054"/>
                  <a:pt x="1066379" y="341635"/>
                </a:cubicBezTo>
                <a:lnTo>
                  <a:pt x="1077843" y="341635"/>
                </a:lnTo>
                <a:cubicBezTo>
                  <a:pt x="1077757" y="340053"/>
                  <a:pt x="1077714" y="338407"/>
                  <a:pt x="1077620" y="336838"/>
                </a:cubicBezTo>
                <a:lnTo>
                  <a:pt x="1066156" y="336838"/>
                </a:lnTo>
                <a:close/>
                <a:moveTo>
                  <a:pt x="1133046" y="336838"/>
                </a:moveTo>
                <a:cubicBezTo>
                  <a:pt x="1133481" y="337422"/>
                  <a:pt x="1133843" y="338044"/>
                  <a:pt x="1134308" y="338616"/>
                </a:cubicBezTo>
                <a:cubicBezTo>
                  <a:pt x="1137727" y="342789"/>
                  <a:pt x="1141228" y="340808"/>
                  <a:pt x="1142748" y="339765"/>
                </a:cubicBezTo>
                <a:cubicBezTo>
                  <a:pt x="1142867" y="340398"/>
                  <a:pt x="1143091" y="341010"/>
                  <a:pt x="1143249" y="341635"/>
                </a:cubicBezTo>
                <a:lnTo>
                  <a:pt x="1162855" y="341635"/>
                </a:lnTo>
                <a:cubicBezTo>
                  <a:pt x="1162934" y="341182"/>
                  <a:pt x="1163134" y="340796"/>
                  <a:pt x="1163171" y="340320"/>
                </a:cubicBezTo>
                <a:cubicBezTo>
                  <a:pt x="1163260" y="339144"/>
                  <a:pt x="1163162" y="337988"/>
                  <a:pt x="1163060" y="336838"/>
                </a:cubicBezTo>
                <a:lnTo>
                  <a:pt x="1133046" y="336838"/>
                </a:lnTo>
                <a:close/>
                <a:moveTo>
                  <a:pt x="1220545" y="336838"/>
                </a:moveTo>
                <a:cubicBezTo>
                  <a:pt x="1220989" y="338277"/>
                  <a:pt x="1221508" y="339675"/>
                  <a:pt x="1222066" y="340987"/>
                </a:cubicBezTo>
                <a:cubicBezTo>
                  <a:pt x="1222162" y="341203"/>
                  <a:pt x="1222239" y="341420"/>
                  <a:pt x="1222325" y="341635"/>
                </a:cubicBezTo>
                <a:lnTo>
                  <a:pt x="1249983" y="341635"/>
                </a:lnTo>
                <a:cubicBezTo>
                  <a:pt x="1248187" y="339716"/>
                  <a:pt x="1246270" y="338122"/>
                  <a:pt x="1244437" y="336838"/>
                </a:cubicBezTo>
                <a:lnTo>
                  <a:pt x="1220545" y="336838"/>
                </a:lnTo>
                <a:close/>
                <a:moveTo>
                  <a:pt x="1248573" y="336838"/>
                </a:moveTo>
                <a:lnTo>
                  <a:pt x="1248462" y="339857"/>
                </a:lnTo>
                <a:lnTo>
                  <a:pt x="1251782" y="337764"/>
                </a:lnTo>
                <a:lnTo>
                  <a:pt x="1252283" y="341635"/>
                </a:lnTo>
                <a:lnTo>
                  <a:pt x="1253730" y="341635"/>
                </a:lnTo>
                <a:lnTo>
                  <a:pt x="1258052" y="337098"/>
                </a:lnTo>
                <a:cubicBezTo>
                  <a:pt x="1258134" y="337010"/>
                  <a:pt x="1258193" y="336926"/>
                  <a:pt x="1258275" y="336838"/>
                </a:cubicBezTo>
                <a:lnTo>
                  <a:pt x="1248573" y="336838"/>
                </a:lnTo>
                <a:close/>
                <a:moveTo>
                  <a:pt x="1299028" y="336838"/>
                </a:moveTo>
                <a:cubicBezTo>
                  <a:pt x="1299098" y="337409"/>
                  <a:pt x="1299201" y="337951"/>
                  <a:pt x="1299269" y="338524"/>
                </a:cubicBezTo>
                <a:cubicBezTo>
                  <a:pt x="1299079" y="338903"/>
                  <a:pt x="1298791" y="339087"/>
                  <a:pt x="1298601" y="339561"/>
                </a:cubicBezTo>
                <a:lnTo>
                  <a:pt x="1298694" y="339468"/>
                </a:lnTo>
                <a:cubicBezTo>
                  <a:pt x="1298383" y="340222"/>
                  <a:pt x="1298084" y="340960"/>
                  <a:pt x="1297748" y="341635"/>
                </a:cubicBezTo>
                <a:lnTo>
                  <a:pt x="1315315" y="341635"/>
                </a:lnTo>
                <a:cubicBezTo>
                  <a:pt x="1314747" y="341020"/>
                  <a:pt x="1314194" y="340411"/>
                  <a:pt x="1313608" y="339654"/>
                </a:cubicBezTo>
                <a:cubicBezTo>
                  <a:pt x="1312943" y="338895"/>
                  <a:pt x="1312381" y="338153"/>
                  <a:pt x="1311716" y="337394"/>
                </a:cubicBezTo>
                <a:cubicBezTo>
                  <a:pt x="1311480" y="337159"/>
                  <a:pt x="1311194" y="337029"/>
                  <a:pt x="1310937" y="336838"/>
                </a:cubicBezTo>
                <a:lnTo>
                  <a:pt x="1299028" y="336838"/>
                </a:lnTo>
                <a:close/>
                <a:moveTo>
                  <a:pt x="1321121" y="336838"/>
                </a:moveTo>
                <a:cubicBezTo>
                  <a:pt x="1320876" y="338441"/>
                  <a:pt x="1320962" y="340042"/>
                  <a:pt x="1321417" y="341635"/>
                </a:cubicBezTo>
                <a:lnTo>
                  <a:pt x="1352173" y="341635"/>
                </a:lnTo>
                <a:cubicBezTo>
                  <a:pt x="1352333" y="339996"/>
                  <a:pt x="1352305" y="338395"/>
                  <a:pt x="1352154" y="336838"/>
                </a:cubicBezTo>
                <a:lnTo>
                  <a:pt x="1321121" y="336838"/>
                </a:lnTo>
                <a:close/>
                <a:moveTo>
                  <a:pt x="1442546" y="336838"/>
                </a:moveTo>
                <a:cubicBezTo>
                  <a:pt x="1442781" y="338437"/>
                  <a:pt x="1443021" y="340022"/>
                  <a:pt x="1443233" y="341635"/>
                </a:cubicBezTo>
                <a:lnTo>
                  <a:pt x="1455438" y="341635"/>
                </a:lnTo>
                <a:cubicBezTo>
                  <a:pt x="1455236" y="340021"/>
                  <a:pt x="1454976" y="338439"/>
                  <a:pt x="1454752" y="336838"/>
                </a:cubicBezTo>
                <a:lnTo>
                  <a:pt x="1442546" y="336838"/>
                </a:lnTo>
                <a:close/>
                <a:moveTo>
                  <a:pt x="1560447" y="336838"/>
                </a:moveTo>
                <a:cubicBezTo>
                  <a:pt x="1560698" y="338440"/>
                  <a:pt x="1560983" y="340020"/>
                  <a:pt x="1561208" y="341635"/>
                </a:cubicBezTo>
                <a:lnTo>
                  <a:pt x="1572987" y="341635"/>
                </a:lnTo>
                <a:cubicBezTo>
                  <a:pt x="1572771" y="340021"/>
                  <a:pt x="1572485" y="338439"/>
                  <a:pt x="1572245" y="336838"/>
                </a:cubicBezTo>
                <a:lnTo>
                  <a:pt x="1560447" y="336838"/>
                </a:lnTo>
                <a:close/>
                <a:moveTo>
                  <a:pt x="1652843" y="336838"/>
                </a:moveTo>
                <a:cubicBezTo>
                  <a:pt x="1653079" y="338439"/>
                  <a:pt x="1653355" y="340021"/>
                  <a:pt x="1653566" y="341635"/>
                </a:cubicBezTo>
                <a:lnTo>
                  <a:pt x="1665883" y="341635"/>
                </a:lnTo>
                <a:cubicBezTo>
                  <a:pt x="1665678" y="340039"/>
                  <a:pt x="1665501" y="338421"/>
                  <a:pt x="1665271" y="336838"/>
                </a:cubicBezTo>
                <a:lnTo>
                  <a:pt x="1652843" y="336838"/>
                </a:lnTo>
                <a:close/>
                <a:moveTo>
                  <a:pt x="2096" y="346451"/>
                </a:moveTo>
                <a:cubicBezTo>
                  <a:pt x="1917" y="348038"/>
                  <a:pt x="1732" y="349629"/>
                  <a:pt x="1577" y="351229"/>
                </a:cubicBezTo>
                <a:lnTo>
                  <a:pt x="12929" y="351229"/>
                </a:lnTo>
                <a:cubicBezTo>
                  <a:pt x="13087" y="349648"/>
                  <a:pt x="13155" y="348018"/>
                  <a:pt x="13337" y="346451"/>
                </a:cubicBezTo>
                <a:lnTo>
                  <a:pt x="2096" y="346451"/>
                </a:lnTo>
                <a:close/>
                <a:moveTo>
                  <a:pt x="94584" y="346451"/>
                </a:moveTo>
                <a:cubicBezTo>
                  <a:pt x="94333" y="348024"/>
                  <a:pt x="94212" y="349645"/>
                  <a:pt x="93991" y="351229"/>
                </a:cubicBezTo>
                <a:lnTo>
                  <a:pt x="105751" y="351229"/>
                </a:lnTo>
                <a:cubicBezTo>
                  <a:pt x="105982" y="349645"/>
                  <a:pt x="106101" y="348024"/>
                  <a:pt x="106363" y="346451"/>
                </a:cubicBezTo>
                <a:lnTo>
                  <a:pt x="94584" y="346451"/>
                </a:lnTo>
                <a:close/>
                <a:moveTo>
                  <a:pt x="212115" y="346451"/>
                </a:moveTo>
                <a:cubicBezTo>
                  <a:pt x="211881" y="348024"/>
                  <a:pt x="211782" y="349645"/>
                  <a:pt x="211577" y="351229"/>
                </a:cubicBezTo>
                <a:lnTo>
                  <a:pt x="222818" y="351229"/>
                </a:lnTo>
                <a:cubicBezTo>
                  <a:pt x="223031" y="349646"/>
                  <a:pt x="223150" y="348023"/>
                  <a:pt x="223393" y="346451"/>
                </a:cubicBezTo>
                <a:lnTo>
                  <a:pt x="212115" y="346451"/>
                </a:lnTo>
                <a:close/>
                <a:moveTo>
                  <a:pt x="355039" y="346451"/>
                </a:moveTo>
                <a:cubicBezTo>
                  <a:pt x="354889" y="348030"/>
                  <a:pt x="354781" y="349637"/>
                  <a:pt x="354650" y="351229"/>
                </a:cubicBezTo>
                <a:lnTo>
                  <a:pt x="365687" y="351229"/>
                </a:lnTo>
                <a:cubicBezTo>
                  <a:pt x="365820" y="349639"/>
                  <a:pt x="365924" y="348027"/>
                  <a:pt x="366076" y="346451"/>
                </a:cubicBezTo>
                <a:lnTo>
                  <a:pt x="355039" y="346451"/>
                </a:lnTo>
                <a:close/>
                <a:moveTo>
                  <a:pt x="458156" y="346451"/>
                </a:moveTo>
                <a:lnTo>
                  <a:pt x="458602" y="351229"/>
                </a:lnTo>
                <a:lnTo>
                  <a:pt x="461199" y="351229"/>
                </a:lnTo>
                <a:lnTo>
                  <a:pt x="463462" y="346451"/>
                </a:lnTo>
                <a:lnTo>
                  <a:pt x="458156" y="346451"/>
                </a:lnTo>
                <a:close/>
                <a:moveTo>
                  <a:pt x="476929" y="346451"/>
                </a:moveTo>
                <a:cubicBezTo>
                  <a:pt x="476815" y="347569"/>
                  <a:pt x="476799" y="348636"/>
                  <a:pt x="476799" y="349525"/>
                </a:cubicBezTo>
                <a:lnTo>
                  <a:pt x="476799" y="351229"/>
                </a:lnTo>
                <a:lnTo>
                  <a:pt x="599987" y="351229"/>
                </a:lnTo>
                <a:cubicBezTo>
                  <a:pt x="600055" y="349594"/>
                  <a:pt x="600186" y="348070"/>
                  <a:pt x="600265" y="346451"/>
                </a:cubicBezTo>
                <a:lnTo>
                  <a:pt x="476929" y="346451"/>
                </a:lnTo>
                <a:close/>
                <a:moveTo>
                  <a:pt x="758808" y="346451"/>
                </a:moveTo>
                <a:cubicBezTo>
                  <a:pt x="760533" y="348029"/>
                  <a:pt x="762291" y="349521"/>
                  <a:pt x="764002" y="351229"/>
                </a:cubicBezTo>
                <a:lnTo>
                  <a:pt x="820059" y="351229"/>
                </a:lnTo>
                <a:cubicBezTo>
                  <a:pt x="821668" y="350733"/>
                  <a:pt x="823425" y="350335"/>
                  <a:pt x="825550" y="350099"/>
                </a:cubicBezTo>
                <a:cubicBezTo>
                  <a:pt x="826552" y="350099"/>
                  <a:pt x="827017" y="350288"/>
                  <a:pt x="827553" y="351229"/>
                </a:cubicBezTo>
                <a:lnTo>
                  <a:pt x="1022973" y="351229"/>
                </a:lnTo>
                <a:cubicBezTo>
                  <a:pt x="1023677" y="349708"/>
                  <a:pt x="1024343" y="348091"/>
                  <a:pt x="1024995" y="346451"/>
                </a:cubicBezTo>
                <a:lnTo>
                  <a:pt x="758808" y="346451"/>
                </a:lnTo>
                <a:close/>
                <a:moveTo>
                  <a:pt x="1066602" y="346451"/>
                </a:moveTo>
                <a:cubicBezTo>
                  <a:pt x="1066680" y="348032"/>
                  <a:pt x="1066737" y="349633"/>
                  <a:pt x="1066806" y="351229"/>
                </a:cubicBezTo>
                <a:lnTo>
                  <a:pt x="1078288" y="351229"/>
                </a:lnTo>
                <a:cubicBezTo>
                  <a:pt x="1078221" y="349626"/>
                  <a:pt x="1078141" y="348040"/>
                  <a:pt x="1078065" y="346451"/>
                </a:cubicBezTo>
                <a:lnTo>
                  <a:pt x="1066602" y="346451"/>
                </a:lnTo>
                <a:close/>
                <a:moveTo>
                  <a:pt x="1145011" y="346451"/>
                </a:moveTo>
                <a:cubicBezTo>
                  <a:pt x="1145365" y="347190"/>
                  <a:pt x="1145633" y="347935"/>
                  <a:pt x="1146087" y="348673"/>
                </a:cubicBezTo>
                <a:cubicBezTo>
                  <a:pt x="1146683" y="349906"/>
                  <a:pt x="1147417" y="350687"/>
                  <a:pt x="1148201" y="351229"/>
                </a:cubicBezTo>
                <a:lnTo>
                  <a:pt x="1154786" y="351229"/>
                </a:lnTo>
                <a:cubicBezTo>
                  <a:pt x="1157469" y="350259"/>
                  <a:pt x="1159553" y="348630"/>
                  <a:pt x="1160982" y="346451"/>
                </a:cubicBezTo>
                <a:lnTo>
                  <a:pt x="1145011" y="346451"/>
                </a:lnTo>
                <a:close/>
                <a:moveTo>
                  <a:pt x="1208803" y="346451"/>
                </a:moveTo>
                <a:cubicBezTo>
                  <a:pt x="1208551" y="347625"/>
                  <a:pt x="1208618" y="348739"/>
                  <a:pt x="1208673" y="349340"/>
                </a:cubicBezTo>
                <a:cubicBezTo>
                  <a:pt x="1208752" y="350023"/>
                  <a:pt x="1208959" y="350608"/>
                  <a:pt x="1209118" y="351229"/>
                </a:cubicBezTo>
                <a:lnTo>
                  <a:pt x="1255270" y="351229"/>
                </a:lnTo>
                <a:cubicBezTo>
                  <a:pt x="1254892" y="349456"/>
                  <a:pt x="1254186" y="347930"/>
                  <a:pt x="1253396" y="346451"/>
                </a:cubicBezTo>
                <a:lnTo>
                  <a:pt x="1208803" y="346451"/>
                </a:lnTo>
                <a:close/>
                <a:moveTo>
                  <a:pt x="1293741" y="346451"/>
                </a:moveTo>
                <a:cubicBezTo>
                  <a:pt x="1292386" y="347924"/>
                  <a:pt x="1291112" y="349504"/>
                  <a:pt x="1289939" y="351229"/>
                </a:cubicBezTo>
                <a:lnTo>
                  <a:pt x="1322345" y="351229"/>
                </a:lnTo>
                <a:cubicBezTo>
                  <a:pt x="1322464" y="350366"/>
                  <a:pt x="1322522" y="349522"/>
                  <a:pt x="1322438" y="348766"/>
                </a:cubicBezTo>
                <a:cubicBezTo>
                  <a:pt x="1322326" y="347876"/>
                  <a:pt x="1321915" y="347151"/>
                  <a:pt x="1321492" y="346451"/>
                </a:cubicBezTo>
                <a:lnTo>
                  <a:pt x="1293741" y="346451"/>
                </a:lnTo>
                <a:close/>
                <a:moveTo>
                  <a:pt x="1323847" y="346451"/>
                </a:moveTo>
                <a:cubicBezTo>
                  <a:pt x="1324046" y="346713"/>
                  <a:pt x="1324129" y="346987"/>
                  <a:pt x="1324348" y="347247"/>
                </a:cubicBezTo>
                <a:lnTo>
                  <a:pt x="1327094" y="350470"/>
                </a:lnTo>
                <a:lnTo>
                  <a:pt x="1330803" y="346673"/>
                </a:lnTo>
                <a:cubicBezTo>
                  <a:pt x="1331921" y="348728"/>
                  <a:pt x="1333510" y="350091"/>
                  <a:pt x="1335144" y="351229"/>
                </a:cubicBezTo>
                <a:lnTo>
                  <a:pt x="1349984" y="351229"/>
                </a:lnTo>
                <a:cubicBezTo>
                  <a:pt x="1350344" y="350409"/>
                  <a:pt x="1350740" y="349652"/>
                  <a:pt x="1350930" y="348581"/>
                </a:cubicBezTo>
                <a:lnTo>
                  <a:pt x="1351394" y="346451"/>
                </a:lnTo>
                <a:lnTo>
                  <a:pt x="1323847" y="346451"/>
                </a:lnTo>
                <a:close/>
                <a:moveTo>
                  <a:pt x="1443900" y="346451"/>
                </a:moveTo>
                <a:cubicBezTo>
                  <a:pt x="1444082" y="348021"/>
                  <a:pt x="1444168" y="349645"/>
                  <a:pt x="1444327" y="351229"/>
                </a:cubicBezTo>
                <a:lnTo>
                  <a:pt x="1456458" y="351229"/>
                </a:lnTo>
                <a:cubicBezTo>
                  <a:pt x="1456307" y="349644"/>
                  <a:pt x="1456205" y="348023"/>
                  <a:pt x="1456032" y="346451"/>
                </a:cubicBezTo>
                <a:lnTo>
                  <a:pt x="1443900" y="346451"/>
                </a:lnTo>
                <a:close/>
                <a:moveTo>
                  <a:pt x="1561876" y="346451"/>
                </a:moveTo>
                <a:cubicBezTo>
                  <a:pt x="1562068" y="348023"/>
                  <a:pt x="1562171" y="349644"/>
                  <a:pt x="1562339" y="351229"/>
                </a:cubicBezTo>
                <a:lnTo>
                  <a:pt x="1574081" y="351229"/>
                </a:lnTo>
                <a:cubicBezTo>
                  <a:pt x="1573919" y="349644"/>
                  <a:pt x="1573821" y="348022"/>
                  <a:pt x="1573636" y="346451"/>
                </a:cubicBezTo>
                <a:lnTo>
                  <a:pt x="1561876" y="346451"/>
                </a:lnTo>
                <a:close/>
                <a:moveTo>
                  <a:pt x="1654197" y="346451"/>
                </a:moveTo>
                <a:cubicBezTo>
                  <a:pt x="1654377" y="348023"/>
                  <a:pt x="1654468" y="349644"/>
                  <a:pt x="1654624" y="351229"/>
                </a:cubicBezTo>
                <a:lnTo>
                  <a:pt x="1666885" y="351229"/>
                </a:lnTo>
                <a:cubicBezTo>
                  <a:pt x="1666729" y="349630"/>
                  <a:pt x="1666563" y="348037"/>
                  <a:pt x="1666384" y="346451"/>
                </a:cubicBezTo>
                <a:lnTo>
                  <a:pt x="1654197" y="346451"/>
                </a:lnTo>
                <a:close/>
                <a:moveTo>
                  <a:pt x="1076" y="356045"/>
                </a:moveTo>
                <a:cubicBezTo>
                  <a:pt x="945" y="357646"/>
                  <a:pt x="774" y="359227"/>
                  <a:pt x="668" y="360841"/>
                </a:cubicBezTo>
                <a:lnTo>
                  <a:pt x="12094" y="360841"/>
                </a:lnTo>
                <a:cubicBezTo>
                  <a:pt x="12204" y="359227"/>
                  <a:pt x="12368" y="357645"/>
                  <a:pt x="12502" y="356045"/>
                </a:cubicBezTo>
                <a:lnTo>
                  <a:pt x="1076" y="356045"/>
                </a:lnTo>
                <a:close/>
                <a:moveTo>
                  <a:pt x="93397" y="356045"/>
                </a:moveTo>
                <a:cubicBezTo>
                  <a:pt x="93207" y="357645"/>
                  <a:pt x="92981" y="359230"/>
                  <a:pt x="92822" y="360841"/>
                </a:cubicBezTo>
                <a:lnTo>
                  <a:pt x="104508" y="360841"/>
                </a:lnTo>
                <a:cubicBezTo>
                  <a:pt x="104675" y="359229"/>
                  <a:pt x="104921" y="357646"/>
                  <a:pt x="105121" y="356045"/>
                </a:cubicBezTo>
                <a:lnTo>
                  <a:pt x="93397" y="356045"/>
                </a:lnTo>
                <a:close/>
                <a:moveTo>
                  <a:pt x="211020" y="356045"/>
                </a:moveTo>
                <a:cubicBezTo>
                  <a:pt x="210843" y="357646"/>
                  <a:pt x="210612" y="359229"/>
                  <a:pt x="210464" y="360841"/>
                </a:cubicBezTo>
                <a:lnTo>
                  <a:pt x="221668" y="360841"/>
                </a:lnTo>
                <a:cubicBezTo>
                  <a:pt x="221821" y="359229"/>
                  <a:pt x="222058" y="357646"/>
                  <a:pt x="222243" y="356045"/>
                </a:cubicBezTo>
                <a:lnTo>
                  <a:pt x="211020" y="356045"/>
                </a:lnTo>
                <a:close/>
                <a:moveTo>
                  <a:pt x="354242" y="356045"/>
                </a:moveTo>
                <a:cubicBezTo>
                  <a:pt x="354129" y="357656"/>
                  <a:pt x="353946" y="359216"/>
                  <a:pt x="353852" y="360841"/>
                </a:cubicBezTo>
                <a:lnTo>
                  <a:pt x="364908" y="360841"/>
                </a:lnTo>
                <a:cubicBezTo>
                  <a:pt x="365002" y="359216"/>
                  <a:pt x="365183" y="357655"/>
                  <a:pt x="365297" y="356045"/>
                </a:cubicBezTo>
                <a:lnTo>
                  <a:pt x="354242" y="356045"/>
                </a:lnTo>
                <a:close/>
                <a:moveTo>
                  <a:pt x="476836" y="356045"/>
                </a:moveTo>
                <a:cubicBezTo>
                  <a:pt x="476864" y="356979"/>
                  <a:pt x="476862" y="357877"/>
                  <a:pt x="476613" y="358063"/>
                </a:cubicBezTo>
                <a:cubicBezTo>
                  <a:pt x="475687" y="358879"/>
                  <a:pt x="474868" y="359832"/>
                  <a:pt x="474072" y="360841"/>
                </a:cubicBezTo>
                <a:lnTo>
                  <a:pt x="601767" y="360841"/>
                </a:lnTo>
                <a:cubicBezTo>
                  <a:pt x="601471" y="359382"/>
                  <a:pt x="600882" y="357721"/>
                  <a:pt x="600246" y="356045"/>
                </a:cubicBezTo>
                <a:lnTo>
                  <a:pt x="476836" y="356045"/>
                </a:lnTo>
                <a:close/>
                <a:moveTo>
                  <a:pt x="768918" y="356045"/>
                </a:moveTo>
                <a:cubicBezTo>
                  <a:pt x="768990" y="356110"/>
                  <a:pt x="769049" y="356183"/>
                  <a:pt x="769122" y="356248"/>
                </a:cubicBezTo>
                <a:cubicBezTo>
                  <a:pt x="770632" y="357597"/>
                  <a:pt x="773395" y="360044"/>
                  <a:pt x="776801" y="360841"/>
                </a:cubicBezTo>
                <a:lnTo>
                  <a:pt x="781346" y="360841"/>
                </a:lnTo>
                <a:cubicBezTo>
                  <a:pt x="782187" y="360603"/>
                  <a:pt x="783054" y="360235"/>
                  <a:pt x="783943" y="359675"/>
                </a:cubicBezTo>
                <a:cubicBezTo>
                  <a:pt x="789546" y="356261"/>
                  <a:pt x="794761" y="355876"/>
                  <a:pt x="800934" y="358341"/>
                </a:cubicBezTo>
                <a:cubicBezTo>
                  <a:pt x="803594" y="359479"/>
                  <a:pt x="806924" y="358816"/>
                  <a:pt x="810154" y="356730"/>
                </a:cubicBezTo>
                <a:cubicBezTo>
                  <a:pt x="810478" y="356527"/>
                  <a:pt x="810715" y="356270"/>
                  <a:pt x="811007" y="356045"/>
                </a:cubicBezTo>
                <a:lnTo>
                  <a:pt x="768918" y="356045"/>
                </a:lnTo>
                <a:close/>
                <a:moveTo>
                  <a:pt x="827924" y="356045"/>
                </a:moveTo>
                <a:lnTo>
                  <a:pt x="827924" y="360841"/>
                </a:lnTo>
                <a:lnTo>
                  <a:pt x="843673" y="360841"/>
                </a:lnTo>
                <a:cubicBezTo>
                  <a:pt x="843954" y="360772"/>
                  <a:pt x="844131" y="360798"/>
                  <a:pt x="844433" y="360712"/>
                </a:cubicBezTo>
                <a:lnTo>
                  <a:pt x="844637" y="360712"/>
                </a:lnTo>
                <a:cubicBezTo>
                  <a:pt x="844637" y="360712"/>
                  <a:pt x="844698" y="360788"/>
                  <a:pt x="844730" y="360841"/>
                </a:cubicBezTo>
                <a:lnTo>
                  <a:pt x="1017742" y="360841"/>
                </a:lnTo>
                <a:cubicBezTo>
                  <a:pt x="1018723" y="359301"/>
                  <a:pt x="1019675" y="357715"/>
                  <a:pt x="1020580" y="356045"/>
                </a:cubicBezTo>
                <a:lnTo>
                  <a:pt x="827924" y="356045"/>
                </a:lnTo>
                <a:close/>
                <a:moveTo>
                  <a:pt x="1067028" y="356045"/>
                </a:moveTo>
                <a:cubicBezTo>
                  <a:pt x="1067087" y="357661"/>
                  <a:pt x="1067183" y="359211"/>
                  <a:pt x="1067232" y="360841"/>
                </a:cubicBezTo>
                <a:lnTo>
                  <a:pt x="1078733" y="360841"/>
                </a:lnTo>
                <a:cubicBezTo>
                  <a:pt x="1078685" y="359204"/>
                  <a:pt x="1078568" y="357668"/>
                  <a:pt x="1078510" y="356045"/>
                </a:cubicBezTo>
                <a:lnTo>
                  <a:pt x="1067028" y="356045"/>
                </a:lnTo>
                <a:close/>
                <a:moveTo>
                  <a:pt x="1211214" y="356045"/>
                </a:moveTo>
                <a:cubicBezTo>
                  <a:pt x="1212246" y="357644"/>
                  <a:pt x="1213424" y="359090"/>
                  <a:pt x="1214553" y="360434"/>
                </a:cubicBezTo>
                <a:cubicBezTo>
                  <a:pt x="1214665" y="360564"/>
                  <a:pt x="1214775" y="360711"/>
                  <a:pt x="1214887" y="360841"/>
                </a:cubicBezTo>
                <a:lnTo>
                  <a:pt x="1257032" y="360841"/>
                </a:lnTo>
                <a:cubicBezTo>
                  <a:pt x="1256558" y="359283"/>
                  <a:pt x="1256217" y="357679"/>
                  <a:pt x="1255993" y="356045"/>
                </a:cubicBezTo>
                <a:lnTo>
                  <a:pt x="1211214" y="356045"/>
                </a:lnTo>
                <a:close/>
                <a:moveTo>
                  <a:pt x="1286952" y="356045"/>
                </a:moveTo>
                <a:cubicBezTo>
                  <a:pt x="1286914" y="356119"/>
                  <a:pt x="1286860" y="356173"/>
                  <a:pt x="1286822" y="356248"/>
                </a:cubicBezTo>
                <a:cubicBezTo>
                  <a:pt x="1286822" y="356438"/>
                  <a:pt x="1286638" y="356540"/>
                  <a:pt x="1285784" y="356730"/>
                </a:cubicBezTo>
                <a:cubicBezTo>
                  <a:pt x="1284353" y="357066"/>
                  <a:pt x="1280846" y="357912"/>
                  <a:pt x="1278790" y="360841"/>
                </a:cubicBezTo>
                <a:lnTo>
                  <a:pt x="1316539" y="360841"/>
                </a:lnTo>
                <a:cubicBezTo>
                  <a:pt x="1316714" y="360370"/>
                  <a:pt x="1316912" y="359906"/>
                  <a:pt x="1317411" y="359582"/>
                </a:cubicBezTo>
                <a:cubicBezTo>
                  <a:pt x="1318763" y="358682"/>
                  <a:pt x="1319749" y="357409"/>
                  <a:pt x="1320564" y="356045"/>
                </a:cubicBezTo>
                <a:lnTo>
                  <a:pt x="1286952" y="356045"/>
                </a:lnTo>
                <a:close/>
                <a:moveTo>
                  <a:pt x="1444754" y="356045"/>
                </a:moveTo>
                <a:cubicBezTo>
                  <a:pt x="1444891" y="357648"/>
                  <a:pt x="1445085" y="359224"/>
                  <a:pt x="1445199" y="360841"/>
                </a:cubicBezTo>
                <a:lnTo>
                  <a:pt x="1457293" y="360841"/>
                </a:lnTo>
                <a:cubicBezTo>
                  <a:pt x="1457185" y="359225"/>
                  <a:pt x="1457016" y="357648"/>
                  <a:pt x="1456885" y="356045"/>
                </a:cubicBezTo>
                <a:lnTo>
                  <a:pt x="1444754" y="356045"/>
                </a:lnTo>
                <a:close/>
                <a:moveTo>
                  <a:pt x="1562803" y="356045"/>
                </a:moveTo>
                <a:cubicBezTo>
                  <a:pt x="1562947" y="357649"/>
                  <a:pt x="1563148" y="359223"/>
                  <a:pt x="1563267" y="360841"/>
                </a:cubicBezTo>
                <a:lnTo>
                  <a:pt x="1574972" y="360841"/>
                </a:lnTo>
                <a:cubicBezTo>
                  <a:pt x="1574856" y="359224"/>
                  <a:pt x="1574666" y="357649"/>
                  <a:pt x="1574527" y="356045"/>
                </a:cubicBezTo>
                <a:lnTo>
                  <a:pt x="1562803" y="356045"/>
                </a:lnTo>
                <a:close/>
                <a:moveTo>
                  <a:pt x="1655050" y="356045"/>
                </a:moveTo>
                <a:cubicBezTo>
                  <a:pt x="1655183" y="357649"/>
                  <a:pt x="1655369" y="359224"/>
                  <a:pt x="1655477" y="360841"/>
                </a:cubicBezTo>
                <a:lnTo>
                  <a:pt x="1667812" y="360841"/>
                </a:lnTo>
                <a:cubicBezTo>
                  <a:pt x="1667706" y="359223"/>
                  <a:pt x="1667517" y="357649"/>
                  <a:pt x="1667386" y="356045"/>
                </a:cubicBezTo>
                <a:lnTo>
                  <a:pt x="1655050" y="356045"/>
                </a:lnTo>
                <a:close/>
                <a:moveTo>
                  <a:pt x="1353026" y="358619"/>
                </a:moveTo>
                <a:cubicBezTo>
                  <a:pt x="1352449" y="359318"/>
                  <a:pt x="1351937" y="360105"/>
                  <a:pt x="1351375" y="360841"/>
                </a:cubicBezTo>
                <a:lnTo>
                  <a:pt x="1357571" y="360841"/>
                </a:lnTo>
                <a:lnTo>
                  <a:pt x="1353026" y="358619"/>
                </a:lnTo>
                <a:close/>
                <a:moveTo>
                  <a:pt x="501" y="365638"/>
                </a:moveTo>
                <a:cubicBezTo>
                  <a:pt x="420" y="367230"/>
                  <a:pt x="391" y="368849"/>
                  <a:pt x="334" y="370454"/>
                </a:cubicBezTo>
                <a:lnTo>
                  <a:pt x="1668146" y="370454"/>
                </a:lnTo>
                <a:cubicBezTo>
                  <a:pt x="1668089" y="368850"/>
                  <a:pt x="1668060" y="367229"/>
                  <a:pt x="1667979" y="365638"/>
                </a:cubicBezTo>
                <a:lnTo>
                  <a:pt x="501" y="365638"/>
                </a:lnTo>
                <a:close/>
                <a:moveTo>
                  <a:pt x="167" y="375251"/>
                </a:moveTo>
                <a:cubicBezTo>
                  <a:pt x="134" y="376831"/>
                  <a:pt x="10" y="378363"/>
                  <a:pt x="0" y="379955"/>
                </a:cubicBezTo>
                <a:lnTo>
                  <a:pt x="11000" y="379955"/>
                </a:lnTo>
                <a:cubicBezTo>
                  <a:pt x="11040" y="378380"/>
                  <a:pt x="11122" y="376828"/>
                  <a:pt x="11204" y="375251"/>
                </a:cubicBezTo>
                <a:lnTo>
                  <a:pt x="167" y="375251"/>
                </a:lnTo>
                <a:close/>
                <a:moveTo>
                  <a:pt x="91839" y="375251"/>
                </a:moveTo>
                <a:cubicBezTo>
                  <a:pt x="91775" y="376803"/>
                  <a:pt x="91702" y="378388"/>
                  <a:pt x="91598" y="379955"/>
                </a:cubicBezTo>
                <a:lnTo>
                  <a:pt x="103414" y="379955"/>
                </a:lnTo>
                <a:cubicBezTo>
                  <a:pt x="103504" y="378447"/>
                  <a:pt x="103546" y="376915"/>
                  <a:pt x="103637" y="375417"/>
                </a:cubicBezTo>
                <a:lnTo>
                  <a:pt x="209629" y="375417"/>
                </a:lnTo>
                <a:cubicBezTo>
                  <a:pt x="209583" y="376915"/>
                  <a:pt x="209522" y="378447"/>
                  <a:pt x="209443" y="379955"/>
                </a:cubicBezTo>
                <a:lnTo>
                  <a:pt x="221000" y="379955"/>
                </a:lnTo>
                <a:cubicBezTo>
                  <a:pt x="221094" y="378447"/>
                  <a:pt x="221132" y="376915"/>
                  <a:pt x="221222" y="375417"/>
                </a:cubicBezTo>
                <a:lnTo>
                  <a:pt x="353518" y="375417"/>
                </a:lnTo>
                <a:cubicBezTo>
                  <a:pt x="353518" y="376960"/>
                  <a:pt x="353455" y="378457"/>
                  <a:pt x="353388" y="379955"/>
                </a:cubicBezTo>
                <a:lnTo>
                  <a:pt x="364963" y="379955"/>
                </a:lnTo>
                <a:cubicBezTo>
                  <a:pt x="365024" y="378447"/>
                  <a:pt x="365066" y="376915"/>
                  <a:pt x="365112" y="375417"/>
                </a:cubicBezTo>
                <a:lnTo>
                  <a:pt x="365204" y="375417"/>
                </a:lnTo>
                <a:lnTo>
                  <a:pt x="465502" y="375417"/>
                </a:lnTo>
                <a:cubicBezTo>
                  <a:pt x="465407" y="376745"/>
                  <a:pt x="465500" y="377969"/>
                  <a:pt x="465595" y="378918"/>
                </a:cubicBezTo>
                <a:cubicBezTo>
                  <a:pt x="465595" y="378918"/>
                  <a:pt x="465207" y="379302"/>
                  <a:pt x="465112" y="379492"/>
                </a:cubicBezTo>
                <a:cubicBezTo>
                  <a:pt x="465009" y="379624"/>
                  <a:pt x="464970" y="379817"/>
                  <a:pt x="464871" y="379955"/>
                </a:cubicBezTo>
                <a:lnTo>
                  <a:pt x="618759" y="379955"/>
                </a:lnTo>
                <a:cubicBezTo>
                  <a:pt x="616583" y="378496"/>
                  <a:pt x="613716" y="377348"/>
                  <a:pt x="609762" y="376936"/>
                </a:cubicBezTo>
                <a:lnTo>
                  <a:pt x="610040" y="376454"/>
                </a:lnTo>
                <a:lnTo>
                  <a:pt x="605626" y="375251"/>
                </a:lnTo>
                <a:lnTo>
                  <a:pt x="91839" y="375251"/>
                </a:lnTo>
                <a:close/>
                <a:moveTo>
                  <a:pt x="827813" y="375251"/>
                </a:moveTo>
                <a:lnTo>
                  <a:pt x="827813" y="379955"/>
                </a:lnTo>
                <a:lnTo>
                  <a:pt x="839221" y="379955"/>
                </a:lnTo>
                <a:lnTo>
                  <a:pt x="839221" y="375251"/>
                </a:lnTo>
                <a:lnTo>
                  <a:pt x="827813" y="375251"/>
                </a:lnTo>
                <a:close/>
                <a:moveTo>
                  <a:pt x="844730" y="375251"/>
                </a:moveTo>
                <a:lnTo>
                  <a:pt x="844730" y="376269"/>
                </a:lnTo>
                <a:cubicBezTo>
                  <a:pt x="844540" y="377123"/>
                  <a:pt x="844631" y="378060"/>
                  <a:pt x="844915" y="379103"/>
                </a:cubicBezTo>
                <a:cubicBezTo>
                  <a:pt x="844662" y="379356"/>
                  <a:pt x="844223" y="379633"/>
                  <a:pt x="843988" y="379955"/>
                </a:cubicBezTo>
                <a:lnTo>
                  <a:pt x="1000955" y="379955"/>
                </a:lnTo>
                <a:cubicBezTo>
                  <a:pt x="1001078" y="379792"/>
                  <a:pt x="1001231" y="379667"/>
                  <a:pt x="1001344" y="379492"/>
                </a:cubicBezTo>
                <a:cubicBezTo>
                  <a:pt x="1001439" y="379302"/>
                  <a:pt x="1001820" y="379017"/>
                  <a:pt x="1002105" y="378733"/>
                </a:cubicBezTo>
                <a:cubicBezTo>
                  <a:pt x="1002864" y="378069"/>
                  <a:pt x="1004092" y="377027"/>
                  <a:pt x="1004757" y="375510"/>
                </a:cubicBezTo>
                <a:cubicBezTo>
                  <a:pt x="1004923" y="375510"/>
                  <a:pt x="1005091" y="375353"/>
                  <a:pt x="1005258" y="375251"/>
                </a:cubicBezTo>
                <a:lnTo>
                  <a:pt x="844730" y="375251"/>
                </a:lnTo>
                <a:close/>
                <a:moveTo>
                  <a:pt x="1067158" y="375251"/>
                </a:moveTo>
                <a:cubicBezTo>
                  <a:pt x="1067159" y="376849"/>
                  <a:pt x="1067205" y="378402"/>
                  <a:pt x="1067251" y="379955"/>
                </a:cubicBezTo>
                <a:lnTo>
                  <a:pt x="1078937" y="379955"/>
                </a:lnTo>
                <a:cubicBezTo>
                  <a:pt x="1078905" y="378389"/>
                  <a:pt x="1078891" y="376803"/>
                  <a:pt x="1078844" y="375251"/>
                </a:cubicBezTo>
                <a:lnTo>
                  <a:pt x="1067158" y="375251"/>
                </a:lnTo>
                <a:close/>
                <a:moveTo>
                  <a:pt x="1224978" y="375251"/>
                </a:moveTo>
                <a:cubicBezTo>
                  <a:pt x="1225404" y="376517"/>
                  <a:pt x="1225831" y="377793"/>
                  <a:pt x="1226425" y="378640"/>
                </a:cubicBezTo>
                <a:lnTo>
                  <a:pt x="1225089" y="379010"/>
                </a:lnTo>
                <a:lnTo>
                  <a:pt x="1225868" y="379955"/>
                </a:lnTo>
                <a:lnTo>
                  <a:pt x="1259091" y="379955"/>
                </a:lnTo>
                <a:lnTo>
                  <a:pt x="1260055" y="377973"/>
                </a:lnTo>
                <a:lnTo>
                  <a:pt x="1258905" y="376732"/>
                </a:lnTo>
                <a:cubicBezTo>
                  <a:pt x="1258905" y="376732"/>
                  <a:pt x="1259629" y="375823"/>
                  <a:pt x="1260018" y="375251"/>
                </a:cubicBezTo>
                <a:lnTo>
                  <a:pt x="1224978" y="375251"/>
                </a:lnTo>
                <a:close/>
                <a:moveTo>
                  <a:pt x="1268755" y="375251"/>
                </a:moveTo>
                <a:lnTo>
                  <a:pt x="1268588" y="375417"/>
                </a:lnTo>
                <a:cubicBezTo>
                  <a:pt x="1268188" y="377174"/>
                  <a:pt x="1268485" y="378661"/>
                  <a:pt x="1269070" y="379955"/>
                </a:cubicBezTo>
                <a:lnTo>
                  <a:pt x="1344716" y="379955"/>
                </a:lnTo>
                <a:cubicBezTo>
                  <a:pt x="1345368" y="379242"/>
                  <a:pt x="1345984" y="378494"/>
                  <a:pt x="1346478" y="377584"/>
                </a:cubicBezTo>
                <a:cubicBezTo>
                  <a:pt x="1346715" y="378531"/>
                  <a:pt x="1347057" y="379302"/>
                  <a:pt x="1347424" y="379955"/>
                </a:cubicBezTo>
                <a:lnTo>
                  <a:pt x="1383818" y="379955"/>
                </a:lnTo>
                <a:cubicBezTo>
                  <a:pt x="1381678" y="377713"/>
                  <a:pt x="1378372" y="376551"/>
                  <a:pt x="1373059" y="377029"/>
                </a:cubicBezTo>
                <a:cubicBezTo>
                  <a:pt x="1370020" y="377313"/>
                  <a:pt x="1367079" y="378157"/>
                  <a:pt x="1364230" y="379010"/>
                </a:cubicBezTo>
                <a:cubicBezTo>
                  <a:pt x="1363850" y="379105"/>
                  <a:pt x="1363478" y="379210"/>
                  <a:pt x="1363098" y="379399"/>
                </a:cubicBezTo>
                <a:cubicBezTo>
                  <a:pt x="1363383" y="378451"/>
                  <a:pt x="1363467" y="377403"/>
                  <a:pt x="1363562" y="376454"/>
                </a:cubicBezTo>
                <a:cubicBezTo>
                  <a:pt x="1363562" y="375980"/>
                  <a:pt x="1363467" y="375704"/>
                  <a:pt x="1363562" y="375325"/>
                </a:cubicBezTo>
                <a:lnTo>
                  <a:pt x="1445904" y="375325"/>
                </a:lnTo>
                <a:cubicBezTo>
                  <a:pt x="1445904" y="376899"/>
                  <a:pt x="1445994" y="378427"/>
                  <a:pt x="1446089" y="379955"/>
                </a:cubicBezTo>
                <a:lnTo>
                  <a:pt x="1458721" y="379955"/>
                </a:lnTo>
                <a:cubicBezTo>
                  <a:pt x="1458639" y="378447"/>
                  <a:pt x="1458581" y="376915"/>
                  <a:pt x="1458536" y="375417"/>
                </a:cubicBezTo>
                <a:lnTo>
                  <a:pt x="1564621" y="375417"/>
                </a:lnTo>
                <a:cubicBezTo>
                  <a:pt x="1564666" y="376960"/>
                  <a:pt x="1564724" y="378457"/>
                  <a:pt x="1564807" y="379955"/>
                </a:cubicBezTo>
                <a:lnTo>
                  <a:pt x="1575955" y="379955"/>
                </a:lnTo>
                <a:cubicBezTo>
                  <a:pt x="1575873" y="378388"/>
                  <a:pt x="1575808" y="376803"/>
                  <a:pt x="1575751" y="375251"/>
                </a:cubicBezTo>
                <a:lnTo>
                  <a:pt x="1268755" y="375251"/>
                </a:lnTo>
                <a:close/>
                <a:moveTo>
                  <a:pt x="1656219" y="375251"/>
                </a:moveTo>
                <a:cubicBezTo>
                  <a:pt x="1656262" y="376804"/>
                  <a:pt x="1656348" y="378363"/>
                  <a:pt x="1656404" y="379955"/>
                </a:cubicBezTo>
                <a:lnTo>
                  <a:pt x="1668462" y="379955"/>
                </a:lnTo>
                <a:cubicBezTo>
                  <a:pt x="1668451" y="378364"/>
                  <a:pt x="1668346" y="376829"/>
                  <a:pt x="1668313" y="375251"/>
                </a:cubicBezTo>
                <a:lnTo>
                  <a:pt x="1656219" y="375251"/>
                </a:lnTo>
                <a:close/>
                <a:moveTo>
                  <a:pt x="37" y="384863"/>
                </a:moveTo>
                <a:cubicBezTo>
                  <a:pt x="55" y="386439"/>
                  <a:pt x="174" y="387982"/>
                  <a:pt x="223" y="389549"/>
                </a:cubicBezTo>
                <a:lnTo>
                  <a:pt x="11260" y="389549"/>
                </a:lnTo>
                <a:cubicBezTo>
                  <a:pt x="11203" y="387988"/>
                  <a:pt x="11100" y="386434"/>
                  <a:pt x="11074" y="384863"/>
                </a:cubicBezTo>
                <a:lnTo>
                  <a:pt x="37" y="384863"/>
                </a:lnTo>
                <a:close/>
                <a:moveTo>
                  <a:pt x="91412" y="384863"/>
                </a:moveTo>
                <a:cubicBezTo>
                  <a:pt x="91417" y="386440"/>
                  <a:pt x="91544" y="387981"/>
                  <a:pt x="91579" y="389549"/>
                </a:cubicBezTo>
                <a:lnTo>
                  <a:pt x="103340" y="389549"/>
                </a:lnTo>
                <a:cubicBezTo>
                  <a:pt x="103309" y="387992"/>
                  <a:pt x="103173" y="386466"/>
                  <a:pt x="103173" y="384900"/>
                </a:cubicBezTo>
                <a:cubicBezTo>
                  <a:pt x="103173" y="384887"/>
                  <a:pt x="103173" y="384876"/>
                  <a:pt x="103173" y="384863"/>
                </a:cubicBezTo>
                <a:lnTo>
                  <a:pt x="91412" y="384863"/>
                </a:lnTo>
                <a:close/>
                <a:moveTo>
                  <a:pt x="209258" y="384863"/>
                </a:moveTo>
                <a:cubicBezTo>
                  <a:pt x="209258" y="384876"/>
                  <a:pt x="209258" y="384887"/>
                  <a:pt x="209258" y="384900"/>
                </a:cubicBezTo>
                <a:cubicBezTo>
                  <a:pt x="209258" y="386466"/>
                  <a:pt x="209378" y="387992"/>
                  <a:pt x="209406" y="389549"/>
                </a:cubicBezTo>
                <a:lnTo>
                  <a:pt x="220889" y="389549"/>
                </a:lnTo>
                <a:cubicBezTo>
                  <a:pt x="220859" y="387992"/>
                  <a:pt x="220740" y="386467"/>
                  <a:pt x="220740" y="384900"/>
                </a:cubicBezTo>
                <a:cubicBezTo>
                  <a:pt x="220740" y="384887"/>
                  <a:pt x="220740" y="384876"/>
                  <a:pt x="220740" y="384863"/>
                </a:cubicBezTo>
                <a:lnTo>
                  <a:pt x="209258" y="384863"/>
                </a:lnTo>
                <a:close/>
                <a:moveTo>
                  <a:pt x="353240" y="384863"/>
                </a:moveTo>
                <a:cubicBezTo>
                  <a:pt x="353240" y="384876"/>
                  <a:pt x="353240" y="384887"/>
                  <a:pt x="353240" y="384900"/>
                </a:cubicBezTo>
                <a:cubicBezTo>
                  <a:pt x="353240" y="386470"/>
                  <a:pt x="353315" y="387991"/>
                  <a:pt x="353333" y="389549"/>
                </a:cubicBezTo>
                <a:lnTo>
                  <a:pt x="364908" y="389549"/>
                </a:lnTo>
                <a:cubicBezTo>
                  <a:pt x="364889" y="387989"/>
                  <a:pt x="364815" y="386471"/>
                  <a:pt x="364815" y="384900"/>
                </a:cubicBezTo>
                <a:cubicBezTo>
                  <a:pt x="364815" y="384887"/>
                  <a:pt x="364815" y="384876"/>
                  <a:pt x="364815" y="384863"/>
                </a:cubicBezTo>
                <a:lnTo>
                  <a:pt x="353240" y="384863"/>
                </a:lnTo>
                <a:close/>
                <a:moveTo>
                  <a:pt x="462831" y="384863"/>
                </a:moveTo>
                <a:cubicBezTo>
                  <a:pt x="462486" y="386388"/>
                  <a:pt x="462347" y="387943"/>
                  <a:pt x="462404" y="389549"/>
                </a:cubicBezTo>
                <a:lnTo>
                  <a:pt x="638681" y="389549"/>
                </a:lnTo>
                <a:cubicBezTo>
                  <a:pt x="637142" y="389317"/>
                  <a:pt x="635578" y="388982"/>
                  <a:pt x="633988" y="388493"/>
                </a:cubicBezTo>
                <a:cubicBezTo>
                  <a:pt x="631899" y="387924"/>
                  <a:pt x="629794" y="387259"/>
                  <a:pt x="627514" y="386974"/>
                </a:cubicBezTo>
                <a:lnTo>
                  <a:pt x="627514" y="386882"/>
                </a:lnTo>
                <a:cubicBezTo>
                  <a:pt x="627196" y="386292"/>
                  <a:pt x="626766" y="385550"/>
                  <a:pt x="626160" y="384863"/>
                </a:cubicBezTo>
                <a:lnTo>
                  <a:pt x="462831" y="384863"/>
                </a:lnTo>
                <a:close/>
                <a:moveTo>
                  <a:pt x="827813" y="384863"/>
                </a:moveTo>
                <a:lnTo>
                  <a:pt x="827813" y="389549"/>
                </a:lnTo>
                <a:lnTo>
                  <a:pt x="839221" y="389549"/>
                </a:lnTo>
                <a:lnTo>
                  <a:pt x="839221" y="384863"/>
                </a:lnTo>
                <a:lnTo>
                  <a:pt x="827813" y="384863"/>
                </a:lnTo>
                <a:close/>
                <a:moveTo>
                  <a:pt x="842578" y="384863"/>
                </a:moveTo>
                <a:cubicBezTo>
                  <a:pt x="842591" y="386106"/>
                  <a:pt x="842763" y="387478"/>
                  <a:pt x="843394" y="389160"/>
                </a:cubicBezTo>
                <a:cubicBezTo>
                  <a:pt x="843447" y="389299"/>
                  <a:pt x="843526" y="389410"/>
                  <a:pt x="843580" y="389549"/>
                </a:cubicBezTo>
                <a:lnTo>
                  <a:pt x="994017" y="389549"/>
                </a:lnTo>
                <a:cubicBezTo>
                  <a:pt x="994723" y="388477"/>
                  <a:pt x="995399" y="387481"/>
                  <a:pt x="996206" y="386215"/>
                </a:cubicBezTo>
                <a:cubicBezTo>
                  <a:pt x="996627" y="385759"/>
                  <a:pt x="996901" y="385316"/>
                  <a:pt x="997170" y="384863"/>
                </a:cubicBezTo>
                <a:lnTo>
                  <a:pt x="842578" y="384863"/>
                </a:lnTo>
                <a:close/>
                <a:moveTo>
                  <a:pt x="1067344" y="384863"/>
                </a:moveTo>
                <a:cubicBezTo>
                  <a:pt x="1067343" y="386471"/>
                  <a:pt x="1067261" y="387954"/>
                  <a:pt x="1067251" y="389549"/>
                </a:cubicBezTo>
                <a:lnTo>
                  <a:pt x="1078919" y="389549"/>
                </a:lnTo>
                <a:cubicBezTo>
                  <a:pt x="1078929" y="387958"/>
                  <a:pt x="1079010" y="386466"/>
                  <a:pt x="1079011" y="384863"/>
                </a:cubicBezTo>
                <a:lnTo>
                  <a:pt x="1067344" y="384863"/>
                </a:lnTo>
                <a:close/>
                <a:moveTo>
                  <a:pt x="1229597" y="384863"/>
                </a:moveTo>
                <a:cubicBezTo>
                  <a:pt x="1230587" y="386352"/>
                  <a:pt x="1231460" y="387910"/>
                  <a:pt x="1232175" y="389549"/>
                </a:cubicBezTo>
                <a:lnTo>
                  <a:pt x="1264600" y="389549"/>
                </a:lnTo>
                <a:cubicBezTo>
                  <a:pt x="1263571" y="388558"/>
                  <a:pt x="1262499" y="387835"/>
                  <a:pt x="1261465" y="387548"/>
                </a:cubicBezTo>
                <a:cubicBezTo>
                  <a:pt x="1261394" y="386694"/>
                  <a:pt x="1261166" y="385775"/>
                  <a:pt x="1260927" y="384863"/>
                </a:cubicBezTo>
                <a:lnTo>
                  <a:pt x="1229597" y="384863"/>
                </a:lnTo>
                <a:close/>
                <a:moveTo>
                  <a:pt x="1269423" y="384863"/>
                </a:moveTo>
                <a:cubicBezTo>
                  <a:pt x="1269533" y="385292"/>
                  <a:pt x="1269640" y="385802"/>
                  <a:pt x="1269738" y="386122"/>
                </a:cubicBezTo>
                <a:cubicBezTo>
                  <a:pt x="1270217" y="387477"/>
                  <a:pt x="1270918" y="388540"/>
                  <a:pt x="1271575" y="389549"/>
                </a:cubicBezTo>
                <a:lnTo>
                  <a:pt x="1339615" y="389549"/>
                </a:lnTo>
                <a:cubicBezTo>
                  <a:pt x="1340089" y="388791"/>
                  <a:pt x="1340455" y="387935"/>
                  <a:pt x="1340579" y="386882"/>
                </a:cubicBezTo>
                <a:lnTo>
                  <a:pt x="1340783" y="385178"/>
                </a:lnTo>
                <a:cubicBezTo>
                  <a:pt x="1340794" y="385069"/>
                  <a:pt x="1340810" y="384972"/>
                  <a:pt x="1340820" y="384863"/>
                </a:cubicBezTo>
                <a:lnTo>
                  <a:pt x="1269423" y="384863"/>
                </a:lnTo>
                <a:close/>
                <a:moveTo>
                  <a:pt x="1348184" y="384863"/>
                </a:moveTo>
                <a:cubicBezTo>
                  <a:pt x="1348680" y="386448"/>
                  <a:pt x="1349489" y="388270"/>
                  <a:pt x="1351282" y="389549"/>
                </a:cubicBezTo>
                <a:lnTo>
                  <a:pt x="1359444" y="389549"/>
                </a:lnTo>
                <a:cubicBezTo>
                  <a:pt x="1359797" y="389316"/>
                  <a:pt x="1360204" y="389132"/>
                  <a:pt x="1360538" y="388882"/>
                </a:cubicBezTo>
                <a:cubicBezTo>
                  <a:pt x="1360705" y="389132"/>
                  <a:pt x="1360800" y="389363"/>
                  <a:pt x="1360947" y="389549"/>
                </a:cubicBezTo>
                <a:lnTo>
                  <a:pt x="1412552" y="389549"/>
                </a:lnTo>
                <a:cubicBezTo>
                  <a:pt x="1409429" y="388087"/>
                  <a:pt x="1406279" y="386732"/>
                  <a:pt x="1403165" y="385178"/>
                </a:cubicBezTo>
                <a:cubicBezTo>
                  <a:pt x="1402869" y="385030"/>
                  <a:pt x="1402513" y="384986"/>
                  <a:pt x="1402201" y="384863"/>
                </a:cubicBezTo>
                <a:lnTo>
                  <a:pt x="1391479" y="384863"/>
                </a:lnTo>
                <a:cubicBezTo>
                  <a:pt x="1390391" y="385230"/>
                  <a:pt x="1389307" y="385638"/>
                  <a:pt x="1388270" y="386215"/>
                </a:cubicBezTo>
                <a:cubicBezTo>
                  <a:pt x="1387795" y="386499"/>
                  <a:pt x="1387502" y="386782"/>
                  <a:pt x="1387027" y="387067"/>
                </a:cubicBezTo>
                <a:cubicBezTo>
                  <a:pt x="1386876" y="386252"/>
                  <a:pt x="1386579" y="385601"/>
                  <a:pt x="1386359" y="384863"/>
                </a:cubicBezTo>
                <a:lnTo>
                  <a:pt x="1348184" y="384863"/>
                </a:lnTo>
                <a:close/>
                <a:moveTo>
                  <a:pt x="1446015" y="384863"/>
                </a:moveTo>
                <a:cubicBezTo>
                  <a:pt x="1446007" y="386445"/>
                  <a:pt x="1445870" y="387987"/>
                  <a:pt x="1445774" y="389549"/>
                </a:cubicBezTo>
                <a:lnTo>
                  <a:pt x="1458703" y="389549"/>
                </a:lnTo>
                <a:cubicBezTo>
                  <a:pt x="1458784" y="388020"/>
                  <a:pt x="1458926" y="386501"/>
                  <a:pt x="1458926" y="384900"/>
                </a:cubicBezTo>
                <a:cubicBezTo>
                  <a:pt x="1458926" y="384887"/>
                  <a:pt x="1458926" y="384876"/>
                  <a:pt x="1458926" y="384863"/>
                </a:cubicBezTo>
                <a:lnTo>
                  <a:pt x="1446015" y="384863"/>
                </a:lnTo>
                <a:close/>
                <a:moveTo>
                  <a:pt x="1565011" y="384863"/>
                </a:moveTo>
                <a:cubicBezTo>
                  <a:pt x="1565011" y="384876"/>
                  <a:pt x="1565011" y="384887"/>
                  <a:pt x="1565011" y="384900"/>
                </a:cubicBezTo>
                <a:lnTo>
                  <a:pt x="1564918" y="384993"/>
                </a:lnTo>
                <a:cubicBezTo>
                  <a:pt x="1564918" y="386524"/>
                  <a:pt x="1564836" y="388028"/>
                  <a:pt x="1564807" y="389549"/>
                </a:cubicBezTo>
                <a:lnTo>
                  <a:pt x="1575899" y="389549"/>
                </a:lnTo>
                <a:cubicBezTo>
                  <a:pt x="1575935" y="387977"/>
                  <a:pt x="1576099" y="386445"/>
                  <a:pt x="1576103" y="384863"/>
                </a:cubicBezTo>
                <a:lnTo>
                  <a:pt x="1565011" y="384863"/>
                </a:lnTo>
                <a:close/>
                <a:moveTo>
                  <a:pt x="1656330" y="384863"/>
                </a:moveTo>
                <a:cubicBezTo>
                  <a:pt x="1656305" y="386435"/>
                  <a:pt x="1656220" y="387987"/>
                  <a:pt x="1656163" y="389549"/>
                </a:cubicBezTo>
                <a:lnTo>
                  <a:pt x="1668350" y="389549"/>
                </a:lnTo>
                <a:cubicBezTo>
                  <a:pt x="1668398" y="387989"/>
                  <a:pt x="1668444" y="386432"/>
                  <a:pt x="1668462" y="384863"/>
                </a:cubicBezTo>
                <a:lnTo>
                  <a:pt x="1656330" y="384863"/>
                </a:lnTo>
                <a:close/>
                <a:moveTo>
                  <a:pt x="408" y="394364"/>
                </a:moveTo>
                <a:cubicBezTo>
                  <a:pt x="489" y="395958"/>
                  <a:pt x="482" y="397578"/>
                  <a:pt x="594" y="399161"/>
                </a:cubicBezTo>
                <a:lnTo>
                  <a:pt x="11686" y="399161"/>
                </a:lnTo>
                <a:cubicBezTo>
                  <a:pt x="11562" y="397574"/>
                  <a:pt x="11518" y="395962"/>
                  <a:pt x="11427" y="394364"/>
                </a:cubicBezTo>
                <a:lnTo>
                  <a:pt x="408" y="394364"/>
                </a:lnTo>
                <a:close/>
                <a:moveTo>
                  <a:pt x="91728" y="394364"/>
                </a:moveTo>
                <a:cubicBezTo>
                  <a:pt x="91795" y="395959"/>
                  <a:pt x="91796" y="397577"/>
                  <a:pt x="91895" y="399161"/>
                </a:cubicBezTo>
                <a:lnTo>
                  <a:pt x="103655" y="399161"/>
                </a:lnTo>
                <a:cubicBezTo>
                  <a:pt x="103558" y="397576"/>
                  <a:pt x="103571" y="395959"/>
                  <a:pt x="103507" y="394364"/>
                </a:cubicBezTo>
                <a:lnTo>
                  <a:pt x="91728" y="394364"/>
                </a:lnTo>
                <a:close/>
                <a:moveTo>
                  <a:pt x="209555" y="394364"/>
                </a:moveTo>
                <a:cubicBezTo>
                  <a:pt x="209613" y="395960"/>
                  <a:pt x="209616" y="397575"/>
                  <a:pt x="209703" y="399161"/>
                </a:cubicBezTo>
                <a:lnTo>
                  <a:pt x="221204" y="399161"/>
                </a:lnTo>
                <a:cubicBezTo>
                  <a:pt x="221113" y="397577"/>
                  <a:pt x="221116" y="395959"/>
                  <a:pt x="221056" y="394364"/>
                </a:cubicBezTo>
                <a:lnTo>
                  <a:pt x="209555" y="394364"/>
                </a:lnTo>
                <a:close/>
                <a:moveTo>
                  <a:pt x="353425" y="394364"/>
                </a:moveTo>
                <a:cubicBezTo>
                  <a:pt x="353462" y="395959"/>
                  <a:pt x="353482" y="397578"/>
                  <a:pt x="353537" y="399161"/>
                </a:cubicBezTo>
                <a:lnTo>
                  <a:pt x="365112" y="399161"/>
                </a:lnTo>
                <a:cubicBezTo>
                  <a:pt x="365055" y="397578"/>
                  <a:pt x="365038" y="395960"/>
                  <a:pt x="365000" y="394364"/>
                </a:cubicBezTo>
                <a:lnTo>
                  <a:pt x="353425" y="394364"/>
                </a:lnTo>
                <a:close/>
                <a:moveTo>
                  <a:pt x="463258" y="394364"/>
                </a:moveTo>
                <a:cubicBezTo>
                  <a:pt x="463579" y="395350"/>
                  <a:pt x="463848" y="396367"/>
                  <a:pt x="464352" y="397216"/>
                </a:cubicBezTo>
                <a:cubicBezTo>
                  <a:pt x="463704" y="397834"/>
                  <a:pt x="463371" y="398507"/>
                  <a:pt x="462942" y="399161"/>
                </a:cubicBezTo>
                <a:lnTo>
                  <a:pt x="655394" y="399161"/>
                </a:lnTo>
                <a:cubicBezTo>
                  <a:pt x="655266" y="399019"/>
                  <a:pt x="655196" y="398979"/>
                  <a:pt x="655060" y="398828"/>
                </a:cubicBezTo>
                <a:lnTo>
                  <a:pt x="653447" y="397124"/>
                </a:lnTo>
                <a:cubicBezTo>
                  <a:pt x="652610" y="396210"/>
                  <a:pt x="651717" y="395273"/>
                  <a:pt x="650757" y="394364"/>
                </a:cubicBezTo>
                <a:lnTo>
                  <a:pt x="463258" y="394364"/>
                </a:lnTo>
                <a:close/>
                <a:moveTo>
                  <a:pt x="827813" y="394364"/>
                </a:moveTo>
                <a:lnTo>
                  <a:pt x="827813" y="399161"/>
                </a:lnTo>
                <a:lnTo>
                  <a:pt x="839221" y="399161"/>
                </a:lnTo>
                <a:lnTo>
                  <a:pt x="839221" y="394364"/>
                </a:lnTo>
                <a:lnTo>
                  <a:pt x="827813" y="394364"/>
                </a:lnTo>
                <a:close/>
                <a:moveTo>
                  <a:pt x="845843" y="394364"/>
                </a:moveTo>
                <a:cubicBezTo>
                  <a:pt x="846713" y="396056"/>
                  <a:pt x="847682" y="397647"/>
                  <a:pt x="848718" y="399161"/>
                </a:cubicBezTo>
                <a:lnTo>
                  <a:pt x="987951" y="399161"/>
                </a:lnTo>
                <a:cubicBezTo>
                  <a:pt x="988911" y="397564"/>
                  <a:pt x="989917" y="395963"/>
                  <a:pt x="990956" y="394364"/>
                </a:cubicBezTo>
                <a:lnTo>
                  <a:pt x="845843" y="394364"/>
                </a:lnTo>
                <a:close/>
                <a:moveTo>
                  <a:pt x="1067140" y="394364"/>
                </a:moveTo>
                <a:cubicBezTo>
                  <a:pt x="1067120" y="395982"/>
                  <a:pt x="1067076" y="397557"/>
                  <a:pt x="1067047" y="399161"/>
                </a:cubicBezTo>
                <a:lnTo>
                  <a:pt x="1078733" y="399161"/>
                </a:lnTo>
                <a:cubicBezTo>
                  <a:pt x="1078762" y="397558"/>
                  <a:pt x="1078806" y="395980"/>
                  <a:pt x="1078826" y="394364"/>
                </a:cubicBezTo>
                <a:lnTo>
                  <a:pt x="1067140" y="394364"/>
                </a:lnTo>
                <a:close/>
                <a:moveTo>
                  <a:pt x="1234271" y="394364"/>
                </a:moveTo>
                <a:cubicBezTo>
                  <a:pt x="1234937" y="395982"/>
                  <a:pt x="1235587" y="397599"/>
                  <a:pt x="1236442" y="399161"/>
                </a:cubicBezTo>
                <a:lnTo>
                  <a:pt x="1268217" y="399161"/>
                </a:lnTo>
                <a:cubicBezTo>
                  <a:pt x="1268470" y="397243"/>
                  <a:pt x="1268135" y="395722"/>
                  <a:pt x="1267586" y="394364"/>
                </a:cubicBezTo>
                <a:lnTo>
                  <a:pt x="1234271" y="394364"/>
                </a:lnTo>
                <a:close/>
                <a:moveTo>
                  <a:pt x="1273151" y="394364"/>
                </a:moveTo>
                <a:cubicBezTo>
                  <a:pt x="1273179" y="396371"/>
                  <a:pt x="1273665" y="397948"/>
                  <a:pt x="1274468" y="399161"/>
                </a:cubicBezTo>
                <a:lnTo>
                  <a:pt x="1336925" y="399161"/>
                </a:lnTo>
                <a:cubicBezTo>
                  <a:pt x="1336810" y="398982"/>
                  <a:pt x="1336811" y="398827"/>
                  <a:pt x="1336684" y="398642"/>
                </a:cubicBezTo>
                <a:cubicBezTo>
                  <a:pt x="1336966" y="396810"/>
                  <a:pt x="1336469" y="395464"/>
                  <a:pt x="1335960" y="394364"/>
                </a:cubicBezTo>
                <a:lnTo>
                  <a:pt x="1273151" y="394364"/>
                </a:lnTo>
                <a:close/>
                <a:moveTo>
                  <a:pt x="1339707" y="394364"/>
                </a:moveTo>
                <a:lnTo>
                  <a:pt x="1339169" y="395327"/>
                </a:lnTo>
                <a:lnTo>
                  <a:pt x="1339169" y="396939"/>
                </a:lnTo>
                <a:cubicBezTo>
                  <a:pt x="1339248" y="397544"/>
                  <a:pt x="1339483" y="398393"/>
                  <a:pt x="1339633" y="399161"/>
                </a:cubicBezTo>
                <a:lnTo>
                  <a:pt x="1430433" y="399161"/>
                </a:lnTo>
                <a:cubicBezTo>
                  <a:pt x="1428692" y="397430"/>
                  <a:pt x="1426686" y="396056"/>
                  <a:pt x="1424349" y="395049"/>
                </a:cubicBezTo>
                <a:cubicBezTo>
                  <a:pt x="1423856" y="394833"/>
                  <a:pt x="1423376" y="394582"/>
                  <a:pt x="1422884" y="394364"/>
                </a:cubicBezTo>
                <a:lnTo>
                  <a:pt x="1339707" y="394364"/>
                </a:lnTo>
                <a:close/>
                <a:moveTo>
                  <a:pt x="1443956" y="394364"/>
                </a:moveTo>
                <a:cubicBezTo>
                  <a:pt x="1443794" y="395123"/>
                  <a:pt x="1443746" y="395883"/>
                  <a:pt x="1443919" y="396661"/>
                </a:cubicBezTo>
                <a:cubicBezTo>
                  <a:pt x="1444096" y="397724"/>
                  <a:pt x="1444623" y="398518"/>
                  <a:pt x="1445310" y="399161"/>
                </a:cubicBezTo>
                <a:lnTo>
                  <a:pt x="1465659" y="399161"/>
                </a:lnTo>
                <a:cubicBezTo>
                  <a:pt x="1465234" y="398359"/>
                  <a:pt x="1464936" y="397481"/>
                  <a:pt x="1464435" y="396753"/>
                </a:cubicBezTo>
                <a:cubicBezTo>
                  <a:pt x="1463797" y="395862"/>
                  <a:pt x="1463086" y="395091"/>
                  <a:pt x="1462376" y="394364"/>
                </a:cubicBezTo>
                <a:lnTo>
                  <a:pt x="1443956" y="394364"/>
                </a:lnTo>
                <a:close/>
                <a:moveTo>
                  <a:pt x="1564695" y="394364"/>
                </a:moveTo>
                <a:cubicBezTo>
                  <a:pt x="1564631" y="395970"/>
                  <a:pt x="1564533" y="397567"/>
                  <a:pt x="1564436" y="399161"/>
                </a:cubicBezTo>
                <a:lnTo>
                  <a:pt x="1575491" y="399161"/>
                </a:lnTo>
                <a:cubicBezTo>
                  <a:pt x="1575591" y="397573"/>
                  <a:pt x="1575627" y="395963"/>
                  <a:pt x="1575695" y="394364"/>
                </a:cubicBezTo>
                <a:lnTo>
                  <a:pt x="1564695" y="394364"/>
                </a:lnTo>
                <a:close/>
                <a:moveTo>
                  <a:pt x="1655978" y="394364"/>
                </a:moveTo>
                <a:cubicBezTo>
                  <a:pt x="1655887" y="395962"/>
                  <a:pt x="1655842" y="397574"/>
                  <a:pt x="1655718" y="399161"/>
                </a:cubicBezTo>
                <a:lnTo>
                  <a:pt x="1667868" y="399161"/>
                </a:lnTo>
                <a:cubicBezTo>
                  <a:pt x="1667981" y="397562"/>
                  <a:pt x="1668121" y="395973"/>
                  <a:pt x="1668202" y="394364"/>
                </a:cubicBezTo>
                <a:lnTo>
                  <a:pt x="1655978" y="394364"/>
                </a:lnTo>
                <a:close/>
                <a:moveTo>
                  <a:pt x="1002" y="403976"/>
                </a:moveTo>
                <a:cubicBezTo>
                  <a:pt x="1148" y="405589"/>
                  <a:pt x="1399" y="407171"/>
                  <a:pt x="1577" y="408773"/>
                </a:cubicBezTo>
                <a:lnTo>
                  <a:pt x="12725" y="408773"/>
                </a:lnTo>
                <a:cubicBezTo>
                  <a:pt x="12533" y="407179"/>
                  <a:pt x="12365" y="405582"/>
                  <a:pt x="12206" y="403976"/>
                </a:cubicBezTo>
                <a:lnTo>
                  <a:pt x="1002" y="403976"/>
                </a:lnTo>
                <a:close/>
                <a:moveTo>
                  <a:pt x="92303" y="403976"/>
                </a:moveTo>
                <a:cubicBezTo>
                  <a:pt x="92435" y="405585"/>
                  <a:pt x="92603" y="407175"/>
                  <a:pt x="92767" y="408773"/>
                </a:cubicBezTo>
                <a:lnTo>
                  <a:pt x="104527" y="408773"/>
                </a:lnTo>
                <a:cubicBezTo>
                  <a:pt x="104362" y="407173"/>
                  <a:pt x="104158" y="405588"/>
                  <a:pt x="104026" y="403976"/>
                </a:cubicBezTo>
                <a:lnTo>
                  <a:pt x="92303" y="403976"/>
                </a:lnTo>
                <a:close/>
                <a:moveTo>
                  <a:pt x="210037" y="403976"/>
                </a:moveTo>
                <a:cubicBezTo>
                  <a:pt x="210156" y="405587"/>
                  <a:pt x="210334" y="407173"/>
                  <a:pt x="210482" y="408773"/>
                </a:cubicBezTo>
                <a:lnTo>
                  <a:pt x="222020" y="408773"/>
                </a:lnTo>
                <a:cubicBezTo>
                  <a:pt x="221865" y="407173"/>
                  <a:pt x="221681" y="405588"/>
                  <a:pt x="221556" y="403976"/>
                </a:cubicBezTo>
                <a:lnTo>
                  <a:pt x="210037" y="403976"/>
                </a:lnTo>
                <a:close/>
                <a:moveTo>
                  <a:pt x="353722" y="403976"/>
                </a:moveTo>
                <a:cubicBezTo>
                  <a:pt x="353797" y="405592"/>
                  <a:pt x="353925" y="407171"/>
                  <a:pt x="354019" y="408773"/>
                </a:cubicBezTo>
                <a:lnTo>
                  <a:pt x="365612" y="408773"/>
                </a:lnTo>
                <a:cubicBezTo>
                  <a:pt x="365515" y="407173"/>
                  <a:pt x="365394" y="405590"/>
                  <a:pt x="365316" y="403976"/>
                </a:cubicBezTo>
                <a:lnTo>
                  <a:pt x="353722" y="403976"/>
                </a:lnTo>
                <a:close/>
                <a:moveTo>
                  <a:pt x="461143" y="403976"/>
                </a:moveTo>
                <a:cubicBezTo>
                  <a:pt x="460990" y="405702"/>
                  <a:pt x="461173" y="407324"/>
                  <a:pt x="461403" y="408773"/>
                </a:cubicBezTo>
                <a:lnTo>
                  <a:pt x="667952" y="408773"/>
                </a:lnTo>
                <a:cubicBezTo>
                  <a:pt x="667854" y="408479"/>
                  <a:pt x="667792" y="408137"/>
                  <a:pt x="667693" y="407847"/>
                </a:cubicBezTo>
                <a:cubicBezTo>
                  <a:pt x="667192" y="406397"/>
                  <a:pt x="666244" y="404999"/>
                  <a:pt x="664966" y="403976"/>
                </a:cubicBezTo>
                <a:lnTo>
                  <a:pt x="461143" y="403976"/>
                </a:lnTo>
                <a:close/>
                <a:moveTo>
                  <a:pt x="827813" y="403976"/>
                </a:moveTo>
                <a:lnTo>
                  <a:pt x="827813" y="408773"/>
                </a:lnTo>
                <a:lnTo>
                  <a:pt x="839221" y="408773"/>
                </a:lnTo>
                <a:lnTo>
                  <a:pt x="839221" y="403976"/>
                </a:lnTo>
                <a:lnTo>
                  <a:pt x="827813" y="403976"/>
                </a:lnTo>
                <a:close/>
                <a:moveTo>
                  <a:pt x="852113" y="403976"/>
                </a:moveTo>
                <a:cubicBezTo>
                  <a:pt x="853260" y="405477"/>
                  <a:pt x="854205" y="407084"/>
                  <a:pt x="854988" y="408773"/>
                </a:cubicBezTo>
                <a:lnTo>
                  <a:pt x="983073" y="408773"/>
                </a:lnTo>
                <a:cubicBezTo>
                  <a:pt x="983719" y="407142"/>
                  <a:pt x="984426" y="405536"/>
                  <a:pt x="985225" y="403976"/>
                </a:cubicBezTo>
                <a:lnTo>
                  <a:pt x="852113" y="403976"/>
                </a:lnTo>
                <a:close/>
                <a:moveTo>
                  <a:pt x="1066954" y="403976"/>
                </a:moveTo>
                <a:cubicBezTo>
                  <a:pt x="1066915" y="405567"/>
                  <a:pt x="1066891" y="407197"/>
                  <a:pt x="1066843" y="408773"/>
                </a:cubicBezTo>
                <a:lnTo>
                  <a:pt x="1078548" y="408773"/>
                </a:lnTo>
                <a:cubicBezTo>
                  <a:pt x="1078595" y="407196"/>
                  <a:pt x="1078602" y="405566"/>
                  <a:pt x="1078640" y="403976"/>
                </a:cubicBezTo>
                <a:lnTo>
                  <a:pt x="1066954" y="403976"/>
                </a:lnTo>
                <a:close/>
                <a:moveTo>
                  <a:pt x="1239595" y="403976"/>
                </a:moveTo>
                <a:cubicBezTo>
                  <a:pt x="1240829" y="405649"/>
                  <a:pt x="1242110" y="407250"/>
                  <a:pt x="1243435" y="408773"/>
                </a:cubicBezTo>
                <a:lnTo>
                  <a:pt x="1269979" y="408773"/>
                </a:lnTo>
                <a:cubicBezTo>
                  <a:pt x="1268569" y="407930"/>
                  <a:pt x="1267069" y="407089"/>
                  <a:pt x="1266882" y="406995"/>
                </a:cubicBezTo>
                <a:cubicBezTo>
                  <a:pt x="1266811" y="406575"/>
                  <a:pt x="1267136" y="405166"/>
                  <a:pt x="1267382" y="403976"/>
                </a:cubicBezTo>
                <a:lnTo>
                  <a:pt x="1239595" y="403976"/>
                </a:lnTo>
                <a:close/>
                <a:moveTo>
                  <a:pt x="1283224" y="403976"/>
                </a:moveTo>
                <a:lnTo>
                  <a:pt x="1283799" y="404143"/>
                </a:lnTo>
                <a:cubicBezTo>
                  <a:pt x="1286173" y="404902"/>
                  <a:pt x="1289110" y="405950"/>
                  <a:pt x="1292814" y="404717"/>
                </a:cubicBezTo>
                <a:cubicBezTo>
                  <a:pt x="1292814" y="404717"/>
                  <a:pt x="1292805" y="404805"/>
                  <a:pt x="1293185" y="404995"/>
                </a:cubicBezTo>
                <a:cubicBezTo>
                  <a:pt x="1293701" y="407130"/>
                  <a:pt x="1294777" y="408136"/>
                  <a:pt x="1295819" y="408773"/>
                </a:cubicBezTo>
                <a:lnTo>
                  <a:pt x="1339077" y="408773"/>
                </a:lnTo>
                <a:cubicBezTo>
                  <a:pt x="1339105" y="408405"/>
                  <a:pt x="1339274" y="408155"/>
                  <a:pt x="1339262" y="407755"/>
                </a:cubicBezTo>
                <a:cubicBezTo>
                  <a:pt x="1339225" y="406247"/>
                  <a:pt x="1339062" y="405122"/>
                  <a:pt x="1338854" y="403976"/>
                </a:cubicBezTo>
                <a:lnTo>
                  <a:pt x="1283224" y="403976"/>
                </a:lnTo>
                <a:close/>
                <a:moveTo>
                  <a:pt x="1342137" y="403976"/>
                </a:moveTo>
                <a:cubicBezTo>
                  <a:pt x="1342524" y="404353"/>
                  <a:pt x="1342833" y="404752"/>
                  <a:pt x="1343343" y="405088"/>
                </a:cubicBezTo>
                <a:cubicBezTo>
                  <a:pt x="1344958" y="406131"/>
                  <a:pt x="1348754" y="408692"/>
                  <a:pt x="1352933" y="405847"/>
                </a:cubicBezTo>
                <a:cubicBezTo>
                  <a:pt x="1354738" y="404614"/>
                  <a:pt x="1357394" y="403569"/>
                  <a:pt x="1361763" y="405940"/>
                </a:cubicBezTo>
                <a:cubicBezTo>
                  <a:pt x="1362997" y="406603"/>
                  <a:pt x="1364143" y="407362"/>
                  <a:pt x="1365473" y="408310"/>
                </a:cubicBezTo>
                <a:lnTo>
                  <a:pt x="1366178" y="408773"/>
                </a:lnTo>
                <a:lnTo>
                  <a:pt x="1474025" y="408773"/>
                </a:lnTo>
                <a:cubicBezTo>
                  <a:pt x="1473486" y="407654"/>
                  <a:pt x="1473129" y="406389"/>
                  <a:pt x="1473172" y="404902"/>
                </a:cubicBezTo>
                <a:lnTo>
                  <a:pt x="1473172" y="403976"/>
                </a:lnTo>
                <a:lnTo>
                  <a:pt x="1442880" y="403976"/>
                </a:lnTo>
                <a:cubicBezTo>
                  <a:pt x="1442708" y="404198"/>
                  <a:pt x="1442381" y="404532"/>
                  <a:pt x="1442491" y="404532"/>
                </a:cubicBezTo>
                <a:cubicBezTo>
                  <a:pt x="1442016" y="404627"/>
                  <a:pt x="1441441" y="404518"/>
                  <a:pt x="1440302" y="404328"/>
                </a:cubicBezTo>
                <a:cubicBezTo>
                  <a:pt x="1439447" y="404233"/>
                  <a:pt x="1437464" y="403946"/>
                  <a:pt x="1435089" y="406032"/>
                </a:cubicBezTo>
                <a:cubicBezTo>
                  <a:pt x="1434756" y="405287"/>
                  <a:pt x="1434337" y="404655"/>
                  <a:pt x="1433958" y="403976"/>
                </a:cubicBezTo>
                <a:lnTo>
                  <a:pt x="1342137" y="403976"/>
                </a:lnTo>
                <a:close/>
                <a:moveTo>
                  <a:pt x="1564083" y="403976"/>
                </a:moveTo>
                <a:cubicBezTo>
                  <a:pt x="1563952" y="405577"/>
                  <a:pt x="1563839" y="407184"/>
                  <a:pt x="1563675" y="408773"/>
                </a:cubicBezTo>
                <a:lnTo>
                  <a:pt x="1574712" y="408773"/>
                </a:lnTo>
                <a:cubicBezTo>
                  <a:pt x="1574879" y="407166"/>
                  <a:pt x="1575152" y="405595"/>
                  <a:pt x="1575287" y="403976"/>
                </a:cubicBezTo>
                <a:lnTo>
                  <a:pt x="1564083" y="403976"/>
                </a:lnTo>
                <a:close/>
                <a:moveTo>
                  <a:pt x="1655199" y="403976"/>
                </a:moveTo>
                <a:cubicBezTo>
                  <a:pt x="1655040" y="405579"/>
                  <a:pt x="1654871" y="407181"/>
                  <a:pt x="1654679" y="408773"/>
                </a:cubicBezTo>
                <a:lnTo>
                  <a:pt x="1667015" y="408773"/>
                </a:lnTo>
                <a:cubicBezTo>
                  <a:pt x="1667192" y="407176"/>
                  <a:pt x="1667388" y="405584"/>
                  <a:pt x="1667534" y="403976"/>
                </a:cubicBezTo>
                <a:lnTo>
                  <a:pt x="1655199" y="403976"/>
                </a:lnTo>
                <a:close/>
                <a:moveTo>
                  <a:pt x="2152" y="413589"/>
                </a:moveTo>
                <a:cubicBezTo>
                  <a:pt x="2361" y="415180"/>
                  <a:pt x="2469" y="416806"/>
                  <a:pt x="2708" y="418386"/>
                </a:cubicBezTo>
                <a:lnTo>
                  <a:pt x="14061" y="418386"/>
                </a:lnTo>
                <a:cubicBezTo>
                  <a:pt x="13799" y="416784"/>
                  <a:pt x="13473" y="415202"/>
                  <a:pt x="13244" y="413589"/>
                </a:cubicBezTo>
                <a:lnTo>
                  <a:pt x="2152" y="413589"/>
                </a:lnTo>
                <a:close/>
                <a:moveTo>
                  <a:pt x="93249" y="413589"/>
                </a:moveTo>
                <a:cubicBezTo>
                  <a:pt x="93445" y="415193"/>
                  <a:pt x="93652" y="416792"/>
                  <a:pt x="93879" y="418386"/>
                </a:cubicBezTo>
                <a:lnTo>
                  <a:pt x="105640" y="418386"/>
                </a:lnTo>
                <a:cubicBezTo>
                  <a:pt x="105409" y="416796"/>
                  <a:pt x="105226" y="415190"/>
                  <a:pt x="105028" y="413589"/>
                </a:cubicBezTo>
                <a:lnTo>
                  <a:pt x="93249" y="413589"/>
                </a:lnTo>
                <a:close/>
                <a:moveTo>
                  <a:pt x="210927" y="413589"/>
                </a:moveTo>
                <a:cubicBezTo>
                  <a:pt x="211106" y="415189"/>
                  <a:pt x="211258" y="416796"/>
                  <a:pt x="211465" y="418386"/>
                </a:cubicBezTo>
                <a:lnTo>
                  <a:pt x="223040" y="418386"/>
                </a:lnTo>
                <a:cubicBezTo>
                  <a:pt x="222824" y="416798"/>
                  <a:pt x="222670" y="415188"/>
                  <a:pt x="222484" y="413589"/>
                </a:cubicBezTo>
                <a:lnTo>
                  <a:pt x="210927" y="413589"/>
                </a:lnTo>
                <a:close/>
                <a:moveTo>
                  <a:pt x="354297" y="413589"/>
                </a:moveTo>
                <a:cubicBezTo>
                  <a:pt x="354410" y="415187"/>
                  <a:pt x="354499" y="416801"/>
                  <a:pt x="354631" y="418386"/>
                </a:cubicBezTo>
                <a:lnTo>
                  <a:pt x="366262" y="418386"/>
                </a:lnTo>
                <a:cubicBezTo>
                  <a:pt x="366125" y="416802"/>
                  <a:pt x="366027" y="415186"/>
                  <a:pt x="365909" y="413589"/>
                </a:cubicBezTo>
                <a:lnTo>
                  <a:pt x="354297" y="413589"/>
                </a:lnTo>
                <a:close/>
                <a:moveTo>
                  <a:pt x="461736" y="413589"/>
                </a:moveTo>
                <a:cubicBezTo>
                  <a:pt x="461708" y="413748"/>
                  <a:pt x="461748" y="413962"/>
                  <a:pt x="461699" y="414107"/>
                </a:cubicBezTo>
                <a:cubicBezTo>
                  <a:pt x="461127" y="415608"/>
                  <a:pt x="461535" y="417147"/>
                  <a:pt x="462701" y="418386"/>
                </a:cubicBezTo>
                <a:lnTo>
                  <a:pt x="670160" y="418386"/>
                </a:lnTo>
                <a:cubicBezTo>
                  <a:pt x="669938" y="416752"/>
                  <a:pt x="669753" y="415147"/>
                  <a:pt x="669362" y="413589"/>
                </a:cubicBezTo>
                <a:lnTo>
                  <a:pt x="461736" y="413589"/>
                </a:lnTo>
                <a:close/>
                <a:moveTo>
                  <a:pt x="827813" y="413589"/>
                </a:moveTo>
                <a:lnTo>
                  <a:pt x="827813" y="418386"/>
                </a:lnTo>
                <a:lnTo>
                  <a:pt x="839221" y="418386"/>
                </a:lnTo>
                <a:lnTo>
                  <a:pt x="839221" y="413589"/>
                </a:lnTo>
                <a:lnTo>
                  <a:pt x="827813" y="413589"/>
                </a:lnTo>
                <a:close/>
                <a:moveTo>
                  <a:pt x="856787" y="413589"/>
                </a:moveTo>
                <a:cubicBezTo>
                  <a:pt x="857291" y="415157"/>
                  <a:pt x="857794" y="416740"/>
                  <a:pt x="858234" y="418386"/>
                </a:cubicBezTo>
                <a:lnTo>
                  <a:pt x="983963" y="418386"/>
                </a:lnTo>
                <a:cubicBezTo>
                  <a:pt x="983715" y="415994"/>
                  <a:pt x="982454" y="414472"/>
                  <a:pt x="981385" y="413718"/>
                </a:cubicBezTo>
                <a:cubicBezTo>
                  <a:pt x="981385" y="413698"/>
                  <a:pt x="981419" y="413615"/>
                  <a:pt x="981422" y="413589"/>
                </a:cubicBezTo>
                <a:lnTo>
                  <a:pt x="856787" y="413589"/>
                </a:lnTo>
                <a:close/>
                <a:moveTo>
                  <a:pt x="1066750" y="413589"/>
                </a:moveTo>
                <a:cubicBezTo>
                  <a:pt x="1066691" y="415174"/>
                  <a:pt x="1066670" y="416815"/>
                  <a:pt x="1066602" y="418386"/>
                </a:cubicBezTo>
                <a:lnTo>
                  <a:pt x="1078288" y="418386"/>
                </a:lnTo>
                <a:cubicBezTo>
                  <a:pt x="1078355" y="416804"/>
                  <a:pt x="1078378" y="415183"/>
                  <a:pt x="1078436" y="413589"/>
                </a:cubicBezTo>
                <a:lnTo>
                  <a:pt x="1066750" y="413589"/>
                </a:lnTo>
                <a:close/>
                <a:moveTo>
                  <a:pt x="1247442" y="413589"/>
                </a:moveTo>
                <a:cubicBezTo>
                  <a:pt x="1247849" y="414094"/>
                  <a:pt x="1248225" y="414490"/>
                  <a:pt x="1248647" y="415052"/>
                </a:cubicBezTo>
                <a:cubicBezTo>
                  <a:pt x="1249748" y="417066"/>
                  <a:pt x="1251029" y="417981"/>
                  <a:pt x="1252227" y="418386"/>
                </a:cubicBezTo>
                <a:lnTo>
                  <a:pt x="1297952" y="418386"/>
                </a:lnTo>
                <a:cubicBezTo>
                  <a:pt x="1296867" y="417865"/>
                  <a:pt x="1295702" y="417420"/>
                  <a:pt x="1294428" y="417126"/>
                </a:cubicBezTo>
                <a:cubicBezTo>
                  <a:pt x="1293657" y="415361"/>
                  <a:pt x="1292461" y="414302"/>
                  <a:pt x="1291219" y="413589"/>
                </a:cubicBezTo>
                <a:lnTo>
                  <a:pt x="1247442" y="413589"/>
                </a:lnTo>
                <a:close/>
                <a:moveTo>
                  <a:pt x="1301495" y="413589"/>
                </a:moveTo>
                <a:cubicBezTo>
                  <a:pt x="1301354" y="415222"/>
                  <a:pt x="1301151" y="416805"/>
                  <a:pt x="1300957" y="418386"/>
                </a:cubicBezTo>
                <a:lnTo>
                  <a:pt x="1311493" y="418386"/>
                </a:lnTo>
                <a:cubicBezTo>
                  <a:pt x="1311672" y="416887"/>
                  <a:pt x="1311854" y="415373"/>
                  <a:pt x="1311994" y="413904"/>
                </a:cubicBezTo>
                <a:cubicBezTo>
                  <a:pt x="1313229" y="415516"/>
                  <a:pt x="1314945" y="416654"/>
                  <a:pt x="1316465" y="417034"/>
                </a:cubicBezTo>
                <a:cubicBezTo>
                  <a:pt x="1316940" y="417128"/>
                  <a:pt x="1317418" y="417237"/>
                  <a:pt x="1317893" y="417237"/>
                </a:cubicBezTo>
                <a:cubicBezTo>
                  <a:pt x="1318653" y="417237"/>
                  <a:pt x="1319213" y="416855"/>
                  <a:pt x="1319878" y="416571"/>
                </a:cubicBezTo>
                <a:cubicBezTo>
                  <a:pt x="1322252" y="417140"/>
                  <a:pt x="1323862" y="416475"/>
                  <a:pt x="1324812" y="415811"/>
                </a:cubicBezTo>
                <a:cubicBezTo>
                  <a:pt x="1325097" y="415622"/>
                  <a:pt x="1325288" y="415427"/>
                  <a:pt x="1325572" y="415237"/>
                </a:cubicBezTo>
                <a:cubicBezTo>
                  <a:pt x="1326997" y="417134"/>
                  <a:pt x="1328621" y="417700"/>
                  <a:pt x="1329950" y="417700"/>
                </a:cubicBezTo>
                <a:cubicBezTo>
                  <a:pt x="1330995" y="417700"/>
                  <a:pt x="1331847" y="417411"/>
                  <a:pt x="1332417" y="417126"/>
                </a:cubicBezTo>
                <a:cubicBezTo>
                  <a:pt x="1333618" y="416581"/>
                  <a:pt x="1335688" y="415492"/>
                  <a:pt x="1337259" y="413589"/>
                </a:cubicBezTo>
                <a:lnTo>
                  <a:pt x="1301495" y="413589"/>
                </a:lnTo>
                <a:close/>
                <a:moveTo>
                  <a:pt x="1373041" y="413589"/>
                </a:moveTo>
                <a:cubicBezTo>
                  <a:pt x="1372797" y="415188"/>
                  <a:pt x="1372714" y="416787"/>
                  <a:pt x="1372707" y="418386"/>
                </a:cubicBezTo>
                <a:lnTo>
                  <a:pt x="1385247" y="418386"/>
                </a:lnTo>
                <a:cubicBezTo>
                  <a:pt x="1385767" y="416886"/>
                  <a:pt x="1386160" y="415315"/>
                  <a:pt x="1386304" y="413589"/>
                </a:cubicBezTo>
                <a:lnTo>
                  <a:pt x="1373041" y="413589"/>
                </a:lnTo>
                <a:close/>
                <a:moveTo>
                  <a:pt x="1389439" y="413589"/>
                </a:moveTo>
                <a:cubicBezTo>
                  <a:pt x="1390013" y="413872"/>
                  <a:pt x="1390559" y="414221"/>
                  <a:pt x="1390737" y="414756"/>
                </a:cubicBezTo>
                <a:cubicBezTo>
                  <a:pt x="1390979" y="415400"/>
                  <a:pt x="1390646" y="416704"/>
                  <a:pt x="1389717" y="418386"/>
                </a:cubicBezTo>
                <a:lnTo>
                  <a:pt x="1456403" y="418386"/>
                </a:lnTo>
                <a:cubicBezTo>
                  <a:pt x="1456420" y="418255"/>
                  <a:pt x="1456441" y="418127"/>
                  <a:pt x="1456458" y="417997"/>
                </a:cubicBezTo>
                <a:cubicBezTo>
                  <a:pt x="1457883" y="416954"/>
                  <a:pt x="1459214" y="415799"/>
                  <a:pt x="1460354" y="414756"/>
                </a:cubicBezTo>
                <a:cubicBezTo>
                  <a:pt x="1460639" y="414471"/>
                  <a:pt x="1461015" y="414204"/>
                  <a:pt x="1461300" y="414015"/>
                </a:cubicBezTo>
                <a:cubicBezTo>
                  <a:pt x="1461395" y="414489"/>
                  <a:pt x="1461293" y="414763"/>
                  <a:pt x="1461578" y="415237"/>
                </a:cubicBezTo>
                <a:cubicBezTo>
                  <a:pt x="1461768" y="415711"/>
                  <a:pt x="1461965" y="416370"/>
                  <a:pt x="1462060" y="417034"/>
                </a:cubicBezTo>
                <a:cubicBezTo>
                  <a:pt x="1462155" y="417385"/>
                  <a:pt x="1462338" y="417915"/>
                  <a:pt x="1462487" y="418386"/>
                </a:cubicBezTo>
                <a:lnTo>
                  <a:pt x="1486861" y="418386"/>
                </a:lnTo>
                <a:cubicBezTo>
                  <a:pt x="1486853" y="418379"/>
                  <a:pt x="1486851" y="418374"/>
                  <a:pt x="1486843" y="418367"/>
                </a:cubicBezTo>
                <a:cubicBezTo>
                  <a:pt x="1485228" y="417040"/>
                  <a:pt x="1483337" y="415516"/>
                  <a:pt x="1480962" y="414663"/>
                </a:cubicBezTo>
                <a:cubicBezTo>
                  <a:pt x="1480704" y="414577"/>
                  <a:pt x="1479820" y="414174"/>
                  <a:pt x="1478792" y="413589"/>
                </a:cubicBezTo>
                <a:lnTo>
                  <a:pt x="1389439" y="413589"/>
                </a:lnTo>
                <a:close/>
                <a:moveTo>
                  <a:pt x="1563081" y="413589"/>
                </a:moveTo>
                <a:cubicBezTo>
                  <a:pt x="1562883" y="415187"/>
                  <a:pt x="1562719" y="416798"/>
                  <a:pt x="1562488" y="418386"/>
                </a:cubicBezTo>
                <a:lnTo>
                  <a:pt x="1573506" y="418386"/>
                </a:lnTo>
                <a:cubicBezTo>
                  <a:pt x="1573736" y="416797"/>
                  <a:pt x="1573901" y="415188"/>
                  <a:pt x="1574100" y="413589"/>
                </a:cubicBezTo>
                <a:lnTo>
                  <a:pt x="1563081" y="413589"/>
                </a:lnTo>
                <a:close/>
                <a:moveTo>
                  <a:pt x="1654141" y="413589"/>
                </a:moveTo>
                <a:cubicBezTo>
                  <a:pt x="1653913" y="415202"/>
                  <a:pt x="1653605" y="416783"/>
                  <a:pt x="1653344" y="418386"/>
                </a:cubicBezTo>
                <a:lnTo>
                  <a:pt x="1665772" y="418386"/>
                </a:lnTo>
                <a:cubicBezTo>
                  <a:pt x="1666013" y="416794"/>
                  <a:pt x="1666230" y="415192"/>
                  <a:pt x="1666440" y="413589"/>
                </a:cubicBezTo>
                <a:lnTo>
                  <a:pt x="1654141" y="413589"/>
                </a:lnTo>
                <a:close/>
                <a:moveTo>
                  <a:pt x="3562" y="423201"/>
                </a:moveTo>
                <a:cubicBezTo>
                  <a:pt x="3839" y="424812"/>
                  <a:pt x="4180" y="426398"/>
                  <a:pt x="4489" y="427998"/>
                </a:cubicBezTo>
                <a:lnTo>
                  <a:pt x="15804" y="427998"/>
                </a:lnTo>
                <a:cubicBezTo>
                  <a:pt x="15477" y="426413"/>
                  <a:pt x="15228" y="424797"/>
                  <a:pt x="14932" y="423201"/>
                </a:cubicBezTo>
                <a:lnTo>
                  <a:pt x="3562" y="423201"/>
                </a:lnTo>
                <a:close/>
                <a:moveTo>
                  <a:pt x="94677" y="423201"/>
                </a:moveTo>
                <a:cubicBezTo>
                  <a:pt x="94939" y="424801"/>
                  <a:pt x="95182" y="426409"/>
                  <a:pt x="95475" y="427998"/>
                </a:cubicBezTo>
                <a:lnTo>
                  <a:pt x="107291" y="427998"/>
                </a:lnTo>
                <a:cubicBezTo>
                  <a:pt x="106992" y="426408"/>
                  <a:pt x="106723" y="424803"/>
                  <a:pt x="106456" y="423201"/>
                </a:cubicBezTo>
                <a:lnTo>
                  <a:pt x="94677" y="423201"/>
                </a:lnTo>
                <a:close/>
                <a:moveTo>
                  <a:pt x="212226" y="423201"/>
                </a:moveTo>
                <a:cubicBezTo>
                  <a:pt x="212466" y="424802"/>
                  <a:pt x="212699" y="426408"/>
                  <a:pt x="212968" y="427998"/>
                </a:cubicBezTo>
                <a:lnTo>
                  <a:pt x="224617" y="427998"/>
                </a:lnTo>
                <a:cubicBezTo>
                  <a:pt x="224337" y="426407"/>
                  <a:pt x="224070" y="424804"/>
                  <a:pt x="223819" y="423201"/>
                </a:cubicBezTo>
                <a:lnTo>
                  <a:pt x="212226" y="423201"/>
                </a:lnTo>
                <a:close/>
                <a:moveTo>
                  <a:pt x="355113" y="423201"/>
                </a:moveTo>
                <a:cubicBezTo>
                  <a:pt x="355267" y="424804"/>
                  <a:pt x="355423" y="426409"/>
                  <a:pt x="355596" y="427998"/>
                </a:cubicBezTo>
                <a:lnTo>
                  <a:pt x="367263" y="427998"/>
                </a:lnTo>
                <a:cubicBezTo>
                  <a:pt x="367085" y="426407"/>
                  <a:pt x="366922" y="424806"/>
                  <a:pt x="366763" y="423201"/>
                </a:cubicBezTo>
                <a:lnTo>
                  <a:pt x="355113" y="423201"/>
                </a:lnTo>
                <a:close/>
                <a:moveTo>
                  <a:pt x="468210" y="423201"/>
                </a:moveTo>
                <a:cubicBezTo>
                  <a:pt x="469412" y="424646"/>
                  <a:pt x="470438" y="426254"/>
                  <a:pt x="471327" y="427998"/>
                </a:cubicBezTo>
                <a:lnTo>
                  <a:pt x="670086" y="427998"/>
                </a:lnTo>
                <a:cubicBezTo>
                  <a:pt x="670407" y="426392"/>
                  <a:pt x="670601" y="424796"/>
                  <a:pt x="670623" y="423201"/>
                </a:cubicBezTo>
                <a:lnTo>
                  <a:pt x="468210" y="423201"/>
                </a:lnTo>
                <a:close/>
                <a:moveTo>
                  <a:pt x="827813" y="423201"/>
                </a:moveTo>
                <a:lnTo>
                  <a:pt x="827813" y="427998"/>
                </a:lnTo>
                <a:lnTo>
                  <a:pt x="839221" y="427998"/>
                </a:lnTo>
                <a:lnTo>
                  <a:pt x="839221" y="423201"/>
                </a:lnTo>
                <a:lnTo>
                  <a:pt x="827813" y="423201"/>
                </a:lnTo>
                <a:close/>
                <a:moveTo>
                  <a:pt x="859607" y="423201"/>
                </a:moveTo>
                <a:cubicBezTo>
                  <a:pt x="859904" y="424281"/>
                  <a:pt x="860199" y="425383"/>
                  <a:pt x="860497" y="426424"/>
                </a:cubicBezTo>
                <a:cubicBezTo>
                  <a:pt x="860257" y="426966"/>
                  <a:pt x="860237" y="427470"/>
                  <a:pt x="860089" y="427998"/>
                </a:cubicBezTo>
                <a:lnTo>
                  <a:pt x="983073" y="427998"/>
                </a:lnTo>
                <a:cubicBezTo>
                  <a:pt x="982731" y="426368"/>
                  <a:pt x="982798" y="424798"/>
                  <a:pt x="983295" y="423201"/>
                </a:cubicBezTo>
                <a:lnTo>
                  <a:pt x="859607" y="423201"/>
                </a:lnTo>
                <a:close/>
                <a:moveTo>
                  <a:pt x="1066305" y="423201"/>
                </a:moveTo>
                <a:cubicBezTo>
                  <a:pt x="1066223" y="424830"/>
                  <a:pt x="1066081" y="426384"/>
                  <a:pt x="1065989" y="427998"/>
                </a:cubicBezTo>
                <a:lnTo>
                  <a:pt x="1077713" y="427998"/>
                </a:lnTo>
                <a:cubicBezTo>
                  <a:pt x="1077802" y="426388"/>
                  <a:pt x="1077912" y="424825"/>
                  <a:pt x="1077991" y="423201"/>
                </a:cubicBezTo>
                <a:lnTo>
                  <a:pt x="1066305" y="423201"/>
                </a:lnTo>
                <a:close/>
                <a:moveTo>
                  <a:pt x="1254750" y="423201"/>
                </a:moveTo>
                <a:cubicBezTo>
                  <a:pt x="1256268" y="424924"/>
                  <a:pt x="1258331" y="426226"/>
                  <a:pt x="1261001" y="427368"/>
                </a:cubicBezTo>
                <a:cubicBezTo>
                  <a:pt x="1261721" y="427690"/>
                  <a:pt x="1262421" y="427800"/>
                  <a:pt x="1263135" y="427998"/>
                </a:cubicBezTo>
                <a:lnTo>
                  <a:pt x="1356754" y="427998"/>
                </a:lnTo>
                <a:lnTo>
                  <a:pt x="1358721" y="426238"/>
                </a:lnTo>
                <a:lnTo>
                  <a:pt x="1355215" y="423386"/>
                </a:lnTo>
                <a:cubicBezTo>
                  <a:pt x="1355114" y="423306"/>
                  <a:pt x="1355018" y="423277"/>
                  <a:pt x="1354918" y="423201"/>
                </a:cubicBezTo>
                <a:lnTo>
                  <a:pt x="1336313" y="423201"/>
                </a:lnTo>
                <a:cubicBezTo>
                  <a:pt x="1335945" y="423430"/>
                  <a:pt x="1335509" y="423642"/>
                  <a:pt x="1335163" y="423868"/>
                </a:cubicBezTo>
                <a:cubicBezTo>
                  <a:pt x="1335163" y="423773"/>
                  <a:pt x="1334979" y="423592"/>
                  <a:pt x="1334884" y="423497"/>
                </a:cubicBezTo>
                <a:lnTo>
                  <a:pt x="1334847" y="423201"/>
                </a:lnTo>
                <a:lnTo>
                  <a:pt x="1254750" y="423201"/>
                </a:lnTo>
                <a:close/>
                <a:moveTo>
                  <a:pt x="1372855" y="423201"/>
                </a:moveTo>
                <a:cubicBezTo>
                  <a:pt x="1372867" y="423423"/>
                  <a:pt x="1372862" y="423645"/>
                  <a:pt x="1372874" y="423868"/>
                </a:cubicBezTo>
                <a:lnTo>
                  <a:pt x="1373115" y="427998"/>
                </a:lnTo>
                <a:lnTo>
                  <a:pt x="1379366" y="427998"/>
                </a:lnTo>
                <a:lnTo>
                  <a:pt x="1379719" y="427572"/>
                </a:lnTo>
                <a:cubicBezTo>
                  <a:pt x="1380933" y="426111"/>
                  <a:pt x="1381959" y="424664"/>
                  <a:pt x="1382891" y="423201"/>
                </a:cubicBezTo>
                <a:lnTo>
                  <a:pt x="1372855" y="423201"/>
                </a:lnTo>
                <a:close/>
                <a:moveTo>
                  <a:pt x="1387101" y="423201"/>
                </a:moveTo>
                <a:cubicBezTo>
                  <a:pt x="1386835" y="423723"/>
                  <a:pt x="1386529" y="424171"/>
                  <a:pt x="1386267" y="424720"/>
                </a:cubicBezTo>
                <a:lnTo>
                  <a:pt x="1384597" y="427998"/>
                </a:lnTo>
                <a:lnTo>
                  <a:pt x="1454826" y="427998"/>
                </a:lnTo>
                <a:cubicBezTo>
                  <a:pt x="1455090" y="426397"/>
                  <a:pt x="1455365" y="424812"/>
                  <a:pt x="1455605" y="423201"/>
                </a:cubicBezTo>
                <a:lnTo>
                  <a:pt x="1443121" y="423201"/>
                </a:lnTo>
                <a:cubicBezTo>
                  <a:pt x="1443102" y="423367"/>
                  <a:pt x="1443081" y="423512"/>
                  <a:pt x="1443066" y="423683"/>
                </a:cubicBezTo>
                <a:cubicBezTo>
                  <a:pt x="1443030" y="423521"/>
                  <a:pt x="1442901" y="423362"/>
                  <a:pt x="1442862" y="423201"/>
                </a:cubicBezTo>
                <a:lnTo>
                  <a:pt x="1387101" y="423201"/>
                </a:lnTo>
                <a:close/>
                <a:moveTo>
                  <a:pt x="1465622" y="423201"/>
                </a:moveTo>
                <a:cubicBezTo>
                  <a:pt x="1466981" y="424365"/>
                  <a:pt x="1468707" y="425253"/>
                  <a:pt x="1471372" y="424998"/>
                </a:cubicBezTo>
                <a:cubicBezTo>
                  <a:pt x="1471657" y="425282"/>
                  <a:pt x="1472027" y="425676"/>
                  <a:pt x="1472597" y="425961"/>
                </a:cubicBezTo>
                <a:cubicBezTo>
                  <a:pt x="1473451" y="426624"/>
                  <a:pt x="1474885" y="427753"/>
                  <a:pt x="1476974" y="427942"/>
                </a:cubicBezTo>
                <a:cubicBezTo>
                  <a:pt x="1477043" y="427949"/>
                  <a:pt x="1477093" y="427988"/>
                  <a:pt x="1477160" y="427998"/>
                </a:cubicBezTo>
                <a:lnTo>
                  <a:pt x="1498380" y="427998"/>
                </a:lnTo>
                <a:cubicBezTo>
                  <a:pt x="1498228" y="427471"/>
                  <a:pt x="1498047" y="426919"/>
                  <a:pt x="1498047" y="426516"/>
                </a:cubicBezTo>
                <a:cubicBezTo>
                  <a:pt x="1498047" y="425944"/>
                  <a:pt x="1497943" y="424519"/>
                  <a:pt x="1497119" y="423201"/>
                </a:cubicBezTo>
                <a:lnTo>
                  <a:pt x="1465622" y="423201"/>
                </a:lnTo>
                <a:close/>
                <a:moveTo>
                  <a:pt x="1561690" y="423201"/>
                </a:moveTo>
                <a:cubicBezTo>
                  <a:pt x="1561422" y="424804"/>
                  <a:pt x="1561156" y="426406"/>
                  <a:pt x="1560856" y="427998"/>
                </a:cubicBezTo>
                <a:lnTo>
                  <a:pt x="1571948" y="427998"/>
                </a:lnTo>
                <a:cubicBezTo>
                  <a:pt x="1572246" y="426391"/>
                  <a:pt x="1572627" y="424819"/>
                  <a:pt x="1572894" y="423201"/>
                </a:cubicBezTo>
                <a:lnTo>
                  <a:pt x="1561690" y="423201"/>
                </a:lnTo>
                <a:close/>
                <a:moveTo>
                  <a:pt x="1652472" y="423201"/>
                </a:moveTo>
                <a:cubicBezTo>
                  <a:pt x="1652176" y="424800"/>
                  <a:pt x="1651928" y="426410"/>
                  <a:pt x="1651600" y="427998"/>
                </a:cubicBezTo>
                <a:lnTo>
                  <a:pt x="1664140" y="427998"/>
                </a:lnTo>
                <a:cubicBezTo>
                  <a:pt x="1664446" y="426411"/>
                  <a:pt x="1664699" y="424800"/>
                  <a:pt x="1664974" y="423201"/>
                </a:cubicBezTo>
                <a:lnTo>
                  <a:pt x="1652472" y="423201"/>
                </a:lnTo>
                <a:close/>
                <a:moveTo>
                  <a:pt x="5435" y="432813"/>
                </a:moveTo>
                <a:cubicBezTo>
                  <a:pt x="5775" y="434402"/>
                  <a:pt x="5992" y="436033"/>
                  <a:pt x="6363" y="437610"/>
                </a:cubicBezTo>
                <a:lnTo>
                  <a:pt x="18067" y="437610"/>
                </a:lnTo>
                <a:cubicBezTo>
                  <a:pt x="17666" y="436011"/>
                  <a:pt x="17230" y="434425"/>
                  <a:pt x="16862" y="432813"/>
                </a:cubicBezTo>
                <a:lnTo>
                  <a:pt x="5435" y="432813"/>
                </a:lnTo>
                <a:close/>
                <a:moveTo>
                  <a:pt x="96365" y="432813"/>
                </a:moveTo>
                <a:cubicBezTo>
                  <a:pt x="96696" y="434428"/>
                  <a:pt x="97116" y="436007"/>
                  <a:pt x="97478" y="437610"/>
                </a:cubicBezTo>
                <a:lnTo>
                  <a:pt x="109313" y="437610"/>
                </a:lnTo>
                <a:cubicBezTo>
                  <a:pt x="108941" y="436005"/>
                  <a:pt x="108502" y="434430"/>
                  <a:pt x="108163" y="432813"/>
                </a:cubicBezTo>
                <a:lnTo>
                  <a:pt x="96365" y="432813"/>
                </a:lnTo>
                <a:close/>
                <a:moveTo>
                  <a:pt x="213747" y="432813"/>
                </a:moveTo>
                <a:cubicBezTo>
                  <a:pt x="214051" y="434430"/>
                  <a:pt x="214453" y="436005"/>
                  <a:pt x="214786" y="437610"/>
                </a:cubicBezTo>
                <a:lnTo>
                  <a:pt x="226509" y="437610"/>
                </a:lnTo>
                <a:cubicBezTo>
                  <a:pt x="226161" y="436004"/>
                  <a:pt x="225732" y="434433"/>
                  <a:pt x="225415" y="432813"/>
                </a:cubicBezTo>
                <a:lnTo>
                  <a:pt x="213747" y="432813"/>
                </a:lnTo>
                <a:close/>
                <a:moveTo>
                  <a:pt x="356078" y="432813"/>
                </a:moveTo>
                <a:cubicBezTo>
                  <a:pt x="356274" y="434435"/>
                  <a:pt x="356549" y="436003"/>
                  <a:pt x="356764" y="437610"/>
                </a:cubicBezTo>
                <a:lnTo>
                  <a:pt x="368451" y="437610"/>
                </a:lnTo>
                <a:cubicBezTo>
                  <a:pt x="368227" y="436005"/>
                  <a:pt x="367949" y="434434"/>
                  <a:pt x="367746" y="432813"/>
                </a:cubicBezTo>
                <a:lnTo>
                  <a:pt x="356078" y="432813"/>
                </a:lnTo>
                <a:close/>
                <a:moveTo>
                  <a:pt x="473534" y="432813"/>
                </a:moveTo>
                <a:cubicBezTo>
                  <a:pt x="473700" y="433218"/>
                  <a:pt x="473870" y="433608"/>
                  <a:pt x="474035" y="434017"/>
                </a:cubicBezTo>
                <a:lnTo>
                  <a:pt x="475092" y="436573"/>
                </a:lnTo>
                <a:cubicBezTo>
                  <a:pt x="475248" y="436923"/>
                  <a:pt x="475452" y="437261"/>
                  <a:pt x="475612" y="437610"/>
                </a:cubicBezTo>
                <a:lnTo>
                  <a:pt x="665819" y="437610"/>
                </a:lnTo>
                <a:cubicBezTo>
                  <a:pt x="666983" y="436036"/>
                  <a:pt x="667859" y="434435"/>
                  <a:pt x="668564" y="432813"/>
                </a:cubicBezTo>
                <a:lnTo>
                  <a:pt x="473534" y="432813"/>
                </a:lnTo>
                <a:close/>
                <a:moveTo>
                  <a:pt x="827813" y="432813"/>
                </a:moveTo>
                <a:lnTo>
                  <a:pt x="827813" y="437610"/>
                </a:lnTo>
                <a:lnTo>
                  <a:pt x="839221" y="437610"/>
                </a:lnTo>
                <a:lnTo>
                  <a:pt x="839221" y="432813"/>
                </a:lnTo>
                <a:lnTo>
                  <a:pt x="827813" y="432813"/>
                </a:lnTo>
                <a:close/>
                <a:moveTo>
                  <a:pt x="859699" y="432813"/>
                </a:moveTo>
                <a:cubicBezTo>
                  <a:pt x="859950" y="434581"/>
                  <a:pt x="860484" y="436166"/>
                  <a:pt x="861091" y="437610"/>
                </a:cubicBezTo>
                <a:lnTo>
                  <a:pt x="986838" y="437610"/>
                </a:lnTo>
                <a:cubicBezTo>
                  <a:pt x="986543" y="436420"/>
                  <a:pt x="986099" y="435244"/>
                  <a:pt x="985484" y="434017"/>
                </a:cubicBezTo>
                <a:cubicBezTo>
                  <a:pt x="985259" y="433596"/>
                  <a:pt x="985092" y="433219"/>
                  <a:pt x="984891" y="432813"/>
                </a:cubicBezTo>
                <a:lnTo>
                  <a:pt x="859699" y="432813"/>
                </a:lnTo>
                <a:close/>
                <a:moveTo>
                  <a:pt x="1065693" y="432813"/>
                </a:moveTo>
                <a:cubicBezTo>
                  <a:pt x="1065591" y="434412"/>
                  <a:pt x="1065507" y="436027"/>
                  <a:pt x="1065396" y="437610"/>
                </a:cubicBezTo>
                <a:lnTo>
                  <a:pt x="1077138" y="437610"/>
                </a:lnTo>
                <a:cubicBezTo>
                  <a:pt x="1077245" y="436028"/>
                  <a:pt x="1077318" y="434409"/>
                  <a:pt x="1077416" y="432813"/>
                </a:cubicBezTo>
                <a:lnTo>
                  <a:pt x="1065693" y="432813"/>
                </a:lnTo>
                <a:close/>
                <a:moveTo>
                  <a:pt x="1284300" y="432813"/>
                </a:moveTo>
                <a:cubicBezTo>
                  <a:pt x="1288331" y="433722"/>
                  <a:pt x="1292542" y="434270"/>
                  <a:pt x="1296988" y="433925"/>
                </a:cubicBezTo>
                <a:cubicBezTo>
                  <a:pt x="1297082" y="434114"/>
                  <a:pt x="1297187" y="434291"/>
                  <a:pt x="1297377" y="434480"/>
                </a:cubicBezTo>
                <a:cubicBezTo>
                  <a:pt x="1297377" y="434575"/>
                  <a:pt x="1297560" y="434589"/>
                  <a:pt x="1297655" y="434684"/>
                </a:cubicBezTo>
                <a:cubicBezTo>
                  <a:pt x="1297485" y="435670"/>
                  <a:pt x="1297260" y="436629"/>
                  <a:pt x="1297080" y="437610"/>
                </a:cubicBezTo>
                <a:lnTo>
                  <a:pt x="1343046" y="437610"/>
                </a:lnTo>
                <a:cubicBezTo>
                  <a:pt x="1345294" y="436159"/>
                  <a:pt x="1347713" y="434762"/>
                  <a:pt x="1350466" y="433258"/>
                </a:cubicBezTo>
                <a:cubicBezTo>
                  <a:pt x="1350695" y="433129"/>
                  <a:pt x="1350810" y="432954"/>
                  <a:pt x="1351023" y="432813"/>
                </a:cubicBezTo>
                <a:lnTo>
                  <a:pt x="1284300" y="432813"/>
                </a:lnTo>
                <a:close/>
                <a:moveTo>
                  <a:pt x="1373412" y="432813"/>
                </a:moveTo>
                <a:lnTo>
                  <a:pt x="1373542" y="434962"/>
                </a:lnTo>
                <a:lnTo>
                  <a:pt x="1375341" y="432813"/>
                </a:lnTo>
                <a:lnTo>
                  <a:pt x="1373412" y="432813"/>
                </a:lnTo>
                <a:close/>
                <a:moveTo>
                  <a:pt x="1388882" y="432813"/>
                </a:moveTo>
                <a:lnTo>
                  <a:pt x="1390533" y="432869"/>
                </a:lnTo>
                <a:cubicBezTo>
                  <a:pt x="1392289" y="432982"/>
                  <a:pt x="1394104" y="432982"/>
                  <a:pt x="1395950" y="432813"/>
                </a:cubicBezTo>
                <a:lnTo>
                  <a:pt x="1388882" y="432813"/>
                </a:lnTo>
                <a:close/>
                <a:moveTo>
                  <a:pt x="1400513" y="432813"/>
                </a:moveTo>
                <a:cubicBezTo>
                  <a:pt x="1402036" y="434426"/>
                  <a:pt x="1403878" y="435569"/>
                  <a:pt x="1405929" y="436388"/>
                </a:cubicBezTo>
                <a:cubicBezTo>
                  <a:pt x="1405639" y="436785"/>
                  <a:pt x="1405459" y="437209"/>
                  <a:pt x="1405187" y="437610"/>
                </a:cubicBezTo>
                <a:lnTo>
                  <a:pt x="1416818" y="437610"/>
                </a:lnTo>
                <a:cubicBezTo>
                  <a:pt x="1416748" y="437396"/>
                  <a:pt x="1416724" y="437176"/>
                  <a:pt x="1416651" y="436962"/>
                </a:cubicBezTo>
                <a:cubicBezTo>
                  <a:pt x="1417506" y="436583"/>
                  <a:pt x="1418467" y="436381"/>
                  <a:pt x="1419322" y="435906"/>
                </a:cubicBezTo>
                <a:cubicBezTo>
                  <a:pt x="1419999" y="435476"/>
                  <a:pt x="1421365" y="434483"/>
                  <a:pt x="1422160" y="432813"/>
                </a:cubicBezTo>
                <a:lnTo>
                  <a:pt x="1400513" y="432813"/>
                </a:lnTo>
                <a:close/>
                <a:moveTo>
                  <a:pt x="1424423" y="432813"/>
                </a:moveTo>
                <a:cubicBezTo>
                  <a:pt x="1425150" y="434428"/>
                  <a:pt x="1426048" y="436032"/>
                  <a:pt x="1427132" y="437610"/>
                </a:cubicBezTo>
                <a:lnTo>
                  <a:pt x="1453305" y="437610"/>
                </a:lnTo>
                <a:cubicBezTo>
                  <a:pt x="1453292" y="437442"/>
                  <a:pt x="1453344" y="437322"/>
                  <a:pt x="1453324" y="437147"/>
                </a:cubicBezTo>
                <a:cubicBezTo>
                  <a:pt x="1453603" y="435731"/>
                  <a:pt x="1453768" y="434246"/>
                  <a:pt x="1454028" y="432813"/>
                </a:cubicBezTo>
                <a:lnTo>
                  <a:pt x="1424423" y="432813"/>
                </a:lnTo>
                <a:close/>
                <a:moveTo>
                  <a:pt x="1479349" y="432813"/>
                </a:moveTo>
                <a:cubicBezTo>
                  <a:pt x="1479047" y="434594"/>
                  <a:pt x="1479172" y="436265"/>
                  <a:pt x="1479961" y="437610"/>
                </a:cubicBezTo>
                <a:lnTo>
                  <a:pt x="1501256" y="437610"/>
                </a:lnTo>
                <a:cubicBezTo>
                  <a:pt x="1500715" y="436721"/>
                  <a:pt x="1500047" y="435909"/>
                  <a:pt x="1499104" y="435351"/>
                </a:cubicBezTo>
                <a:cubicBezTo>
                  <a:pt x="1499328" y="434423"/>
                  <a:pt x="1499240" y="433631"/>
                  <a:pt x="1499215" y="432813"/>
                </a:cubicBezTo>
                <a:lnTo>
                  <a:pt x="1479349" y="432813"/>
                </a:lnTo>
                <a:close/>
                <a:moveTo>
                  <a:pt x="1559872" y="432813"/>
                </a:moveTo>
                <a:cubicBezTo>
                  <a:pt x="1559535" y="434417"/>
                  <a:pt x="1559185" y="436018"/>
                  <a:pt x="1558815" y="437610"/>
                </a:cubicBezTo>
                <a:lnTo>
                  <a:pt x="1569945" y="437610"/>
                </a:lnTo>
                <a:cubicBezTo>
                  <a:pt x="1570305" y="436020"/>
                  <a:pt x="1570616" y="434415"/>
                  <a:pt x="1570946" y="432813"/>
                </a:cubicBezTo>
                <a:lnTo>
                  <a:pt x="1559872" y="432813"/>
                </a:lnTo>
                <a:close/>
                <a:moveTo>
                  <a:pt x="1650561" y="432813"/>
                </a:moveTo>
                <a:cubicBezTo>
                  <a:pt x="1650193" y="434425"/>
                  <a:pt x="1649738" y="436010"/>
                  <a:pt x="1649337" y="437610"/>
                </a:cubicBezTo>
                <a:lnTo>
                  <a:pt x="1662081" y="437610"/>
                </a:lnTo>
                <a:cubicBezTo>
                  <a:pt x="1662453" y="436022"/>
                  <a:pt x="1662777" y="434413"/>
                  <a:pt x="1663119" y="432813"/>
                </a:cubicBezTo>
                <a:lnTo>
                  <a:pt x="1650561" y="432813"/>
                </a:lnTo>
                <a:close/>
                <a:moveTo>
                  <a:pt x="1016629" y="435721"/>
                </a:moveTo>
                <a:lnTo>
                  <a:pt x="1015702" y="437610"/>
                </a:lnTo>
                <a:lnTo>
                  <a:pt x="1018169" y="437610"/>
                </a:lnTo>
                <a:lnTo>
                  <a:pt x="1016629" y="435721"/>
                </a:lnTo>
                <a:close/>
                <a:moveTo>
                  <a:pt x="1366530" y="436073"/>
                </a:moveTo>
                <a:cubicBezTo>
                  <a:pt x="1364579" y="436275"/>
                  <a:pt x="1362883" y="436926"/>
                  <a:pt x="1361392" y="437610"/>
                </a:cubicBezTo>
                <a:lnTo>
                  <a:pt x="1373041" y="437610"/>
                </a:lnTo>
                <a:cubicBezTo>
                  <a:pt x="1370866" y="436248"/>
                  <a:pt x="1368621" y="435857"/>
                  <a:pt x="1366530" y="436073"/>
                </a:cubicBezTo>
                <a:close/>
                <a:moveTo>
                  <a:pt x="7680" y="442407"/>
                </a:moveTo>
                <a:cubicBezTo>
                  <a:pt x="8093" y="444022"/>
                  <a:pt x="8552" y="445620"/>
                  <a:pt x="8997" y="447223"/>
                </a:cubicBezTo>
                <a:lnTo>
                  <a:pt x="20590" y="447223"/>
                </a:lnTo>
                <a:cubicBezTo>
                  <a:pt x="20120" y="445629"/>
                  <a:pt x="19711" y="444013"/>
                  <a:pt x="19273" y="442407"/>
                </a:cubicBezTo>
                <a:lnTo>
                  <a:pt x="7680" y="442407"/>
                </a:lnTo>
                <a:close/>
                <a:moveTo>
                  <a:pt x="98591" y="442407"/>
                </a:moveTo>
                <a:cubicBezTo>
                  <a:pt x="98986" y="444009"/>
                  <a:pt x="99316" y="445633"/>
                  <a:pt x="99741" y="447223"/>
                </a:cubicBezTo>
                <a:lnTo>
                  <a:pt x="111631" y="447223"/>
                </a:lnTo>
                <a:cubicBezTo>
                  <a:pt x="111195" y="445636"/>
                  <a:pt x="110886" y="444006"/>
                  <a:pt x="110481" y="442407"/>
                </a:cubicBezTo>
                <a:lnTo>
                  <a:pt x="98591" y="442407"/>
                </a:lnTo>
                <a:close/>
                <a:moveTo>
                  <a:pt x="215806" y="442407"/>
                </a:moveTo>
                <a:cubicBezTo>
                  <a:pt x="216169" y="444006"/>
                  <a:pt x="216453" y="445635"/>
                  <a:pt x="216845" y="447223"/>
                </a:cubicBezTo>
                <a:lnTo>
                  <a:pt x="228679" y="447223"/>
                </a:lnTo>
                <a:cubicBezTo>
                  <a:pt x="228271" y="445636"/>
                  <a:pt x="227964" y="444007"/>
                  <a:pt x="227585" y="442407"/>
                </a:cubicBezTo>
                <a:lnTo>
                  <a:pt x="215806" y="442407"/>
                </a:lnTo>
                <a:close/>
                <a:moveTo>
                  <a:pt x="357432" y="442407"/>
                </a:moveTo>
                <a:cubicBezTo>
                  <a:pt x="357668" y="444006"/>
                  <a:pt x="357864" y="445638"/>
                  <a:pt x="358118" y="447223"/>
                </a:cubicBezTo>
                <a:lnTo>
                  <a:pt x="369879" y="447223"/>
                </a:lnTo>
                <a:cubicBezTo>
                  <a:pt x="369615" y="445639"/>
                  <a:pt x="369399" y="444006"/>
                  <a:pt x="369155" y="442407"/>
                </a:cubicBezTo>
                <a:lnTo>
                  <a:pt x="357432" y="442407"/>
                </a:lnTo>
                <a:close/>
                <a:moveTo>
                  <a:pt x="477986" y="442407"/>
                </a:moveTo>
                <a:cubicBezTo>
                  <a:pt x="478710" y="443845"/>
                  <a:pt x="479352" y="445312"/>
                  <a:pt x="480119" y="446723"/>
                </a:cubicBezTo>
                <a:cubicBezTo>
                  <a:pt x="480208" y="446894"/>
                  <a:pt x="480290" y="447052"/>
                  <a:pt x="480379" y="447223"/>
                </a:cubicBezTo>
                <a:lnTo>
                  <a:pt x="660328" y="447223"/>
                </a:lnTo>
                <a:cubicBezTo>
                  <a:pt x="661121" y="445549"/>
                  <a:pt x="661896" y="443943"/>
                  <a:pt x="662740" y="442407"/>
                </a:cubicBezTo>
                <a:lnTo>
                  <a:pt x="477986" y="442407"/>
                </a:lnTo>
                <a:close/>
                <a:moveTo>
                  <a:pt x="827813" y="442407"/>
                </a:moveTo>
                <a:lnTo>
                  <a:pt x="827813" y="447223"/>
                </a:lnTo>
                <a:lnTo>
                  <a:pt x="839221" y="447223"/>
                </a:lnTo>
                <a:lnTo>
                  <a:pt x="839221" y="442407"/>
                </a:lnTo>
                <a:lnTo>
                  <a:pt x="827813" y="442407"/>
                </a:lnTo>
                <a:close/>
                <a:moveTo>
                  <a:pt x="862760" y="442407"/>
                </a:moveTo>
                <a:cubicBezTo>
                  <a:pt x="862932" y="443969"/>
                  <a:pt x="862528" y="445378"/>
                  <a:pt x="861443" y="446908"/>
                </a:cubicBezTo>
                <a:cubicBezTo>
                  <a:pt x="861365" y="447011"/>
                  <a:pt x="861314" y="447119"/>
                  <a:pt x="861239" y="447223"/>
                </a:cubicBezTo>
                <a:lnTo>
                  <a:pt x="987284" y="447223"/>
                </a:lnTo>
                <a:lnTo>
                  <a:pt x="987284" y="442407"/>
                </a:lnTo>
                <a:lnTo>
                  <a:pt x="862760" y="442407"/>
                </a:lnTo>
                <a:close/>
                <a:moveTo>
                  <a:pt x="1013197" y="442407"/>
                </a:moveTo>
                <a:cubicBezTo>
                  <a:pt x="1013006" y="442710"/>
                  <a:pt x="1012838" y="443039"/>
                  <a:pt x="1012641" y="443315"/>
                </a:cubicBezTo>
                <a:cubicBezTo>
                  <a:pt x="1011908" y="444379"/>
                  <a:pt x="1011200" y="445680"/>
                  <a:pt x="1010600" y="447223"/>
                </a:cubicBezTo>
                <a:lnTo>
                  <a:pt x="1024420" y="447223"/>
                </a:lnTo>
                <a:cubicBezTo>
                  <a:pt x="1023701" y="445543"/>
                  <a:pt x="1022821" y="443936"/>
                  <a:pt x="1021786" y="442407"/>
                </a:cubicBezTo>
                <a:lnTo>
                  <a:pt x="1013197" y="442407"/>
                </a:lnTo>
                <a:close/>
                <a:moveTo>
                  <a:pt x="1065081" y="442407"/>
                </a:moveTo>
                <a:cubicBezTo>
                  <a:pt x="1064959" y="443981"/>
                  <a:pt x="1064915" y="445664"/>
                  <a:pt x="1064784" y="447223"/>
                </a:cubicBezTo>
                <a:lnTo>
                  <a:pt x="1076563" y="447223"/>
                </a:lnTo>
                <a:cubicBezTo>
                  <a:pt x="1076689" y="445663"/>
                  <a:pt x="1076724" y="443981"/>
                  <a:pt x="1076841" y="442407"/>
                </a:cubicBezTo>
                <a:lnTo>
                  <a:pt x="1065081" y="442407"/>
                </a:lnTo>
                <a:close/>
                <a:moveTo>
                  <a:pt x="1296153" y="442407"/>
                </a:moveTo>
                <a:cubicBezTo>
                  <a:pt x="1295832" y="444011"/>
                  <a:pt x="1295552" y="445631"/>
                  <a:pt x="1295207" y="447223"/>
                </a:cubicBezTo>
                <a:lnTo>
                  <a:pt x="1306745" y="447223"/>
                </a:lnTo>
                <a:cubicBezTo>
                  <a:pt x="1307079" y="445624"/>
                  <a:pt x="1307397" y="444016"/>
                  <a:pt x="1307709" y="442407"/>
                </a:cubicBezTo>
                <a:lnTo>
                  <a:pt x="1296153" y="442407"/>
                </a:lnTo>
                <a:close/>
                <a:moveTo>
                  <a:pt x="1315444" y="442407"/>
                </a:moveTo>
                <a:cubicBezTo>
                  <a:pt x="1316160" y="442653"/>
                  <a:pt x="1316932" y="442833"/>
                  <a:pt x="1317800" y="442833"/>
                </a:cubicBezTo>
                <a:cubicBezTo>
                  <a:pt x="1318503" y="442833"/>
                  <a:pt x="1319260" y="442645"/>
                  <a:pt x="1320026" y="442407"/>
                </a:cubicBezTo>
                <a:lnTo>
                  <a:pt x="1315444" y="442407"/>
                </a:lnTo>
                <a:close/>
                <a:moveTo>
                  <a:pt x="1327687" y="442407"/>
                </a:moveTo>
                <a:cubicBezTo>
                  <a:pt x="1328939" y="443455"/>
                  <a:pt x="1330417" y="444074"/>
                  <a:pt x="1331935" y="444074"/>
                </a:cubicBezTo>
                <a:cubicBezTo>
                  <a:pt x="1333459" y="444074"/>
                  <a:pt x="1334976" y="443408"/>
                  <a:pt x="1336461" y="442407"/>
                </a:cubicBezTo>
                <a:lnTo>
                  <a:pt x="1327687" y="442407"/>
                </a:lnTo>
                <a:close/>
                <a:moveTo>
                  <a:pt x="1355270" y="442407"/>
                </a:moveTo>
                <a:lnTo>
                  <a:pt x="1357014" y="443870"/>
                </a:lnTo>
                <a:cubicBezTo>
                  <a:pt x="1355557" y="444827"/>
                  <a:pt x="1354411" y="445998"/>
                  <a:pt x="1353415" y="447223"/>
                </a:cubicBezTo>
                <a:lnTo>
                  <a:pt x="1391850" y="447223"/>
                </a:lnTo>
                <a:cubicBezTo>
                  <a:pt x="1391469" y="445343"/>
                  <a:pt x="1390666" y="443686"/>
                  <a:pt x="1390255" y="443018"/>
                </a:cubicBezTo>
                <a:cubicBezTo>
                  <a:pt x="1390101" y="442750"/>
                  <a:pt x="1389898" y="442650"/>
                  <a:pt x="1389736" y="442407"/>
                </a:cubicBezTo>
                <a:lnTo>
                  <a:pt x="1355270" y="442407"/>
                </a:lnTo>
                <a:close/>
                <a:moveTo>
                  <a:pt x="1402312" y="442407"/>
                </a:moveTo>
                <a:cubicBezTo>
                  <a:pt x="1401537" y="443983"/>
                  <a:pt x="1400898" y="445603"/>
                  <a:pt x="1400309" y="447223"/>
                </a:cubicBezTo>
                <a:lnTo>
                  <a:pt x="1418784" y="447223"/>
                </a:lnTo>
                <a:cubicBezTo>
                  <a:pt x="1418619" y="445606"/>
                  <a:pt x="1418392" y="443996"/>
                  <a:pt x="1418042" y="442407"/>
                </a:cubicBezTo>
                <a:lnTo>
                  <a:pt x="1402312" y="442407"/>
                </a:lnTo>
                <a:close/>
                <a:moveTo>
                  <a:pt x="1432196" y="442407"/>
                </a:moveTo>
                <a:cubicBezTo>
                  <a:pt x="1433854" y="443253"/>
                  <a:pt x="1435826" y="443796"/>
                  <a:pt x="1438224" y="443870"/>
                </a:cubicBezTo>
                <a:cubicBezTo>
                  <a:pt x="1438319" y="443870"/>
                  <a:pt x="1438607" y="444072"/>
                  <a:pt x="1438892" y="444167"/>
                </a:cubicBezTo>
                <a:cubicBezTo>
                  <a:pt x="1438643" y="445202"/>
                  <a:pt x="1438282" y="446192"/>
                  <a:pt x="1438020" y="447223"/>
                </a:cubicBezTo>
                <a:lnTo>
                  <a:pt x="1450968" y="447223"/>
                </a:lnTo>
                <a:cubicBezTo>
                  <a:pt x="1451331" y="445725"/>
                  <a:pt x="1451739" y="444249"/>
                  <a:pt x="1452081" y="442741"/>
                </a:cubicBezTo>
                <a:cubicBezTo>
                  <a:pt x="1452152" y="442644"/>
                  <a:pt x="1452163" y="442507"/>
                  <a:pt x="1452229" y="442407"/>
                </a:cubicBezTo>
                <a:lnTo>
                  <a:pt x="1432196" y="442407"/>
                </a:lnTo>
                <a:close/>
                <a:moveTo>
                  <a:pt x="1486824" y="442407"/>
                </a:moveTo>
                <a:cubicBezTo>
                  <a:pt x="1487372" y="444907"/>
                  <a:pt x="1489296" y="447644"/>
                  <a:pt x="1494633" y="447000"/>
                </a:cubicBezTo>
                <a:lnTo>
                  <a:pt x="1495579" y="447000"/>
                </a:lnTo>
                <a:cubicBezTo>
                  <a:pt x="1495579" y="447000"/>
                  <a:pt x="1496730" y="447204"/>
                  <a:pt x="1497490" y="447204"/>
                </a:cubicBezTo>
                <a:cubicBezTo>
                  <a:pt x="1498440" y="447204"/>
                  <a:pt x="1499580" y="447000"/>
                  <a:pt x="1500625" y="446241"/>
                </a:cubicBezTo>
                <a:lnTo>
                  <a:pt x="1502424" y="444352"/>
                </a:lnTo>
                <a:lnTo>
                  <a:pt x="1502424" y="442648"/>
                </a:lnTo>
                <a:cubicBezTo>
                  <a:pt x="1502433" y="442570"/>
                  <a:pt x="1502418" y="442486"/>
                  <a:pt x="1502424" y="442407"/>
                </a:cubicBezTo>
                <a:lnTo>
                  <a:pt x="1486824" y="442407"/>
                </a:lnTo>
                <a:close/>
                <a:moveTo>
                  <a:pt x="1557665" y="442407"/>
                </a:moveTo>
                <a:cubicBezTo>
                  <a:pt x="1557255" y="444022"/>
                  <a:pt x="1556809" y="445620"/>
                  <a:pt x="1556367" y="447223"/>
                </a:cubicBezTo>
                <a:lnTo>
                  <a:pt x="1567589" y="447223"/>
                </a:lnTo>
                <a:cubicBezTo>
                  <a:pt x="1568021" y="445610"/>
                  <a:pt x="1568542" y="444032"/>
                  <a:pt x="1568943" y="442407"/>
                </a:cubicBezTo>
                <a:lnTo>
                  <a:pt x="1557665" y="442407"/>
                </a:lnTo>
                <a:close/>
                <a:moveTo>
                  <a:pt x="1648131" y="442407"/>
                </a:moveTo>
                <a:cubicBezTo>
                  <a:pt x="1647694" y="444010"/>
                  <a:pt x="1647302" y="445632"/>
                  <a:pt x="1646833" y="447223"/>
                </a:cubicBezTo>
                <a:lnTo>
                  <a:pt x="1659595" y="447223"/>
                </a:lnTo>
                <a:cubicBezTo>
                  <a:pt x="1660038" y="445625"/>
                  <a:pt x="1660445" y="444017"/>
                  <a:pt x="1660856" y="442407"/>
                </a:cubicBezTo>
                <a:lnTo>
                  <a:pt x="1648131" y="442407"/>
                </a:lnTo>
                <a:close/>
                <a:moveTo>
                  <a:pt x="10295" y="452001"/>
                </a:moveTo>
                <a:cubicBezTo>
                  <a:pt x="10775" y="453607"/>
                  <a:pt x="11232" y="455222"/>
                  <a:pt x="11742" y="456816"/>
                </a:cubicBezTo>
                <a:lnTo>
                  <a:pt x="23725" y="456816"/>
                </a:lnTo>
                <a:cubicBezTo>
                  <a:pt x="23181" y="455218"/>
                  <a:pt x="22660" y="453612"/>
                  <a:pt x="22148" y="452001"/>
                </a:cubicBezTo>
                <a:lnTo>
                  <a:pt x="10295" y="452001"/>
                </a:lnTo>
                <a:close/>
                <a:moveTo>
                  <a:pt x="101169" y="452001"/>
                </a:moveTo>
                <a:cubicBezTo>
                  <a:pt x="101634" y="453610"/>
                  <a:pt x="102103" y="455219"/>
                  <a:pt x="102598" y="456816"/>
                </a:cubicBezTo>
                <a:lnTo>
                  <a:pt x="114599" y="456816"/>
                </a:lnTo>
                <a:cubicBezTo>
                  <a:pt x="114088" y="455218"/>
                  <a:pt x="113595" y="453611"/>
                  <a:pt x="113115" y="452001"/>
                </a:cubicBezTo>
                <a:lnTo>
                  <a:pt x="101169" y="452001"/>
                </a:lnTo>
                <a:close/>
                <a:moveTo>
                  <a:pt x="218162" y="452001"/>
                </a:moveTo>
                <a:cubicBezTo>
                  <a:pt x="218591" y="453612"/>
                  <a:pt x="219040" y="455217"/>
                  <a:pt x="219497" y="456816"/>
                </a:cubicBezTo>
                <a:lnTo>
                  <a:pt x="231443" y="456816"/>
                </a:lnTo>
                <a:cubicBezTo>
                  <a:pt x="230965" y="455216"/>
                  <a:pt x="230500" y="453615"/>
                  <a:pt x="230052" y="452001"/>
                </a:cubicBezTo>
                <a:lnTo>
                  <a:pt x="218162" y="452001"/>
                </a:lnTo>
                <a:close/>
                <a:moveTo>
                  <a:pt x="358972" y="452001"/>
                </a:moveTo>
                <a:cubicBezTo>
                  <a:pt x="359253" y="453616"/>
                  <a:pt x="359543" y="455217"/>
                  <a:pt x="359844" y="456816"/>
                </a:cubicBezTo>
                <a:lnTo>
                  <a:pt x="371660" y="456816"/>
                </a:lnTo>
                <a:cubicBezTo>
                  <a:pt x="371348" y="455215"/>
                  <a:pt x="371042" y="453618"/>
                  <a:pt x="370751" y="452001"/>
                </a:cubicBezTo>
                <a:lnTo>
                  <a:pt x="358972" y="452001"/>
                </a:lnTo>
                <a:close/>
                <a:moveTo>
                  <a:pt x="482809" y="452001"/>
                </a:moveTo>
                <a:cubicBezTo>
                  <a:pt x="483604" y="453585"/>
                  <a:pt x="484293" y="455221"/>
                  <a:pt x="484979" y="456816"/>
                </a:cubicBezTo>
                <a:lnTo>
                  <a:pt x="654968" y="456816"/>
                </a:lnTo>
                <a:cubicBezTo>
                  <a:pt x="656071" y="455257"/>
                  <a:pt x="657057" y="453648"/>
                  <a:pt x="657917" y="452001"/>
                </a:cubicBezTo>
                <a:lnTo>
                  <a:pt x="482809" y="452001"/>
                </a:lnTo>
                <a:close/>
                <a:moveTo>
                  <a:pt x="827813" y="452001"/>
                </a:moveTo>
                <a:lnTo>
                  <a:pt x="827813" y="456816"/>
                </a:lnTo>
                <a:lnTo>
                  <a:pt x="839221" y="456816"/>
                </a:lnTo>
                <a:lnTo>
                  <a:pt x="839221" y="452001"/>
                </a:lnTo>
                <a:lnTo>
                  <a:pt x="827813" y="452001"/>
                </a:lnTo>
                <a:close/>
                <a:moveTo>
                  <a:pt x="858531" y="452001"/>
                </a:moveTo>
                <a:cubicBezTo>
                  <a:pt x="857780" y="453713"/>
                  <a:pt x="857319" y="455299"/>
                  <a:pt x="856917" y="456816"/>
                </a:cubicBezTo>
                <a:lnTo>
                  <a:pt x="987284" y="456816"/>
                </a:lnTo>
                <a:cubicBezTo>
                  <a:pt x="987282" y="455211"/>
                  <a:pt x="987272" y="453606"/>
                  <a:pt x="987284" y="452001"/>
                </a:cubicBezTo>
                <a:lnTo>
                  <a:pt x="858531" y="452001"/>
                </a:lnTo>
                <a:close/>
                <a:moveTo>
                  <a:pt x="1005332" y="452001"/>
                </a:moveTo>
                <a:cubicBezTo>
                  <a:pt x="1004879" y="453059"/>
                  <a:pt x="1004675" y="454251"/>
                  <a:pt x="1005035" y="455631"/>
                </a:cubicBezTo>
                <a:cubicBezTo>
                  <a:pt x="1005137" y="456010"/>
                  <a:pt x="1005020" y="456425"/>
                  <a:pt x="1005017" y="456816"/>
                </a:cubicBezTo>
                <a:lnTo>
                  <a:pt x="1026776" y="456816"/>
                </a:lnTo>
                <a:cubicBezTo>
                  <a:pt x="1026635" y="455144"/>
                  <a:pt x="1026345" y="453548"/>
                  <a:pt x="1025978" y="452001"/>
                </a:cubicBezTo>
                <a:lnTo>
                  <a:pt x="1005332" y="452001"/>
                </a:lnTo>
                <a:close/>
                <a:moveTo>
                  <a:pt x="1064301" y="452001"/>
                </a:moveTo>
                <a:cubicBezTo>
                  <a:pt x="1064151" y="453643"/>
                  <a:pt x="1063943" y="455192"/>
                  <a:pt x="1063782" y="456816"/>
                </a:cubicBezTo>
                <a:lnTo>
                  <a:pt x="1075580" y="456816"/>
                </a:lnTo>
                <a:cubicBezTo>
                  <a:pt x="1075734" y="455194"/>
                  <a:pt x="1075936" y="453639"/>
                  <a:pt x="1076080" y="452001"/>
                </a:cubicBezTo>
                <a:lnTo>
                  <a:pt x="1064301" y="452001"/>
                </a:lnTo>
                <a:close/>
                <a:moveTo>
                  <a:pt x="1294075" y="452001"/>
                </a:moveTo>
                <a:cubicBezTo>
                  <a:pt x="1293699" y="453608"/>
                  <a:pt x="1293326" y="455222"/>
                  <a:pt x="1292925" y="456816"/>
                </a:cubicBezTo>
                <a:lnTo>
                  <a:pt x="1304556" y="456816"/>
                </a:lnTo>
                <a:cubicBezTo>
                  <a:pt x="1304944" y="455210"/>
                  <a:pt x="1305360" y="453619"/>
                  <a:pt x="1305724" y="452001"/>
                </a:cubicBezTo>
                <a:lnTo>
                  <a:pt x="1294075" y="452001"/>
                </a:lnTo>
                <a:close/>
                <a:moveTo>
                  <a:pt x="1338186" y="452001"/>
                </a:moveTo>
                <a:cubicBezTo>
                  <a:pt x="1335590" y="452938"/>
                  <a:pt x="1332777" y="454260"/>
                  <a:pt x="1330488" y="456816"/>
                </a:cubicBezTo>
                <a:lnTo>
                  <a:pt x="1388122" y="456816"/>
                </a:lnTo>
                <a:cubicBezTo>
                  <a:pt x="1389187" y="455220"/>
                  <a:pt x="1390299" y="453646"/>
                  <a:pt x="1391294" y="452038"/>
                </a:cubicBezTo>
                <a:cubicBezTo>
                  <a:pt x="1391301" y="452026"/>
                  <a:pt x="1391305" y="452013"/>
                  <a:pt x="1391312" y="452001"/>
                </a:cubicBezTo>
                <a:lnTo>
                  <a:pt x="1350243" y="452001"/>
                </a:lnTo>
                <a:cubicBezTo>
                  <a:pt x="1349869" y="452650"/>
                  <a:pt x="1349407" y="453374"/>
                  <a:pt x="1349038" y="453927"/>
                </a:cubicBezTo>
                <a:cubicBezTo>
                  <a:pt x="1348848" y="453737"/>
                  <a:pt x="1348653" y="453545"/>
                  <a:pt x="1348463" y="453260"/>
                </a:cubicBezTo>
                <a:cubicBezTo>
                  <a:pt x="1348229" y="452969"/>
                  <a:pt x="1347565" y="452464"/>
                  <a:pt x="1347034" y="452001"/>
                </a:cubicBezTo>
                <a:lnTo>
                  <a:pt x="1338186" y="452001"/>
                </a:lnTo>
                <a:close/>
                <a:moveTo>
                  <a:pt x="1398806" y="452001"/>
                </a:moveTo>
                <a:cubicBezTo>
                  <a:pt x="1398363" y="453600"/>
                  <a:pt x="1397946" y="455201"/>
                  <a:pt x="1397582" y="456816"/>
                </a:cubicBezTo>
                <a:lnTo>
                  <a:pt x="1421771" y="456816"/>
                </a:lnTo>
                <a:cubicBezTo>
                  <a:pt x="1421334" y="456172"/>
                  <a:pt x="1420871" y="455549"/>
                  <a:pt x="1420454" y="455057"/>
                </a:cubicBezTo>
                <a:cubicBezTo>
                  <a:pt x="1419314" y="453729"/>
                  <a:pt x="1419042" y="453357"/>
                  <a:pt x="1419137" y="452408"/>
                </a:cubicBezTo>
                <a:cubicBezTo>
                  <a:pt x="1419142" y="452270"/>
                  <a:pt x="1419096" y="452139"/>
                  <a:pt x="1419100" y="452001"/>
                </a:cubicBezTo>
                <a:lnTo>
                  <a:pt x="1398806" y="452001"/>
                </a:lnTo>
                <a:close/>
                <a:moveTo>
                  <a:pt x="1436647" y="452001"/>
                </a:moveTo>
                <a:cubicBezTo>
                  <a:pt x="1436204" y="453612"/>
                  <a:pt x="1435749" y="455218"/>
                  <a:pt x="1435275" y="456816"/>
                </a:cubicBezTo>
                <a:lnTo>
                  <a:pt x="1448501" y="456816"/>
                </a:lnTo>
                <a:cubicBezTo>
                  <a:pt x="1448945" y="455220"/>
                  <a:pt x="1449363" y="453610"/>
                  <a:pt x="1449781" y="452001"/>
                </a:cubicBezTo>
                <a:lnTo>
                  <a:pt x="1436647" y="452001"/>
                </a:lnTo>
                <a:close/>
                <a:moveTo>
                  <a:pt x="1504910" y="452001"/>
                </a:moveTo>
                <a:lnTo>
                  <a:pt x="1503185" y="456576"/>
                </a:lnTo>
                <a:cubicBezTo>
                  <a:pt x="1503157" y="456636"/>
                  <a:pt x="1503121" y="456751"/>
                  <a:pt x="1503092" y="456816"/>
                </a:cubicBezTo>
                <a:lnTo>
                  <a:pt x="1512534" y="456816"/>
                </a:lnTo>
                <a:cubicBezTo>
                  <a:pt x="1512088" y="456339"/>
                  <a:pt x="1511630" y="455741"/>
                  <a:pt x="1511254" y="455446"/>
                </a:cubicBezTo>
                <a:cubicBezTo>
                  <a:pt x="1510874" y="455161"/>
                  <a:pt x="1510500" y="454881"/>
                  <a:pt x="1510215" y="454501"/>
                </a:cubicBezTo>
                <a:lnTo>
                  <a:pt x="1508156" y="452001"/>
                </a:lnTo>
                <a:lnTo>
                  <a:pt x="1504910" y="452001"/>
                </a:lnTo>
                <a:close/>
                <a:moveTo>
                  <a:pt x="1555049" y="452001"/>
                </a:moveTo>
                <a:cubicBezTo>
                  <a:pt x="1554567" y="453618"/>
                  <a:pt x="1554024" y="455212"/>
                  <a:pt x="1553510" y="456816"/>
                </a:cubicBezTo>
                <a:lnTo>
                  <a:pt x="1564825" y="456816"/>
                </a:lnTo>
                <a:cubicBezTo>
                  <a:pt x="1565317" y="455224"/>
                  <a:pt x="1565753" y="453606"/>
                  <a:pt x="1566216" y="452001"/>
                </a:cubicBezTo>
                <a:lnTo>
                  <a:pt x="1555049" y="452001"/>
                </a:lnTo>
                <a:close/>
                <a:moveTo>
                  <a:pt x="1645275" y="452001"/>
                </a:moveTo>
                <a:cubicBezTo>
                  <a:pt x="1644763" y="453613"/>
                  <a:pt x="1644242" y="455217"/>
                  <a:pt x="1643698" y="456816"/>
                </a:cubicBezTo>
                <a:lnTo>
                  <a:pt x="1656720" y="456816"/>
                </a:lnTo>
                <a:cubicBezTo>
                  <a:pt x="1657231" y="455218"/>
                  <a:pt x="1657723" y="453611"/>
                  <a:pt x="1658204" y="452001"/>
                </a:cubicBezTo>
                <a:lnTo>
                  <a:pt x="1645275" y="452001"/>
                </a:lnTo>
                <a:close/>
                <a:moveTo>
                  <a:pt x="13430" y="461613"/>
                </a:moveTo>
                <a:cubicBezTo>
                  <a:pt x="13981" y="463224"/>
                  <a:pt x="14537" y="464831"/>
                  <a:pt x="15118" y="466429"/>
                </a:cubicBezTo>
                <a:lnTo>
                  <a:pt x="27231" y="466429"/>
                </a:lnTo>
                <a:cubicBezTo>
                  <a:pt x="26608" y="464817"/>
                  <a:pt x="25910" y="463238"/>
                  <a:pt x="25320" y="461613"/>
                </a:cubicBezTo>
                <a:lnTo>
                  <a:pt x="13430" y="461613"/>
                </a:lnTo>
                <a:close/>
                <a:moveTo>
                  <a:pt x="104045" y="461613"/>
                </a:moveTo>
                <a:cubicBezTo>
                  <a:pt x="104583" y="463237"/>
                  <a:pt x="105219" y="464818"/>
                  <a:pt x="105788" y="466429"/>
                </a:cubicBezTo>
                <a:lnTo>
                  <a:pt x="117883" y="466429"/>
                </a:lnTo>
                <a:cubicBezTo>
                  <a:pt x="117295" y="464818"/>
                  <a:pt x="116639" y="463237"/>
                  <a:pt x="116083" y="461613"/>
                </a:cubicBezTo>
                <a:lnTo>
                  <a:pt x="104045" y="461613"/>
                </a:lnTo>
                <a:close/>
                <a:moveTo>
                  <a:pt x="220833" y="461613"/>
                </a:moveTo>
                <a:cubicBezTo>
                  <a:pt x="221329" y="463235"/>
                  <a:pt x="221904" y="464819"/>
                  <a:pt x="222428" y="466429"/>
                </a:cubicBezTo>
                <a:lnTo>
                  <a:pt x="234504" y="466429"/>
                </a:lnTo>
                <a:cubicBezTo>
                  <a:pt x="233957" y="464822"/>
                  <a:pt x="233370" y="463234"/>
                  <a:pt x="232853" y="461613"/>
                </a:cubicBezTo>
                <a:lnTo>
                  <a:pt x="220833" y="461613"/>
                </a:lnTo>
                <a:close/>
                <a:moveTo>
                  <a:pt x="360734" y="461613"/>
                </a:moveTo>
                <a:cubicBezTo>
                  <a:pt x="361061" y="463235"/>
                  <a:pt x="361426" y="464823"/>
                  <a:pt x="361773" y="466429"/>
                </a:cubicBezTo>
                <a:lnTo>
                  <a:pt x="373663" y="466429"/>
                </a:lnTo>
                <a:cubicBezTo>
                  <a:pt x="373304" y="464823"/>
                  <a:pt x="372926" y="463235"/>
                  <a:pt x="372587" y="461613"/>
                </a:cubicBezTo>
                <a:lnTo>
                  <a:pt x="360734" y="461613"/>
                </a:lnTo>
                <a:close/>
                <a:moveTo>
                  <a:pt x="486890" y="461613"/>
                </a:moveTo>
                <a:cubicBezTo>
                  <a:pt x="486910" y="461677"/>
                  <a:pt x="486944" y="461735"/>
                  <a:pt x="486964" y="461798"/>
                </a:cubicBezTo>
                <a:cubicBezTo>
                  <a:pt x="487605" y="463931"/>
                  <a:pt x="488799" y="465445"/>
                  <a:pt x="490340" y="466429"/>
                </a:cubicBezTo>
                <a:lnTo>
                  <a:pt x="655339" y="466429"/>
                </a:lnTo>
                <a:cubicBezTo>
                  <a:pt x="655202" y="465176"/>
                  <a:pt x="654891" y="464051"/>
                  <a:pt x="654300" y="463132"/>
                </a:cubicBezTo>
                <a:cubicBezTo>
                  <a:pt x="654466" y="462633"/>
                  <a:pt x="654536" y="462121"/>
                  <a:pt x="654615" y="461613"/>
                </a:cubicBezTo>
                <a:lnTo>
                  <a:pt x="486890" y="461613"/>
                </a:lnTo>
                <a:close/>
                <a:moveTo>
                  <a:pt x="827813" y="461613"/>
                </a:moveTo>
                <a:lnTo>
                  <a:pt x="827813" y="466429"/>
                </a:lnTo>
                <a:lnTo>
                  <a:pt x="839221" y="466429"/>
                </a:lnTo>
                <a:lnTo>
                  <a:pt x="839221" y="461613"/>
                </a:lnTo>
                <a:lnTo>
                  <a:pt x="827813" y="461613"/>
                </a:lnTo>
                <a:close/>
                <a:moveTo>
                  <a:pt x="856305" y="461613"/>
                </a:moveTo>
                <a:cubicBezTo>
                  <a:pt x="856360" y="462125"/>
                  <a:pt x="856310" y="462612"/>
                  <a:pt x="856509" y="463132"/>
                </a:cubicBezTo>
                <a:cubicBezTo>
                  <a:pt x="855739" y="464120"/>
                  <a:pt x="855227" y="465244"/>
                  <a:pt x="854821" y="466429"/>
                </a:cubicBezTo>
                <a:lnTo>
                  <a:pt x="985892" y="466429"/>
                </a:lnTo>
                <a:cubicBezTo>
                  <a:pt x="985958" y="465927"/>
                  <a:pt x="986117" y="465463"/>
                  <a:pt x="986041" y="464928"/>
                </a:cubicBezTo>
                <a:cubicBezTo>
                  <a:pt x="986924" y="463680"/>
                  <a:pt x="987155" y="462472"/>
                  <a:pt x="987209" y="461613"/>
                </a:cubicBezTo>
                <a:lnTo>
                  <a:pt x="856305" y="461613"/>
                </a:lnTo>
                <a:close/>
                <a:moveTo>
                  <a:pt x="1001474" y="461613"/>
                </a:moveTo>
                <a:cubicBezTo>
                  <a:pt x="999813" y="462252"/>
                  <a:pt x="998316" y="463093"/>
                  <a:pt x="997263" y="464354"/>
                </a:cubicBezTo>
                <a:cubicBezTo>
                  <a:pt x="997073" y="464354"/>
                  <a:pt x="996971" y="464262"/>
                  <a:pt x="996781" y="464262"/>
                </a:cubicBezTo>
                <a:cubicBezTo>
                  <a:pt x="993770" y="464088"/>
                  <a:pt x="992169" y="465257"/>
                  <a:pt x="991235" y="466429"/>
                </a:cubicBezTo>
                <a:lnTo>
                  <a:pt x="1027703" y="466429"/>
                </a:lnTo>
                <a:cubicBezTo>
                  <a:pt x="1027831" y="465100"/>
                  <a:pt x="1027617" y="463878"/>
                  <a:pt x="1026887" y="462836"/>
                </a:cubicBezTo>
                <a:cubicBezTo>
                  <a:pt x="1026887" y="462836"/>
                  <a:pt x="1026704" y="462745"/>
                  <a:pt x="1026609" y="462650"/>
                </a:cubicBezTo>
                <a:cubicBezTo>
                  <a:pt x="1026724" y="462304"/>
                  <a:pt x="1026761" y="461952"/>
                  <a:pt x="1026831" y="461613"/>
                </a:cubicBezTo>
                <a:lnTo>
                  <a:pt x="1001474" y="461613"/>
                </a:lnTo>
                <a:close/>
                <a:moveTo>
                  <a:pt x="1063263" y="461613"/>
                </a:moveTo>
                <a:cubicBezTo>
                  <a:pt x="1063092" y="463221"/>
                  <a:pt x="1062924" y="464837"/>
                  <a:pt x="1062743" y="466429"/>
                </a:cubicBezTo>
                <a:lnTo>
                  <a:pt x="1074596" y="466429"/>
                </a:lnTo>
                <a:cubicBezTo>
                  <a:pt x="1074770" y="464839"/>
                  <a:pt x="1074915" y="463219"/>
                  <a:pt x="1075079" y="461613"/>
                </a:cubicBezTo>
                <a:lnTo>
                  <a:pt x="1063263" y="461613"/>
                </a:lnTo>
                <a:close/>
                <a:moveTo>
                  <a:pt x="1291682" y="461613"/>
                </a:moveTo>
                <a:cubicBezTo>
                  <a:pt x="1291249" y="463227"/>
                  <a:pt x="1290786" y="464827"/>
                  <a:pt x="1290328" y="466429"/>
                </a:cubicBezTo>
                <a:lnTo>
                  <a:pt x="1302089" y="466429"/>
                </a:lnTo>
                <a:cubicBezTo>
                  <a:pt x="1302529" y="464827"/>
                  <a:pt x="1302971" y="463227"/>
                  <a:pt x="1303387" y="461613"/>
                </a:cubicBezTo>
                <a:lnTo>
                  <a:pt x="1291682" y="461613"/>
                </a:lnTo>
                <a:close/>
                <a:moveTo>
                  <a:pt x="1326519" y="461613"/>
                </a:moveTo>
                <a:cubicBezTo>
                  <a:pt x="1323914" y="462779"/>
                  <a:pt x="1321606" y="464354"/>
                  <a:pt x="1319507" y="465966"/>
                </a:cubicBezTo>
                <a:cubicBezTo>
                  <a:pt x="1319321" y="466110"/>
                  <a:pt x="1319183" y="466279"/>
                  <a:pt x="1319006" y="466429"/>
                </a:cubicBezTo>
                <a:lnTo>
                  <a:pt x="1388938" y="466429"/>
                </a:lnTo>
                <a:cubicBezTo>
                  <a:pt x="1387451" y="465071"/>
                  <a:pt x="1385942" y="463541"/>
                  <a:pt x="1384467" y="462373"/>
                </a:cubicBezTo>
                <a:lnTo>
                  <a:pt x="1384931" y="461613"/>
                </a:lnTo>
                <a:lnTo>
                  <a:pt x="1326519" y="461613"/>
                </a:lnTo>
                <a:close/>
                <a:moveTo>
                  <a:pt x="1396803" y="461613"/>
                </a:moveTo>
                <a:cubicBezTo>
                  <a:pt x="1396817" y="462006"/>
                  <a:pt x="1396757" y="462473"/>
                  <a:pt x="1396803" y="462836"/>
                </a:cubicBezTo>
                <a:cubicBezTo>
                  <a:pt x="1395811" y="463761"/>
                  <a:pt x="1395043" y="465011"/>
                  <a:pt x="1394391" y="466429"/>
                </a:cubicBezTo>
                <a:lnTo>
                  <a:pt x="1423607" y="466429"/>
                </a:lnTo>
                <a:cubicBezTo>
                  <a:pt x="1423555" y="465755"/>
                  <a:pt x="1423439" y="464976"/>
                  <a:pt x="1423125" y="464169"/>
                </a:cubicBezTo>
                <a:cubicBezTo>
                  <a:pt x="1423380" y="463341"/>
                  <a:pt x="1423434" y="462470"/>
                  <a:pt x="1423403" y="461613"/>
                </a:cubicBezTo>
                <a:lnTo>
                  <a:pt x="1396803" y="461613"/>
                </a:lnTo>
                <a:close/>
                <a:moveTo>
                  <a:pt x="1433902" y="461613"/>
                </a:moveTo>
                <a:cubicBezTo>
                  <a:pt x="1433394" y="463216"/>
                  <a:pt x="1432936" y="464838"/>
                  <a:pt x="1432400" y="466429"/>
                </a:cubicBezTo>
                <a:lnTo>
                  <a:pt x="1445663" y="466429"/>
                </a:lnTo>
                <a:cubicBezTo>
                  <a:pt x="1446167" y="464836"/>
                  <a:pt x="1446614" y="463219"/>
                  <a:pt x="1447091" y="461613"/>
                </a:cubicBezTo>
                <a:lnTo>
                  <a:pt x="1433902" y="461613"/>
                </a:lnTo>
                <a:close/>
                <a:moveTo>
                  <a:pt x="1502257" y="461613"/>
                </a:moveTo>
                <a:cubicBezTo>
                  <a:pt x="1502280" y="461845"/>
                  <a:pt x="1502190" y="462046"/>
                  <a:pt x="1502239" y="462280"/>
                </a:cubicBezTo>
                <a:lnTo>
                  <a:pt x="1502332" y="462373"/>
                </a:lnTo>
                <a:cubicBezTo>
                  <a:pt x="1501313" y="463604"/>
                  <a:pt x="1501085" y="465007"/>
                  <a:pt x="1501126" y="466429"/>
                </a:cubicBezTo>
                <a:lnTo>
                  <a:pt x="1515557" y="466429"/>
                </a:lnTo>
                <a:cubicBezTo>
                  <a:pt x="1515700" y="465188"/>
                  <a:pt x="1515750" y="463580"/>
                  <a:pt x="1514482" y="462076"/>
                </a:cubicBezTo>
                <a:cubicBezTo>
                  <a:pt x="1514500" y="461907"/>
                  <a:pt x="1514438" y="461777"/>
                  <a:pt x="1514444" y="461613"/>
                </a:cubicBezTo>
                <a:lnTo>
                  <a:pt x="1502257" y="461613"/>
                </a:lnTo>
                <a:close/>
                <a:moveTo>
                  <a:pt x="1551970" y="461613"/>
                </a:moveTo>
                <a:cubicBezTo>
                  <a:pt x="1551416" y="463230"/>
                  <a:pt x="1550795" y="464824"/>
                  <a:pt x="1550208" y="466429"/>
                </a:cubicBezTo>
                <a:lnTo>
                  <a:pt x="1568646" y="466429"/>
                </a:lnTo>
                <a:cubicBezTo>
                  <a:pt x="1568680" y="466128"/>
                  <a:pt x="1568783" y="465796"/>
                  <a:pt x="1568813" y="465503"/>
                </a:cubicBezTo>
                <a:lnTo>
                  <a:pt x="1569258" y="461613"/>
                </a:lnTo>
                <a:lnTo>
                  <a:pt x="1551970" y="461613"/>
                </a:lnTo>
                <a:close/>
                <a:moveTo>
                  <a:pt x="1642140" y="461613"/>
                </a:moveTo>
                <a:cubicBezTo>
                  <a:pt x="1641550" y="463240"/>
                  <a:pt x="1640833" y="464816"/>
                  <a:pt x="1640211" y="466429"/>
                </a:cubicBezTo>
                <a:lnTo>
                  <a:pt x="1653437" y="466429"/>
                </a:lnTo>
                <a:cubicBezTo>
                  <a:pt x="1654019" y="464827"/>
                  <a:pt x="1654592" y="463227"/>
                  <a:pt x="1655143" y="461613"/>
                </a:cubicBezTo>
                <a:lnTo>
                  <a:pt x="1642140" y="461613"/>
                </a:lnTo>
                <a:close/>
                <a:moveTo>
                  <a:pt x="64144" y="462743"/>
                </a:moveTo>
                <a:cubicBezTo>
                  <a:pt x="62340" y="462553"/>
                  <a:pt x="60628" y="463214"/>
                  <a:pt x="59489" y="464447"/>
                </a:cubicBezTo>
                <a:cubicBezTo>
                  <a:pt x="59014" y="464447"/>
                  <a:pt x="58442" y="464350"/>
                  <a:pt x="57967" y="464540"/>
                </a:cubicBezTo>
                <a:cubicBezTo>
                  <a:pt x="57168" y="464918"/>
                  <a:pt x="56448" y="465581"/>
                  <a:pt x="55946" y="466429"/>
                </a:cubicBezTo>
                <a:lnTo>
                  <a:pt x="68374" y="466429"/>
                </a:lnTo>
                <a:cubicBezTo>
                  <a:pt x="67606" y="463502"/>
                  <a:pt x="65088" y="462822"/>
                  <a:pt x="64144" y="462743"/>
                </a:cubicBezTo>
                <a:close/>
                <a:moveTo>
                  <a:pt x="16806" y="471226"/>
                </a:moveTo>
                <a:cubicBezTo>
                  <a:pt x="17431" y="472847"/>
                  <a:pt x="18135" y="474433"/>
                  <a:pt x="18791" y="476041"/>
                </a:cubicBezTo>
                <a:lnTo>
                  <a:pt x="31033" y="476041"/>
                </a:lnTo>
                <a:cubicBezTo>
                  <a:pt x="30348" y="474456"/>
                  <a:pt x="29777" y="472824"/>
                  <a:pt x="29123" y="471226"/>
                </a:cubicBezTo>
                <a:lnTo>
                  <a:pt x="16806" y="471226"/>
                </a:lnTo>
                <a:close/>
                <a:moveTo>
                  <a:pt x="55890" y="471226"/>
                </a:moveTo>
                <a:lnTo>
                  <a:pt x="56261" y="472318"/>
                </a:lnTo>
                <a:lnTo>
                  <a:pt x="56150" y="472133"/>
                </a:lnTo>
                <a:cubicBezTo>
                  <a:pt x="56504" y="473254"/>
                  <a:pt x="56997" y="474618"/>
                  <a:pt x="57634" y="476041"/>
                </a:cubicBezTo>
                <a:lnTo>
                  <a:pt x="66296" y="476041"/>
                </a:lnTo>
                <a:cubicBezTo>
                  <a:pt x="66346" y="475758"/>
                  <a:pt x="66491" y="475451"/>
                  <a:pt x="66519" y="475171"/>
                </a:cubicBezTo>
                <a:lnTo>
                  <a:pt x="67558" y="474022"/>
                </a:lnTo>
                <a:cubicBezTo>
                  <a:pt x="68464" y="473118"/>
                  <a:pt x="68712" y="472123"/>
                  <a:pt x="68782" y="471226"/>
                </a:cubicBezTo>
                <a:lnTo>
                  <a:pt x="55890" y="471226"/>
                </a:lnTo>
                <a:close/>
                <a:moveTo>
                  <a:pt x="107532" y="471226"/>
                </a:moveTo>
                <a:cubicBezTo>
                  <a:pt x="108132" y="472826"/>
                  <a:pt x="108665" y="474453"/>
                  <a:pt x="109294" y="476041"/>
                </a:cubicBezTo>
                <a:lnTo>
                  <a:pt x="121518" y="476041"/>
                </a:lnTo>
                <a:cubicBezTo>
                  <a:pt x="120867" y="474454"/>
                  <a:pt x="120321" y="472826"/>
                  <a:pt x="119701" y="471226"/>
                </a:cubicBezTo>
                <a:lnTo>
                  <a:pt x="107532" y="471226"/>
                </a:lnTo>
                <a:close/>
                <a:moveTo>
                  <a:pt x="224061" y="471226"/>
                </a:moveTo>
                <a:cubicBezTo>
                  <a:pt x="224614" y="472825"/>
                  <a:pt x="225094" y="474454"/>
                  <a:pt x="225674" y="476041"/>
                </a:cubicBezTo>
                <a:lnTo>
                  <a:pt x="237899" y="476041"/>
                </a:lnTo>
                <a:cubicBezTo>
                  <a:pt x="237293" y="474456"/>
                  <a:pt x="236770" y="472825"/>
                  <a:pt x="236192" y="471226"/>
                </a:cubicBezTo>
                <a:lnTo>
                  <a:pt x="224061" y="471226"/>
                </a:lnTo>
                <a:close/>
                <a:moveTo>
                  <a:pt x="362867" y="471226"/>
                </a:moveTo>
                <a:cubicBezTo>
                  <a:pt x="363235" y="472825"/>
                  <a:pt x="363556" y="474457"/>
                  <a:pt x="363943" y="476041"/>
                </a:cubicBezTo>
                <a:lnTo>
                  <a:pt x="375889" y="476041"/>
                </a:lnTo>
                <a:cubicBezTo>
                  <a:pt x="375488" y="474458"/>
                  <a:pt x="375157" y="472824"/>
                  <a:pt x="374776" y="471226"/>
                </a:cubicBezTo>
                <a:lnTo>
                  <a:pt x="362867" y="471226"/>
                </a:lnTo>
                <a:close/>
                <a:moveTo>
                  <a:pt x="496313" y="471226"/>
                </a:moveTo>
                <a:cubicBezTo>
                  <a:pt x="497098" y="472768"/>
                  <a:pt x="498227" y="473836"/>
                  <a:pt x="499207" y="474411"/>
                </a:cubicBezTo>
                <a:lnTo>
                  <a:pt x="500635" y="475263"/>
                </a:lnTo>
                <a:cubicBezTo>
                  <a:pt x="501078" y="475526"/>
                  <a:pt x="501497" y="475782"/>
                  <a:pt x="501933" y="476041"/>
                </a:cubicBezTo>
                <a:lnTo>
                  <a:pt x="654764" y="476041"/>
                </a:lnTo>
                <a:cubicBezTo>
                  <a:pt x="654788" y="475663"/>
                  <a:pt x="654851" y="475269"/>
                  <a:pt x="654875" y="474893"/>
                </a:cubicBezTo>
                <a:cubicBezTo>
                  <a:pt x="654978" y="473655"/>
                  <a:pt x="655096" y="472451"/>
                  <a:pt x="655190" y="471226"/>
                </a:cubicBezTo>
                <a:lnTo>
                  <a:pt x="496313" y="471226"/>
                </a:lnTo>
                <a:close/>
                <a:moveTo>
                  <a:pt x="827813" y="471226"/>
                </a:moveTo>
                <a:lnTo>
                  <a:pt x="827813" y="476041"/>
                </a:lnTo>
                <a:lnTo>
                  <a:pt x="839221" y="476041"/>
                </a:lnTo>
                <a:lnTo>
                  <a:pt x="839221" y="471226"/>
                </a:lnTo>
                <a:lnTo>
                  <a:pt x="827813" y="471226"/>
                </a:lnTo>
                <a:close/>
                <a:moveTo>
                  <a:pt x="854060" y="471226"/>
                </a:moveTo>
                <a:cubicBezTo>
                  <a:pt x="853962" y="472789"/>
                  <a:pt x="853832" y="474363"/>
                  <a:pt x="853931" y="475930"/>
                </a:cubicBezTo>
                <a:cubicBezTo>
                  <a:pt x="853933" y="475968"/>
                  <a:pt x="853946" y="476003"/>
                  <a:pt x="853949" y="476041"/>
                </a:cubicBezTo>
                <a:lnTo>
                  <a:pt x="980754" y="476041"/>
                </a:lnTo>
                <a:cubicBezTo>
                  <a:pt x="982180" y="474475"/>
                  <a:pt x="983264" y="472834"/>
                  <a:pt x="984149" y="471226"/>
                </a:cubicBezTo>
                <a:lnTo>
                  <a:pt x="854060" y="471226"/>
                </a:lnTo>
                <a:close/>
                <a:moveTo>
                  <a:pt x="989157" y="471226"/>
                </a:moveTo>
                <a:cubicBezTo>
                  <a:pt x="988627" y="472713"/>
                  <a:pt x="988210" y="474391"/>
                  <a:pt x="987784" y="476041"/>
                </a:cubicBezTo>
                <a:lnTo>
                  <a:pt x="1023900" y="476041"/>
                </a:lnTo>
                <a:cubicBezTo>
                  <a:pt x="1024578" y="474424"/>
                  <a:pt x="1025248" y="472798"/>
                  <a:pt x="1026034" y="471226"/>
                </a:cubicBezTo>
                <a:lnTo>
                  <a:pt x="989157" y="471226"/>
                </a:lnTo>
                <a:close/>
                <a:moveTo>
                  <a:pt x="1062242" y="471226"/>
                </a:moveTo>
                <a:cubicBezTo>
                  <a:pt x="1062051" y="472801"/>
                  <a:pt x="1061924" y="474483"/>
                  <a:pt x="1061723" y="476041"/>
                </a:cubicBezTo>
                <a:lnTo>
                  <a:pt x="1073613" y="476041"/>
                </a:lnTo>
                <a:cubicBezTo>
                  <a:pt x="1073805" y="474482"/>
                  <a:pt x="1073913" y="472800"/>
                  <a:pt x="1074096" y="471226"/>
                </a:cubicBezTo>
                <a:lnTo>
                  <a:pt x="1062242" y="471226"/>
                </a:lnTo>
                <a:close/>
                <a:moveTo>
                  <a:pt x="1288956" y="471226"/>
                </a:moveTo>
                <a:cubicBezTo>
                  <a:pt x="1288466" y="472844"/>
                  <a:pt x="1287930" y="474435"/>
                  <a:pt x="1287416" y="476041"/>
                </a:cubicBezTo>
                <a:lnTo>
                  <a:pt x="1299306" y="476041"/>
                </a:lnTo>
                <a:cubicBezTo>
                  <a:pt x="1299800" y="474449"/>
                  <a:pt x="1300247" y="472831"/>
                  <a:pt x="1300716" y="471226"/>
                </a:cubicBezTo>
                <a:lnTo>
                  <a:pt x="1288956" y="471226"/>
                </a:lnTo>
                <a:close/>
                <a:moveTo>
                  <a:pt x="1314981" y="471226"/>
                </a:moveTo>
                <a:cubicBezTo>
                  <a:pt x="1314119" y="472613"/>
                  <a:pt x="1313346" y="474030"/>
                  <a:pt x="1312662" y="475356"/>
                </a:cubicBezTo>
                <a:cubicBezTo>
                  <a:pt x="1312542" y="475595"/>
                  <a:pt x="1312411" y="475806"/>
                  <a:pt x="1312291" y="476041"/>
                </a:cubicBezTo>
                <a:lnTo>
                  <a:pt x="1423718" y="476041"/>
                </a:lnTo>
                <a:cubicBezTo>
                  <a:pt x="1423667" y="475273"/>
                  <a:pt x="1423662" y="474476"/>
                  <a:pt x="1423589" y="473744"/>
                </a:cubicBezTo>
                <a:cubicBezTo>
                  <a:pt x="1423507" y="472893"/>
                  <a:pt x="1423440" y="472047"/>
                  <a:pt x="1423403" y="471226"/>
                </a:cubicBezTo>
                <a:lnTo>
                  <a:pt x="1314981" y="471226"/>
                </a:lnTo>
                <a:close/>
                <a:moveTo>
                  <a:pt x="1430619" y="471226"/>
                </a:moveTo>
                <a:cubicBezTo>
                  <a:pt x="1430040" y="472842"/>
                  <a:pt x="1429425" y="474438"/>
                  <a:pt x="1428820" y="476041"/>
                </a:cubicBezTo>
                <a:lnTo>
                  <a:pt x="1442361" y="476041"/>
                </a:lnTo>
                <a:cubicBezTo>
                  <a:pt x="1442934" y="474442"/>
                  <a:pt x="1443505" y="472838"/>
                  <a:pt x="1444049" y="471226"/>
                </a:cubicBezTo>
                <a:lnTo>
                  <a:pt x="1430619" y="471226"/>
                </a:lnTo>
                <a:close/>
                <a:moveTo>
                  <a:pt x="1502072" y="471226"/>
                </a:moveTo>
                <a:cubicBezTo>
                  <a:pt x="1502382" y="472283"/>
                  <a:pt x="1502690" y="473454"/>
                  <a:pt x="1502999" y="474133"/>
                </a:cubicBezTo>
                <a:cubicBezTo>
                  <a:pt x="1503048" y="474574"/>
                  <a:pt x="1503152" y="475292"/>
                  <a:pt x="1503482" y="476041"/>
                </a:cubicBezTo>
                <a:lnTo>
                  <a:pt x="1513851" y="476041"/>
                </a:lnTo>
                <a:cubicBezTo>
                  <a:pt x="1514669" y="474979"/>
                  <a:pt x="1514960" y="473766"/>
                  <a:pt x="1515057" y="472615"/>
                </a:cubicBezTo>
                <a:cubicBezTo>
                  <a:pt x="1515206" y="472316"/>
                  <a:pt x="1515371" y="471734"/>
                  <a:pt x="1515539" y="471226"/>
                </a:cubicBezTo>
                <a:lnTo>
                  <a:pt x="1502072" y="471226"/>
                </a:lnTo>
                <a:close/>
                <a:moveTo>
                  <a:pt x="1548446" y="471226"/>
                </a:moveTo>
                <a:cubicBezTo>
                  <a:pt x="1548391" y="471366"/>
                  <a:pt x="1548352" y="471512"/>
                  <a:pt x="1548297" y="471652"/>
                </a:cubicBezTo>
                <a:cubicBezTo>
                  <a:pt x="1545852" y="472262"/>
                  <a:pt x="1543915" y="473850"/>
                  <a:pt x="1542640" y="476041"/>
                </a:cubicBezTo>
                <a:lnTo>
                  <a:pt x="1564714" y="476041"/>
                </a:lnTo>
                <a:cubicBezTo>
                  <a:pt x="1566172" y="474546"/>
                  <a:pt x="1567169" y="472920"/>
                  <a:pt x="1567737" y="471226"/>
                </a:cubicBezTo>
                <a:lnTo>
                  <a:pt x="1548446" y="471226"/>
                </a:lnTo>
                <a:close/>
                <a:moveTo>
                  <a:pt x="1638300" y="471226"/>
                </a:moveTo>
                <a:cubicBezTo>
                  <a:pt x="1637647" y="472823"/>
                  <a:pt x="1637073" y="474456"/>
                  <a:pt x="1636389" y="476041"/>
                </a:cubicBezTo>
                <a:lnTo>
                  <a:pt x="1649597" y="476041"/>
                </a:lnTo>
                <a:cubicBezTo>
                  <a:pt x="1650257" y="474425"/>
                  <a:pt x="1651027" y="472855"/>
                  <a:pt x="1651656" y="471226"/>
                </a:cubicBezTo>
                <a:lnTo>
                  <a:pt x="1638300" y="471226"/>
                </a:lnTo>
                <a:close/>
                <a:moveTo>
                  <a:pt x="20868" y="480838"/>
                </a:moveTo>
                <a:cubicBezTo>
                  <a:pt x="21559" y="482441"/>
                  <a:pt x="22207" y="484063"/>
                  <a:pt x="22927" y="485653"/>
                </a:cubicBezTo>
                <a:lnTo>
                  <a:pt x="35522" y="485653"/>
                </a:lnTo>
                <a:cubicBezTo>
                  <a:pt x="34756" y="484056"/>
                  <a:pt x="34013" y="482449"/>
                  <a:pt x="33278" y="480838"/>
                </a:cubicBezTo>
                <a:lnTo>
                  <a:pt x="20868" y="480838"/>
                </a:lnTo>
                <a:close/>
                <a:moveTo>
                  <a:pt x="60472" y="480838"/>
                </a:moveTo>
                <a:lnTo>
                  <a:pt x="62994" y="484561"/>
                </a:lnTo>
                <a:lnTo>
                  <a:pt x="64590" y="480838"/>
                </a:lnTo>
                <a:lnTo>
                  <a:pt x="60472" y="480838"/>
                </a:lnTo>
                <a:close/>
                <a:moveTo>
                  <a:pt x="111353" y="480838"/>
                </a:moveTo>
                <a:cubicBezTo>
                  <a:pt x="112027" y="482448"/>
                  <a:pt x="112709" y="484056"/>
                  <a:pt x="113412" y="485653"/>
                </a:cubicBezTo>
                <a:lnTo>
                  <a:pt x="125785" y="485653"/>
                </a:lnTo>
                <a:cubicBezTo>
                  <a:pt x="125054" y="484055"/>
                  <a:pt x="124332" y="482450"/>
                  <a:pt x="123633" y="480838"/>
                </a:cubicBezTo>
                <a:lnTo>
                  <a:pt x="111353" y="480838"/>
                </a:lnTo>
                <a:close/>
                <a:moveTo>
                  <a:pt x="227566" y="480838"/>
                </a:moveTo>
                <a:cubicBezTo>
                  <a:pt x="228189" y="482450"/>
                  <a:pt x="228827" y="484055"/>
                  <a:pt x="229477" y="485653"/>
                </a:cubicBezTo>
                <a:lnTo>
                  <a:pt x="241850" y="485653"/>
                </a:lnTo>
                <a:cubicBezTo>
                  <a:pt x="241171" y="484054"/>
                  <a:pt x="240497" y="482452"/>
                  <a:pt x="239846" y="480838"/>
                </a:cubicBezTo>
                <a:lnTo>
                  <a:pt x="227566" y="480838"/>
                </a:lnTo>
                <a:close/>
                <a:moveTo>
                  <a:pt x="365204" y="480838"/>
                </a:moveTo>
                <a:cubicBezTo>
                  <a:pt x="365623" y="482452"/>
                  <a:pt x="366046" y="484056"/>
                  <a:pt x="366484" y="485653"/>
                </a:cubicBezTo>
                <a:lnTo>
                  <a:pt x="378542" y="485653"/>
                </a:lnTo>
                <a:cubicBezTo>
                  <a:pt x="378087" y="484053"/>
                  <a:pt x="377622" y="482456"/>
                  <a:pt x="377187" y="480838"/>
                </a:cubicBezTo>
                <a:lnTo>
                  <a:pt x="365204" y="480838"/>
                </a:lnTo>
                <a:close/>
                <a:moveTo>
                  <a:pt x="508723" y="480838"/>
                </a:moveTo>
                <a:lnTo>
                  <a:pt x="509186" y="481245"/>
                </a:lnTo>
                <a:cubicBezTo>
                  <a:pt x="510912" y="482722"/>
                  <a:pt x="512511" y="484107"/>
                  <a:pt x="513750" y="485653"/>
                </a:cubicBezTo>
                <a:lnTo>
                  <a:pt x="653780" y="485653"/>
                </a:lnTo>
                <a:cubicBezTo>
                  <a:pt x="654052" y="484035"/>
                  <a:pt x="654110" y="482447"/>
                  <a:pt x="654263" y="480838"/>
                </a:cubicBezTo>
                <a:lnTo>
                  <a:pt x="508723" y="480838"/>
                </a:lnTo>
                <a:close/>
                <a:moveTo>
                  <a:pt x="827813" y="480838"/>
                </a:moveTo>
                <a:lnTo>
                  <a:pt x="827813" y="485653"/>
                </a:lnTo>
                <a:lnTo>
                  <a:pt x="839221" y="485653"/>
                </a:lnTo>
                <a:lnTo>
                  <a:pt x="839221" y="480838"/>
                </a:lnTo>
                <a:lnTo>
                  <a:pt x="827813" y="480838"/>
                </a:lnTo>
                <a:close/>
                <a:moveTo>
                  <a:pt x="854635" y="480838"/>
                </a:moveTo>
                <a:cubicBezTo>
                  <a:pt x="854992" y="482481"/>
                  <a:pt x="855466" y="484087"/>
                  <a:pt x="855990" y="485653"/>
                </a:cubicBezTo>
                <a:lnTo>
                  <a:pt x="967584" y="485653"/>
                </a:lnTo>
                <a:cubicBezTo>
                  <a:pt x="969557" y="483696"/>
                  <a:pt x="971636" y="481959"/>
                  <a:pt x="974076" y="480838"/>
                </a:cubicBezTo>
                <a:lnTo>
                  <a:pt x="854635" y="480838"/>
                </a:lnTo>
                <a:close/>
                <a:moveTo>
                  <a:pt x="987024" y="480838"/>
                </a:moveTo>
                <a:cubicBezTo>
                  <a:pt x="987006" y="482388"/>
                  <a:pt x="987167" y="483984"/>
                  <a:pt x="987692" y="485653"/>
                </a:cubicBezTo>
                <a:lnTo>
                  <a:pt x="1020283" y="485653"/>
                </a:lnTo>
                <a:cubicBezTo>
                  <a:pt x="1020825" y="484027"/>
                  <a:pt x="1021377" y="482418"/>
                  <a:pt x="1021953" y="480838"/>
                </a:cubicBezTo>
                <a:lnTo>
                  <a:pt x="987024" y="480838"/>
                </a:lnTo>
                <a:close/>
                <a:moveTo>
                  <a:pt x="1061018" y="480838"/>
                </a:moveTo>
                <a:cubicBezTo>
                  <a:pt x="1060794" y="482479"/>
                  <a:pt x="1060512" y="484030"/>
                  <a:pt x="1060276" y="485653"/>
                </a:cubicBezTo>
                <a:lnTo>
                  <a:pt x="1072222" y="485653"/>
                </a:lnTo>
                <a:cubicBezTo>
                  <a:pt x="1072446" y="484033"/>
                  <a:pt x="1072713" y="482476"/>
                  <a:pt x="1072927" y="480838"/>
                </a:cubicBezTo>
                <a:lnTo>
                  <a:pt x="1061018" y="480838"/>
                </a:lnTo>
                <a:close/>
                <a:moveTo>
                  <a:pt x="1284392" y="480838"/>
                </a:moveTo>
                <a:lnTo>
                  <a:pt x="1281629" y="485653"/>
                </a:lnTo>
                <a:lnTo>
                  <a:pt x="1296153" y="485653"/>
                </a:lnTo>
                <a:cubicBezTo>
                  <a:pt x="1296706" y="484061"/>
                  <a:pt x="1297202" y="482443"/>
                  <a:pt x="1297730" y="480838"/>
                </a:cubicBezTo>
                <a:lnTo>
                  <a:pt x="1285876" y="480838"/>
                </a:lnTo>
                <a:cubicBezTo>
                  <a:pt x="1285715" y="481316"/>
                  <a:pt x="1285576" y="481805"/>
                  <a:pt x="1285413" y="482283"/>
                </a:cubicBezTo>
                <a:lnTo>
                  <a:pt x="1285116" y="480838"/>
                </a:lnTo>
                <a:lnTo>
                  <a:pt x="1284392" y="480838"/>
                </a:lnTo>
                <a:close/>
                <a:moveTo>
                  <a:pt x="1309286" y="480838"/>
                </a:moveTo>
                <a:cubicBezTo>
                  <a:pt x="1309134" y="481025"/>
                  <a:pt x="1309019" y="481251"/>
                  <a:pt x="1308859" y="481431"/>
                </a:cubicBezTo>
                <a:cubicBezTo>
                  <a:pt x="1308384" y="481905"/>
                  <a:pt x="1307729" y="482380"/>
                  <a:pt x="1306874" y="482949"/>
                </a:cubicBezTo>
                <a:cubicBezTo>
                  <a:pt x="1306305" y="483329"/>
                  <a:pt x="1305629" y="483806"/>
                  <a:pt x="1304964" y="484375"/>
                </a:cubicBezTo>
                <a:cubicBezTo>
                  <a:pt x="1303558" y="484001"/>
                  <a:pt x="1301507" y="484102"/>
                  <a:pt x="1298898" y="485653"/>
                </a:cubicBezTo>
                <a:lnTo>
                  <a:pt x="1438706" y="485653"/>
                </a:lnTo>
                <a:cubicBezTo>
                  <a:pt x="1439352" y="484052"/>
                  <a:pt x="1440003" y="482453"/>
                  <a:pt x="1440617" y="480838"/>
                </a:cubicBezTo>
                <a:lnTo>
                  <a:pt x="1427020" y="480838"/>
                </a:lnTo>
                <a:cubicBezTo>
                  <a:pt x="1426430" y="482324"/>
                  <a:pt x="1425944" y="483864"/>
                  <a:pt x="1425332" y="485338"/>
                </a:cubicBezTo>
                <a:cubicBezTo>
                  <a:pt x="1424891" y="484793"/>
                  <a:pt x="1424615" y="484254"/>
                  <a:pt x="1423978" y="483709"/>
                </a:cubicBezTo>
                <a:lnTo>
                  <a:pt x="1423125" y="483042"/>
                </a:lnTo>
                <a:cubicBezTo>
                  <a:pt x="1423363" y="482285"/>
                  <a:pt x="1423344" y="481574"/>
                  <a:pt x="1423459" y="480838"/>
                </a:cubicBezTo>
                <a:lnTo>
                  <a:pt x="1309286" y="480838"/>
                </a:lnTo>
                <a:close/>
                <a:moveTo>
                  <a:pt x="1541156" y="480838"/>
                </a:moveTo>
                <a:cubicBezTo>
                  <a:pt x="1540796" y="483069"/>
                  <a:pt x="1541363" y="484657"/>
                  <a:pt x="1542306" y="485598"/>
                </a:cubicBezTo>
                <a:cubicBezTo>
                  <a:pt x="1542298" y="485615"/>
                  <a:pt x="1542295" y="485636"/>
                  <a:pt x="1542287" y="485653"/>
                </a:cubicBezTo>
                <a:lnTo>
                  <a:pt x="1555309" y="485653"/>
                </a:lnTo>
                <a:cubicBezTo>
                  <a:pt x="1555340" y="485627"/>
                  <a:pt x="1555391" y="485627"/>
                  <a:pt x="1555420" y="485598"/>
                </a:cubicBezTo>
                <a:cubicBezTo>
                  <a:pt x="1556845" y="484555"/>
                  <a:pt x="1557793" y="483045"/>
                  <a:pt x="1558648" y="481338"/>
                </a:cubicBezTo>
                <a:lnTo>
                  <a:pt x="1559242" y="480838"/>
                </a:lnTo>
                <a:lnTo>
                  <a:pt x="1541156" y="480838"/>
                </a:lnTo>
                <a:close/>
                <a:moveTo>
                  <a:pt x="1634164" y="480838"/>
                </a:moveTo>
                <a:cubicBezTo>
                  <a:pt x="1633429" y="482452"/>
                  <a:pt x="1632667" y="484053"/>
                  <a:pt x="1631900" y="485653"/>
                </a:cubicBezTo>
                <a:lnTo>
                  <a:pt x="1645479" y="485653"/>
                </a:lnTo>
                <a:cubicBezTo>
                  <a:pt x="1646199" y="484064"/>
                  <a:pt x="1646847" y="482441"/>
                  <a:pt x="1647538" y="480838"/>
                </a:cubicBezTo>
                <a:lnTo>
                  <a:pt x="1634164" y="480838"/>
                </a:lnTo>
                <a:close/>
                <a:moveTo>
                  <a:pt x="25116" y="490450"/>
                </a:moveTo>
                <a:cubicBezTo>
                  <a:pt x="25889" y="492074"/>
                  <a:pt x="26743" y="493656"/>
                  <a:pt x="27546" y="495266"/>
                </a:cubicBezTo>
                <a:lnTo>
                  <a:pt x="40364" y="495266"/>
                </a:lnTo>
                <a:cubicBezTo>
                  <a:pt x="39514" y="493654"/>
                  <a:pt x="38586" y="492076"/>
                  <a:pt x="37767" y="490450"/>
                </a:cubicBezTo>
                <a:lnTo>
                  <a:pt x="25116" y="490450"/>
                </a:lnTo>
                <a:close/>
                <a:moveTo>
                  <a:pt x="115508" y="490450"/>
                </a:moveTo>
                <a:cubicBezTo>
                  <a:pt x="116258" y="492071"/>
                  <a:pt x="117084" y="493658"/>
                  <a:pt x="117864" y="495266"/>
                </a:cubicBezTo>
                <a:lnTo>
                  <a:pt x="130404" y="495266"/>
                </a:lnTo>
                <a:cubicBezTo>
                  <a:pt x="129592" y="493655"/>
                  <a:pt x="128717" y="492075"/>
                  <a:pt x="127937" y="490450"/>
                </a:cubicBezTo>
                <a:lnTo>
                  <a:pt x="115508" y="490450"/>
                </a:lnTo>
                <a:close/>
                <a:moveTo>
                  <a:pt x="231388" y="490450"/>
                </a:moveTo>
                <a:cubicBezTo>
                  <a:pt x="232081" y="492073"/>
                  <a:pt x="232856" y="493657"/>
                  <a:pt x="233576" y="495266"/>
                </a:cubicBezTo>
                <a:lnTo>
                  <a:pt x="246135" y="495266"/>
                </a:lnTo>
                <a:cubicBezTo>
                  <a:pt x="245382" y="493655"/>
                  <a:pt x="244578" y="492076"/>
                  <a:pt x="243853" y="490450"/>
                </a:cubicBezTo>
                <a:lnTo>
                  <a:pt x="231388" y="490450"/>
                </a:lnTo>
                <a:close/>
                <a:moveTo>
                  <a:pt x="367764" y="490450"/>
                </a:moveTo>
                <a:cubicBezTo>
                  <a:pt x="368236" y="492080"/>
                  <a:pt x="368776" y="493654"/>
                  <a:pt x="369267" y="495266"/>
                </a:cubicBezTo>
                <a:lnTo>
                  <a:pt x="381417" y="495266"/>
                </a:lnTo>
                <a:cubicBezTo>
                  <a:pt x="380909" y="493656"/>
                  <a:pt x="380364" y="492078"/>
                  <a:pt x="379877" y="490450"/>
                </a:cubicBezTo>
                <a:lnTo>
                  <a:pt x="367764" y="490450"/>
                </a:lnTo>
                <a:close/>
                <a:moveTo>
                  <a:pt x="515957" y="490450"/>
                </a:moveTo>
                <a:cubicBezTo>
                  <a:pt x="515967" y="490511"/>
                  <a:pt x="516004" y="490555"/>
                  <a:pt x="516013" y="490617"/>
                </a:cubicBezTo>
                <a:cubicBezTo>
                  <a:pt x="516273" y="492240"/>
                  <a:pt x="516437" y="493688"/>
                  <a:pt x="516662" y="495266"/>
                </a:cubicBezTo>
                <a:lnTo>
                  <a:pt x="650868" y="495266"/>
                </a:lnTo>
                <a:cubicBezTo>
                  <a:pt x="651582" y="493670"/>
                  <a:pt x="652210" y="492066"/>
                  <a:pt x="652667" y="490450"/>
                </a:cubicBezTo>
                <a:lnTo>
                  <a:pt x="515957" y="490450"/>
                </a:lnTo>
                <a:close/>
                <a:moveTo>
                  <a:pt x="827813" y="490450"/>
                </a:moveTo>
                <a:lnTo>
                  <a:pt x="827813" y="495266"/>
                </a:lnTo>
                <a:lnTo>
                  <a:pt x="839221" y="495266"/>
                </a:lnTo>
                <a:lnTo>
                  <a:pt x="839221" y="490450"/>
                </a:lnTo>
                <a:lnTo>
                  <a:pt x="827813" y="490450"/>
                </a:lnTo>
                <a:close/>
                <a:moveTo>
                  <a:pt x="857900" y="490450"/>
                </a:moveTo>
                <a:cubicBezTo>
                  <a:pt x="858429" y="491734"/>
                  <a:pt x="858897" y="493070"/>
                  <a:pt x="859440" y="494321"/>
                </a:cubicBezTo>
                <a:cubicBezTo>
                  <a:pt x="859577" y="494632"/>
                  <a:pt x="859692" y="494954"/>
                  <a:pt x="859829" y="495266"/>
                </a:cubicBezTo>
                <a:lnTo>
                  <a:pt x="960813" y="495266"/>
                </a:lnTo>
                <a:cubicBezTo>
                  <a:pt x="960799" y="495233"/>
                  <a:pt x="960790" y="495206"/>
                  <a:pt x="960776" y="495173"/>
                </a:cubicBezTo>
                <a:cubicBezTo>
                  <a:pt x="960491" y="494699"/>
                  <a:pt x="960113" y="493761"/>
                  <a:pt x="959923" y="493951"/>
                </a:cubicBezTo>
                <a:cubicBezTo>
                  <a:pt x="960975" y="492813"/>
                  <a:pt x="962041" y="491601"/>
                  <a:pt x="963095" y="490450"/>
                </a:cubicBezTo>
                <a:lnTo>
                  <a:pt x="857900" y="490450"/>
                </a:lnTo>
                <a:close/>
                <a:moveTo>
                  <a:pt x="987525" y="490450"/>
                </a:moveTo>
                <a:cubicBezTo>
                  <a:pt x="987204" y="491187"/>
                  <a:pt x="986771" y="491966"/>
                  <a:pt x="986041" y="492802"/>
                </a:cubicBezTo>
                <a:cubicBezTo>
                  <a:pt x="985343" y="493608"/>
                  <a:pt x="984782" y="494433"/>
                  <a:pt x="984297" y="495266"/>
                </a:cubicBezTo>
                <a:lnTo>
                  <a:pt x="1016870" y="495266"/>
                </a:lnTo>
                <a:cubicBezTo>
                  <a:pt x="1017433" y="493652"/>
                  <a:pt x="1018055" y="492066"/>
                  <a:pt x="1018595" y="490450"/>
                </a:cubicBezTo>
                <a:lnTo>
                  <a:pt x="987525" y="490450"/>
                </a:lnTo>
                <a:close/>
                <a:moveTo>
                  <a:pt x="1059553" y="490450"/>
                </a:moveTo>
                <a:cubicBezTo>
                  <a:pt x="1059307" y="492055"/>
                  <a:pt x="1059067" y="493679"/>
                  <a:pt x="1058811" y="495266"/>
                </a:cubicBezTo>
                <a:lnTo>
                  <a:pt x="1070831" y="495266"/>
                </a:lnTo>
                <a:cubicBezTo>
                  <a:pt x="1071075" y="493679"/>
                  <a:pt x="1071302" y="492054"/>
                  <a:pt x="1071536" y="490450"/>
                </a:cubicBezTo>
                <a:lnTo>
                  <a:pt x="1059553" y="490450"/>
                </a:lnTo>
                <a:close/>
                <a:moveTo>
                  <a:pt x="1278698" y="490450"/>
                </a:moveTo>
                <a:cubicBezTo>
                  <a:pt x="1277801" y="491838"/>
                  <a:pt x="1276891" y="493231"/>
                  <a:pt x="1275915" y="494414"/>
                </a:cubicBezTo>
                <a:cubicBezTo>
                  <a:pt x="1275709" y="494685"/>
                  <a:pt x="1275542" y="494991"/>
                  <a:pt x="1275340" y="495266"/>
                </a:cubicBezTo>
                <a:lnTo>
                  <a:pt x="1437297" y="495266"/>
                </a:lnTo>
                <a:lnTo>
                  <a:pt x="1438206" y="490450"/>
                </a:lnTo>
                <a:lnTo>
                  <a:pt x="1437241" y="490450"/>
                </a:lnTo>
                <a:lnTo>
                  <a:pt x="1436518" y="491098"/>
                </a:lnTo>
                <a:cubicBezTo>
                  <a:pt x="1436609" y="490885"/>
                  <a:pt x="1436686" y="490664"/>
                  <a:pt x="1436777" y="490450"/>
                </a:cubicBezTo>
                <a:lnTo>
                  <a:pt x="1278698" y="490450"/>
                </a:lnTo>
                <a:close/>
                <a:moveTo>
                  <a:pt x="1482298" y="490450"/>
                </a:moveTo>
                <a:cubicBezTo>
                  <a:pt x="1482112" y="491285"/>
                  <a:pt x="1481957" y="492167"/>
                  <a:pt x="1482094" y="493376"/>
                </a:cubicBezTo>
                <a:cubicBezTo>
                  <a:pt x="1482141" y="494031"/>
                  <a:pt x="1482381" y="494627"/>
                  <a:pt x="1482483" y="495266"/>
                </a:cubicBezTo>
                <a:lnTo>
                  <a:pt x="1499308" y="495266"/>
                </a:lnTo>
                <a:cubicBezTo>
                  <a:pt x="1499000" y="494797"/>
                  <a:pt x="1498686" y="494328"/>
                  <a:pt x="1498529" y="493858"/>
                </a:cubicBezTo>
                <a:cubicBezTo>
                  <a:pt x="1498217" y="493081"/>
                  <a:pt x="1497389" y="491611"/>
                  <a:pt x="1496155" y="490450"/>
                </a:cubicBezTo>
                <a:lnTo>
                  <a:pt x="1482298" y="490450"/>
                </a:lnTo>
                <a:close/>
                <a:moveTo>
                  <a:pt x="1539894" y="490450"/>
                </a:moveTo>
                <a:cubicBezTo>
                  <a:pt x="1539123" y="492068"/>
                  <a:pt x="1538288" y="493663"/>
                  <a:pt x="1537483" y="495266"/>
                </a:cubicBezTo>
                <a:lnTo>
                  <a:pt x="1549652" y="495266"/>
                </a:lnTo>
                <a:cubicBezTo>
                  <a:pt x="1550440" y="493664"/>
                  <a:pt x="1551234" y="492061"/>
                  <a:pt x="1551989" y="490450"/>
                </a:cubicBezTo>
                <a:lnTo>
                  <a:pt x="1539894" y="490450"/>
                </a:lnTo>
                <a:close/>
                <a:moveTo>
                  <a:pt x="1629656" y="490450"/>
                </a:moveTo>
                <a:cubicBezTo>
                  <a:pt x="1628841" y="492073"/>
                  <a:pt x="1627942" y="493657"/>
                  <a:pt x="1627096" y="495266"/>
                </a:cubicBezTo>
                <a:lnTo>
                  <a:pt x="1640916" y="495266"/>
                </a:lnTo>
                <a:cubicBezTo>
                  <a:pt x="1641723" y="493648"/>
                  <a:pt x="1642643" y="492083"/>
                  <a:pt x="1643420" y="490450"/>
                </a:cubicBezTo>
                <a:lnTo>
                  <a:pt x="1629656" y="490450"/>
                </a:lnTo>
                <a:close/>
                <a:moveTo>
                  <a:pt x="29995" y="500063"/>
                </a:moveTo>
                <a:cubicBezTo>
                  <a:pt x="30827" y="501658"/>
                  <a:pt x="31563" y="503297"/>
                  <a:pt x="32425" y="504878"/>
                </a:cubicBezTo>
                <a:lnTo>
                  <a:pt x="1621272" y="504878"/>
                </a:lnTo>
                <a:cubicBezTo>
                  <a:pt x="1620288" y="504083"/>
                  <a:pt x="1619089" y="503526"/>
                  <a:pt x="1617710" y="503526"/>
                </a:cubicBezTo>
                <a:lnTo>
                  <a:pt x="1545626" y="503526"/>
                </a:lnTo>
                <a:cubicBezTo>
                  <a:pt x="1546220" y="502378"/>
                  <a:pt x="1546729" y="501211"/>
                  <a:pt x="1547314" y="500063"/>
                </a:cubicBezTo>
                <a:lnTo>
                  <a:pt x="1535090" y="500063"/>
                </a:lnTo>
                <a:cubicBezTo>
                  <a:pt x="1534360" y="501457"/>
                  <a:pt x="1533745" y="502894"/>
                  <a:pt x="1532994" y="504285"/>
                </a:cubicBezTo>
                <a:lnTo>
                  <a:pt x="1501367" y="504285"/>
                </a:lnTo>
                <a:cubicBezTo>
                  <a:pt x="1501795" y="502730"/>
                  <a:pt x="1501697" y="501337"/>
                  <a:pt x="1501423" y="500063"/>
                </a:cubicBezTo>
                <a:lnTo>
                  <a:pt x="1483782" y="500063"/>
                </a:lnTo>
                <a:cubicBezTo>
                  <a:pt x="1484391" y="501545"/>
                  <a:pt x="1485054" y="503016"/>
                  <a:pt x="1485989" y="504378"/>
                </a:cubicBezTo>
                <a:lnTo>
                  <a:pt x="1435460" y="504378"/>
                </a:lnTo>
                <a:cubicBezTo>
                  <a:pt x="1435650" y="503714"/>
                  <a:pt x="1435848" y="503041"/>
                  <a:pt x="1435943" y="502378"/>
                </a:cubicBezTo>
                <a:lnTo>
                  <a:pt x="1436388" y="500063"/>
                </a:lnTo>
                <a:lnTo>
                  <a:pt x="1272354" y="500063"/>
                </a:lnTo>
                <a:cubicBezTo>
                  <a:pt x="1271751" y="501207"/>
                  <a:pt x="1271133" y="502343"/>
                  <a:pt x="1270684" y="503619"/>
                </a:cubicBezTo>
                <a:lnTo>
                  <a:pt x="1069625" y="503619"/>
                </a:lnTo>
                <a:cubicBezTo>
                  <a:pt x="1069817" y="502469"/>
                  <a:pt x="1069958" y="501222"/>
                  <a:pt x="1070145" y="500063"/>
                </a:cubicBezTo>
                <a:lnTo>
                  <a:pt x="1058069" y="500063"/>
                </a:lnTo>
                <a:cubicBezTo>
                  <a:pt x="1057852" y="501341"/>
                  <a:pt x="1057699" y="502723"/>
                  <a:pt x="1057475" y="503989"/>
                </a:cubicBezTo>
                <a:lnTo>
                  <a:pt x="1013772" y="503989"/>
                </a:lnTo>
                <a:lnTo>
                  <a:pt x="1013884" y="503619"/>
                </a:lnTo>
                <a:cubicBezTo>
                  <a:pt x="1014264" y="502670"/>
                  <a:pt x="1014542" y="501715"/>
                  <a:pt x="1014922" y="500766"/>
                </a:cubicBezTo>
                <a:cubicBezTo>
                  <a:pt x="1015018" y="500538"/>
                  <a:pt x="1015070" y="500292"/>
                  <a:pt x="1015164" y="500063"/>
                </a:cubicBezTo>
                <a:lnTo>
                  <a:pt x="982665" y="500063"/>
                </a:lnTo>
                <a:cubicBezTo>
                  <a:pt x="982402" y="501339"/>
                  <a:pt x="982085" y="502609"/>
                  <a:pt x="982053" y="503896"/>
                </a:cubicBezTo>
                <a:lnTo>
                  <a:pt x="962965" y="503896"/>
                </a:lnTo>
                <a:cubicBezTo>
                  <a:pt x="962965" y="502601"/>
                  <a:pt x="962830" y="501323"/>
                  <a:pt x="962575" y="500063"/>
                </a:cubicBezTo>
                <a:lnTo>
                  <a:pt x="861796" y="500063"/>
                </a:lnTo>
                <a:cubicBezTo>
                  <a:pt x="861983" y="500555"/>
                  <a:pt x="862216" y="501026"/>
                  <a:pt x="862389" y="501526"/>
                </a:cubicBezTo>
                <a:cubicBezTo>
                  <a:pt x="862674" y="502284"/>
                  <a:pt x="862774" y="502862"/>
                  <a:pt x="862964" y="503526"/>
                </a:cubicBezTo>
                <a:lnTo>
                  <a:pt x="839221" y="503526"/>
                </a:lnTo>
                <a:lnTo>
                  <a:pt x="839221" y="500063"/>
                </a:lnTo>
                <a:lnTo>
                  <a:pt x="827813" y="500063"/>
                </a:lnTo>
                <a:lnTo>
                  <a:pt x="827813" y="503619"/>
                </a:lnTo>
                <a:lnTo>
                  <a:pt x="649273" y="503619"/>
                </a:lnTo>
                <a:cubicBezTo>
                  <a:pt x="649769" y="502627"/>
                  <a:pt x="649994" y="501409"/>
                  <a:pt x="650015" y="500063"/>
                </a:cubicBezTo>
                <a:lnTo>
                  <a:pt x="517348" y="500063"/>
                </a:lnTo>
                <a:cubicBezTo>
                  <a:pt x="517528" y="501412"/>
                  <a:pt x="517750" y="502895"/>
                  <a:pt x="517923" y="504193"/>
                </a:cubicBezTo>
                <a:lnTo>
                  <a:pt x="384292" y="504193"/>
                </a:lnTo>
                <a:cubicBezTo>
                  <a:pt x="383824" y="502838"/>
                  <a:pt x="383410" y="501431"/>
                  <a:pt x="382956" y="500063"/>
                </a:cubicBezTo>
                <a:lnTo>
                  <a:pt x="370751" y="500063"/>
                </a:lnTo>
                <a:cubicBezTo>
                  <a:pt x="371190" y="501433"/>
                  <a:pt x="371596" y="502836"/>
                  <a:pt x="372049" y="504193"/>
                </a:cubicBezTo>
                <a:lnTo>
                  <a:pt x="250382" y="504193"/>
                </a:lnTo>
                <a:cubicBezTo>
                  <a:pt x="249694" y="502835"/>
                  <a:pt x="249086" y="501432"/>
                  <a:pt x="248416" y="500063"/>
                </a:cubicBezTo>
                <a:lnTo>
                  <a:pt x="235765" y="500063"/>
                </a:lnTo>
                <a:cubicBezTo>
                  <a:pt x="236407" y="501432"/>
                  <a:pt x="236996" y="502833"/>
                  <a:pt x="237657" y="504193"/>
                </a:cubicBezTo>
                <a:lnTo>
                  <a:pt x="134985" y="504193"/>
                </a:lnTo>
                <a:cubicBezTo>
                  <a:pt x="134241" y="502834"/>
                  <a:pt x="133593" y="501431"/>
                  <a:pt x="132871" y="500063"/>
                </a:cubicBezTo>
                <a:lnTo>
                  <a:pt x="120220" y="500063"/>
                </a:lnTo>
                <a:cubicBezTo>
                  <a:pt x="120786" y="501178"/>
                  <a:pt x="121291" y="502324"/>
                  <a:pt x="121871" y="503433"/>
                </a:cubicBezTo>
                <a:lnTo>
                  <a:pt x="48841" y="503433"/>
                </a:lnTo>
                <a:cubicBezTo>
                  <a:pt x="47511" y="503433"/>
                  <a:pt x="46378" y="503897"/>
                  <a:pt x="45428" y="504656"/>
                </a:cubicBezTo>
                <a:cubicBezTo>
                  <a:pt x="44559" y="503144"/>
                  <a:pt x="43784" y="501587"/>
                  <a:pt x="42942" y="500063"/>
                </a:cubicBezTo>
                <a:lnTo>
                  <a:pt x="29995" y="500063"/>
                </a:lnTo>
                <a:close/>
                <a:moveTo>
                  <a:pt x="1624499" y="500063"/>
                </a:moveTo>
                <a:cubicBezTo>
                  <a:pt x="1623620" y="501661"/>
                  <a:pt x="1622812" y="503294"/>
                  <a:pt x="1621902" y="504878"/>
                </a:cubicBezTo>
                <a:lnTo>
                  <a:pt x="1635870" y="504878"/>
                </a:lnTo>
                <a:cubicBezTo>
                  <a:pt x="1636738" y="503286"/>
                  <a:pt x="1637554" y="501669"/>
                  <a:pt x="1638393" y="500063"/>
                </a:cubicBezTo>
                <a:lnTo>
                  <a:pt x="1624499" y="500063"/>
                </a:lnTo>
                <a:close/>
                <a:moveTo>
                  <a:pt x="35207" y="509675"/>
                </a:moveTo>
                <a:cubicBezTo>
                  <a:pt x="36126" y="511290"/>
                  <a:pt x="37078" y="512890"/>
                  <a:pt x="38027" y="514490"/>
                </a:cubicBezTo>
                <a:lnTo>
                  <a:pt x="1630435" y="514490"/>
                </a:lnTo>
                <a:cubicBezTo>
                  <a:pt x="1631393" y="512874"/>
                  <a:pt x="1632438" y="511307"/>
                  <a:pt x="1633366" y="509675"/>
                </a:cubicBezTo>
                <a:lnTo>
                  <a:pt x="35207" y="509675"/>
                </a:lnTo>
                <a:close/>
                <a:moveTo>
                  <a:pt x="40809" y="519269"/>
                </a:moveTo>
                <a:cubicBezTo>
                  <a:pt x="41804" y="520882"/>
                  <a:pt x="42846" y="522468"/>
                  <a:pt x="43870" y="524066"/>
                </a:cubicBezTo>
                <a:lnTo>
                  <a:pt x="57893" y="524066"/>
                </a:lnTo>
                <a:cubicBezTo>
                  <a:pt x="56818" y="522473"/>
                  <a:pt x="55748" y="520877"/>
                  <a:pt x="54703" y="519269"/>
                </a:cubicBezTo>
                <a:lnTo>
                  <a:pt x="40809" y="519269"/>
                </a:lnTo>
                <a:close/>
                <a:moveTo>
                  <a:pt x="130775" y="519269"/>
                </a:moveTo>
                <a:cubicBezTo>
                  <a:pt x="131738" y="520874"/>
                  <a:pt x="132714" y="522476"/>
                  <a:pt x="133705" y="524066"/>
                </a:cubicBezTo>
                <a:lnTo>
                  <a:pt x="146857" y="524066"/>
                </a:lnTo>
                <a:cubicBezTo>
                  <a:pt x="145815" y="522472"/>
                  <a:pt x="144772" y="520879"/>
                  <a:pt x="143759" y="519269"/>
                </a:cubicBezTo>
                <a:lnTo>
                  <a:pt x="130775" y="519269"/>
                </a:lnTo>
                <a:close/>
                <a:moveTo>
                  <a:pt x="245263" y="519269"/>
                </a:moveTo>
                <a:cubicBezTo>
                  <a:pt x="246159" y="520875"/>
                  <a:pt x="247067" y="522475"/>
                  <a:pt x="247990" y="524066"/>
                </a:cubicBezTo>
                <a:lnTo>
                  <a:pt x="261197" y="524066"/>
                </a:lnTo>
                <a:cubicBezTo>
                  <a:pt x="260237" y="522473"/>
                  <a:pt x="259275" y="520879"/>
                  <a:pt x="258340" y="519269"/>
                </a:cubicBezTo>
                <a:lnTo>
                  <a:pt x="245263" y="519269"/>
                </a:lnTo>
                <a:close/>
                <a:moveTo>
                  <a:pt x="377354" y="519269"/>
                </a:moveTo>
                <a:cubicBezTo>
                  <a:pt x="377978" y="520880"/>
                  <a:pt x="378622" y="522472"/>
                  <a:pt x="379265" y="524066"/>
                </a:cubicBezTo>
                <a:lnTo>
                  <a:pt x="391767" y="524066"/>
                </a:lnTo>
                <a:cubicBezTo>
                  <a:pt x="391096" y="522474"/>
                  <a:pt x="390433" y="520879"/>
                  <a:pt x="389783" y="519269"/>
                </a:cubicBezTo>
                <a:lnTo>
                  <a:pt x="377354" y="519269"/>
                </a:lnTo>
                <a:close/>
                <a:moveTo>
                  <a:pt x="518776" y="519269"/>
                </a:moveTo>
                <a:cubicBezTo>
                  <a:pt x="518893" y="520878"/>
                  <a:pt x="519022" y="522494"/>
                  <a:pt x="519110" y="524066"/>
                </a:cubicBezTo>
                <a:lnTo>
                  <a:pt x="621764" y="524066"/>
                </a:lnTo>
                <a:cubicBezTo>
                  <a:pt x="621915" y="521949"/>
                  <a:pt x="622929" y="520262"/>
                  <a:pt x="624862" y="519361"/>
                </a:cubicBezTo>
                <a:cubicBezTo>
                  <a:pt x="624925" y="519333"/>
                  <a:pt x="624966" y="519298"/>
                  <a:pt x="625029" y="519269"/>
                </a:cubicBezTo>
                <a:lnTo>
                  <a:pt x="518776" y="519269"/>
                </a:lnTo>
                <a:close/>
                <a:moveTo>
                  <a:pt x="827627" y="519269"/>
                </a:moveTo>
                <a:lnTo>
                  <a:pt x="827627" y="524066"/>
                </a:lnTo>
                <a:lnTo>
                  <a:pt x="838738" y="524066"/>
                </a:lnTo>
                <a:lnTo>
                  <a:pt x="838738" y="519269"/>
                </a:lnTo>
                <a:lnTo>
                  <a:pt x="827627" y="519269"/>
                </a:lnTo>
                <a:close/>
                <a:moveTo>
                  <a:pt x="864689" y="519269"/>
                </a:moveTo>
                <a:cubicBezTo>
                  <a:pt x="864973" y="520881"/>
                  <a:pt x="865217" y="522548"/>
                  <a:pt x="865580" y="524066"/>
                </a:cubicBezTo>
                <a:lnTo>
                  <a:pt x="950370" y="524066"/>
                </a:lnTo>
                <a:cubicBezTo>
                  <a:pt x="950841" y="523516"/>
                  <a:pt x="951467" y="523087"/>
                  <a:pt x="952429" y="522584"/>
                </a:cubicBezTo>
                <a:cubicBezTo>
                  <a:pt x="954003" y="521749"/>
                  <a:pt x="955354" y="520593"/>
                  <a:pt x="956547" y="519269"/>
                </a:cubicBezTo>
                <a:lnTo>
                  <a:pt x="864689" y="519269"/>
                </a:lnTo>
                <a:close/>
                <a:moveTo>
                  <a:pt x="983295" y="519269"/>
                </a:moveTo>
                <a:cubicBezTo>
                  <a:pt x="983427" y="519647"/>
                  <a:pt x="983486" y="520017"/>
                  <a:pt x="983666" y="520398"/>
                </a:cubicBezTo>
                <a:cubicBezTo>
                  <a:pt x="984536" y="522135"/>
                  <a:pt x="985937" y="523248"/>
                  <a:pt x="987488" y="524066"/>
                </a:cubicBezTo>
                <a:lnTo>
                  <a:pt x="1002068" y="524066"/>
                </a:lnTo>
                <a:cubicBezTo>
                  <a:pt x="1004526" y="522434"/>
                  <a:pt x="1006508" y="520661"/>
                  <a:pt x="1007484" y="519269"/>
                </a:cubicBezTo>
                <a:lnTo>
                  <a:pt x="983295" y="519269"/>
                </a:lnTo>
                <a:close/>
                <a:moveTo>
                  <a:pt x="1054192" y="519269"/>
                </a:moveTo>
                <a:cubicBezTo>
                  <a:pt x="1053857" y="520915"/>
                  <a:pt x="1053479" y="522441"/>
                  <a:pt x="1053135" y="524066"/>
                </a:cubicBezTo>
                <a:lnTo>
                  <a:pt x="1065730" y="524066"/>
                </a:lnTo>
                <a:cubicBezTo>
                  <a:pt x="1066060" y="522444"/>
                  <a:pt x="1066430" y="520910"/>
                  <a:pt x="1066750" y="519269"/>
                </a:cubicBezTo>
                <a:lnTo>
                  <a:pt x="1054192" y="519269"/>
                </a:lnTo>
                <a:close/>
                <a:moveTo>
                  <a:pt x="1262393" y="519269"/>
                </a:moveTo>
                <a:cubicBezTo>
                  <a:pt x="1262266" y="520754"/>
                  <a:pt x="1262493" y="522178"/>
                  <a:pt x="1262708" y="523251"/>
                </a:cubicBezTo>
                <a:cubicBezTo>
                  <a:pt x="1262708" y="523505"/>
                  <a:pt x="1262741" y="523754"/>
                  <a:pt x="1262801" y="524066"/>
                </a:cubicBezTo>
                <a:lnTo>
                  <a:pt x="1436221" y="524066"/>
                </a:lnTo>
                <a:cubicBezTo>
                  <a:pt x="1436763" y="522541"/>
                  <a:pt x="1436873" y="520929"/>
                  <a:pt x="1436722" y="519269"/>
                </a:cubicBezTo>
                <a:lnTo>
                  <a:pt x="1262393" y="519269"/>
                </a:lnTo>
                <a:close/>
                <a:moveTo>
                  <a:pt x="1523144" y="519269"/>
                </a:moveTo>
                <a:cubicBezTo>
                  <a:pt x="1522137" y="520875"/>
                  <a:pt x="1521120" y="522474"/>
                  <a:pt x="1520084" y="524066"/>
                </a:cubicBezTo>
                <a:lnTo>
                  <a:pt x="1533717" y="524066"/>
                </a:lnTo>
                <a:cubicBezTo>
                  <a:pt x="1534711" y="522468"/>
                  <a:pt x="1535720" y="520883"/>
                  <a:pt x="1536685" y="519269"/>
                </a:cubicBezTo>
                <a:lnTo>
                  <a:pt x="1523144" y="519269"/>
                </a:lnTo>
                <a:close/>
                <a:moveTo>
                  <a:pt x="1612850" y="519269"/>
                </a:moveTo>
                <a:cubicBezTo>
                  <a:pt x="1611802" y="520880"/>
                  <a:pt x="1610718" y="522470"/>
                  <a:pt x="1609641" y="524066"/>
                </a:cubicBezTo>
                <a:lnTo>
                  <a:pt x="1624518" y="524066"/>
                </a:lnTo>
                <a:cubicBezTo>
                  <a:pt x="1625534" y="522480"/>
                  <a:pt x="1626498" y="520870"/>
                  <a:pt x="1627486" y="519269"/>
                </a:cubicBezTo>
                <a:lnTo>
                  <a:pt x="1612850" y="519269"/>
                </a:lnTo>
                <a:close/>
                <a:moveTo>
                  <a:pt x="47060" y="528881"/>
                </a:moveTo>
                <a:cubicBezTo>
                  <a:pt x="48124" y="530480"/>
                  <a:pt x="49159" y="532094"/>
                  <a:pt x="50251" y="533678"/>
                </a:cubicBezTo>
                <a:lnTo>
                  <a:pt x="64608" y="533678"/>
                </a:lnTo>
                <a:cubicBezTo>
                  <a:pt x="63444" y="532076"/>
                  <a:pt x="62236" y="530500"/>
                  <a:pt x="61102" y="528881"/>
                </a:cubicBezTo>
                <a:lnTo>
                  <a:pt x="47060" y="528881"/>
                </a:lnTo>
                <a:close/>
                <a:moveTo>
                  <a:pt x="136673" y="528881"/>
                </a:moveTo>
                <a:cubicBezTo>
                  <a:pt x="137722" y="530501"/>
                  <a:pt x="138843" y="532075"/>
                  <a:pt x="139920" y="533678"/>
                </a:cubicBezTo>
                <a:lnTo>
                  <a:pt x="153349" y="533678"/>
                </a:lnTo>
                <a:cubicBezTo>
                  <a:pt x="152223" y="532076"/>
                  <a:pt x="151053" y="530500"/>
                  <a:pt x="149955" y="528881"/>
                </a:cubicBezTo>
                <a:lnTo>
                  <a:pt x="136673" y="528881"/>
                </a:lnTo>
                <a:close/>
                <a:moveTo>
                  <a:pt x="250735" y="528881"/>
                </a:moveTo>
                <a:cubicBezTo>
                  <a:pt x="251712" y="530504"/>
                  <a:pt x="252774" y="532071"/>
                  <a:pt x="253777" y="533678"/>
                </a:cubicBezTo>
                <a:lnTo>
                  <a:pt x="267188" y="533678"/>
                </a:lnTo>
                <a:cubicBezTo>
                  <a:pt x="266149" y="532077"/>
                  <a:pt x="265086" y="530501"/>
                  <a:pt x="264072" y="528881"/>
                </a:cubicBezTo>
                <a:lnTo>
                  <a:pt x="250735" y="528881"/>
                </a:lnTo>
                <a:close/>
                <a:moveTo>
                  <a:pt x="381176" y="528881"/>
                </a:moveTo>
                <a:cubicBezTo>
                  <a:pt x="381858" y="530502"/>
                  <a:pt x="382589" y="532077"/>
                  <a:pt x="383290" y="533678"/>
                </a:cubicBezTo>
                <a:lnTo>
                  <a:pt x="395978" y="533678"/>
                </a:lnTo>
                <a:cubicBezTo>
                  <a:pt x="395243" y="532074"/>
                  <a:pt x="394467" y="530506"/>
                  <a:pt x="393752" y="528881"/>
                </a:cubicBezTo>
                <a:lnTo>
                  <a:pt x="381176" y="528881"/>
                </a:lnTo>
                <a:close/>
                <a:moveTo>
                  <a:pt x="519333" y="528881"/>
                </a:moveTo>
                <a:cubicBezTo>
                  <a:pt x="519394" y="530499"/>
                  <a:pt x="519418" y="532093"/>
                  <a:pt x="519444" y="533678"/>
                </a:cubicBezTo>
                <a:lnTo>
                  <a:pt x="622747" y="533678"/>
                </a:lnTo>
                <a:cubicBezTo>
                  <a:pt x="622843" y="532065"/>
                  <a:pt x="622734" y="530462"/>
                  <a:pt x="622395" y="528881"/>
                </a:cubicBezTo>
                <a:lnTo>
                  <a:pt x="519333" y="528881"/>
                </a:lnTo>
                <a:close/>
                <a:moveTo>
                  <a:pt x="827627" y="528881"/>
                </a:moveTo>
                <a:lnTo>
                  <a:pt x="827627" y="533678"/>
                </a:lnTo>
                <a:lnTo>
                  <a:pt x="838738" y="533678"/>
                </a:lnTo>
                <a:lnTo>
                  <a:pt x="838738" y="528881"/>
                </a:lnTo>
                <a:lnTo>
                  <a:pt x="827627" y="528881"/>
                </a:lnTo>
                <a:close/>
                <a:moveTo>
                  <a:pt x="866693" y="528881"/>
                </a:moveTo>
                <a:cubicBezTo>
                  <a:pt x="866805" y="529385"/>
                  <a:pt x="866945" y="529835"/>
                  <a:pt x="867045" y="530363"/>
                </a:cubicBezTo>
                <a:cubicBezTo>
                  <a:pt x="867334" y="531613"/>
                  <a:pt x="867828" y="532575"/>
                  <a:pt x="868251" y="533678"/>
                </a:cubicBezTo>
                <a:lnTo>
                  <a:pt x="947773" y="533678"/>
                </a:lnTo>
                <a:cubicBezTo>
                  <a:pt x="948217" y="532027"/>
                  <a:pt x="948569" y="530423"/>
                  <a:pt x="948849" y="528881"/>
                </a:cubicBezTo>
                <a:lnTo>
                  <a:pt x="866693" y="528881"/>
                </a:lnTo>
                <a:close/>
                <a:moveTo>
                  <a:pt x="1052059" y="528881"/>
                </a:moveTo>
                <a:cubicBezTo>
                  <a:pt x="1051704" y="530484"/>
                  <a:pt x="1051347" y="532096"/>
                  <a:pt x="1050983" y="533678"/>
                </a:cubicBezTo>
                <a:lnTo>
                  <a:pt x="1063671" y="533678"/>
                </a:lnTo>
                <a:cubicBezTo>
                  <a:pt x="1064021" y="532095"/>
                  <a:pt x="1064369" y="530484"/>
                  <a:pt x="1064710" y="528881"/>
                </a:cubicBezTo>
                <a:lnTo>
                  <a:pt x="1052059" y="528881"/>
                </a:lnTo>
                <a:close/>
                <a:moveTo>
                  <a:pt x="1262801" y="528881"/>
                </a:moveTo>
                <a:cubicBezTo>
                  <a:pt x="1262772" y="530382"/>
                  <a:pt x="1262658" y="531861"/>
                  <a:pt x="1262708" y="533400"/>
                </a:cubicBezTo>
                <a:cubicBezTo>
                  <a:pt x="1262655" y="533495"/>
                  <a:pt x="1262594" y="533583"/>
                  <a:pt x="1262541" y="533678"/>
                </a:cubicBezTo>
                <a:lnTo>
                  <a:pt x="1433012" y="533678"/>
                </a:lnTo>
                <a:cubicBezTo>
                  <a:pt x="1433183" y="533081"/>
                  <a:pt x="1433403" y="532473"/>
                  <a:pt x="1433568" y="531881"/>
                </a:cubicBezTo>
                <a:cubicBezTo>
                  <a:pt x="1433856" y="530814"/>
                  <a:pt x="1434270" y="529898"/>
                  <a:pt x="1434588" y="528881"/>
                </a:cubicBezTo>
                <a:lnTo>
                  <a:pt x="1262801" y="528881"/>
                </a:lnTo>
                <a:close/>
                <a:moveTo>
                  <a:pt x="1516949" y="528881"/>
                </a:moveTo>
                <a:cubicBezTo>
                  <a:pt x="1515855" y="530499"/>
                  <a:pt x="1514695" y="532077"/>
                  <a:pt x="1513573" y="533678"/>
                </a:cubicBezTo>
                <a:lnTo>
                  <a:pt x="1527596" y="533678"/>
                </a:lnTo>
                <a:cubicBezTo>
                  <a:pt x="1528660" y="532090"/>
                  <a:pt x="1529694" y="530486"/>
                  <a:pt x="1530731" y="528881"/>
                </a:cubicBezTo>
                <a:lnTo>
                  <a:pt x="1516949" y="528881"/>
                </a:lnTo>
                <a:close/>
                <a:moveTo>
                  <a:pt x="1606432" y="528881"/>
                </a:moveTo>
                <a:cubicBezTo>
                  <a:pt x="1605298" y="530500"/>
                  <a:pt x="1604090" y="532076"/>
                  <a:pt x="1602926" y="533678"/>
                </a:cubicBezTo>
                <a:lnTo>
                  <a:pt x="1618137" y="533678"/>
                </a:lnTo>
                <a:cubicBezTo>
                  <a:pt x="1619249" y="532064"/>
                  <a:pt x="1620466" y="530511"/>
                  <a:pt x="1621550" y="528881"/>
                </a:cubicBezTo>
                <a:lnTo>
                  <a:pt x="1606432" y="528881"/>
                </a:lnTo>
                <a:close/>
                <a:moveTo>
                  <a:pt x="53627" y="538493"/>
                </a:moveTo>
                <a:cubicBezTo>
                  <a:pt x="54781" y="540109"/>
                  <a:pt x="55987" y="541692"/>
                  <a:pt x="57170" y="543290"/>
                </a:cubicBezTo>
                <a:lnTo>
                  <a:pt x="71731" y="543290"/>
                </a:lnTo>
                <a:cubicBezTo>
                  <a:pt x="70505" y="541715"/>
                  <a:pt x="69368" y="540085"/>
                  <a:pt x="68170" y="538493"/>
                </a:cubicBezTo>
                <a:lnTo>
                  <a:pt x="53627" y="538493"/>
                </a:lnTo>
                <a:close/>
                <a:moveTo>
                  <a:pt x="143221" y="538493"/>
                </a:moveTo>
                <a:cubicBezTo>
                  <a:pt x="144332" y="540088"/>
                  <a:pt x="145386" y="541712"/>
                  <a:pt x="146523" y="543290"/>
                </a:cubicBezTo>
                <a:lnTo>
                  <a:pt x="160250" y="543290"/>
                </a:lnTo>
                <a:cubicBezTo>
                  <a:pt x="159062" y="541715"/>
                  <a:pt x="157960" y="540086"/>
                  <a:pt x="156800" y="538493"/>
                </a:cubicBezTo>
                <a:lnTo>
                  <a:pt x="143221" y="538493"/>
                </a:lnTo>
                <a:close/>
                <a:moveTo>
                  <a:pt x="256838" y="538493"/>
                </a:moveTo>
                <a:cubicBezTo>
                  <a:pt x="257869" y="540086"/>
                  <a:pt x="258843" y="541714"/>
                  <a:pt x="259898" y="543290"/>
                </a:cubicBezTo>
                <a:lnTo>
                  <a:pt x="273588" y="543290"/>
                </a:lnTo>
                <a:cubicBezTo>
                  <a:pt x="272492" y="541715"/>
                  <a:pt x="271470" y="540088"/>
                  <a:pt x="270397" y="538493"/>
                </a:cubicBezTo>
                <a:lnTo>
                  <a:pt x="256838" y="538493"/>
                </a:lnTo>
                <a:close/>
                <a:moveTo>
                  <a:pt x="385461" y="538493"/>
                </a:moveTo>
                <a:cubicBezTo>
                  <a:pt x="386188" y="540087"/>
                  <a:pt x="386885" y="541716"/>
                  <a:pt x="387631" y="543290"/>
                </a:cubicBezTo>
                <a:lnTo>
                  <a:pt x="400486" y="543290"/>
                </a:lnTo>
                <a:cubicBezTo>
                  <a:pt x="399707" y="541721"/>
                  <a:pt x="399000" y="540083"/>
                  <a:pt x="398241" y="538493"/>
                </a:cubicBezTo>
                <a:lnTo>
                  <a:pt x="385461" y="538493"/>
                </a:lnTo>
                <a:close/>
                <a:moveTo>
                  <a:pt x="519685" y="538493"/>
                </a:moveTo>
                <a:cubicBezTo>
                  <a:pt x="519787" y="540295"/>
                  <a:pt x="520016" y="541969"/>
                  <a:pt x="520631" y="543290"/>
                </a:cubicBezTo>
                <a:lnTo>
                  <a:pt x="619612" y="543290"/>
                </a:lnTo>
                <a:cubicBezTo>
                  <a:pt x="620553" y="541685"/>
                  <a:pt x="621282" y="540089"/>
                  <a:pt x="621801" y="538493"/>
                </a:cubicBezTo>
                <a:lnTo>
                  <a:pt x="519685" y="538493"/>
                </a:lnTo>
                <a:close/>
                <a:moveTo>
                  <a:pt x="827627" y="538493"/>
                </a:moveTo>
                <a:lnTo>
                  <a:pt x="827627" y="543290"/>
                </a:lnTo>
                <a:lnTo>
                  <a:pt x="838738" y="543290"/>
                </a:lnTo>
                <a:lnTo>
                  <a:pt x="838738" y="538493"/>
                </a:lnTo>
                <a:lnTo>
                  <a:pt x="827627" y="538493"/>
                </a:lnTo>
                <a:close/>
                <a:moveTo>
                  <a:pt x="870013" y="538493"/>
                </a:moveTo>
                <a:cubicBezTo>
                  <a:pt x="870441" y="539480"/>
                  <a:pt x="870941" y="540469"/>
                  <a:pt x="871126" y="541457"/>
                </a:cubicBezTo>
                <a:cubicBezTo>
                  <a:pt x="871293" y="542190"/>
                  <a:pt x="871560" y="542725"/>
                  <a:pt x="871812" y="543290"/>
                </a:cubicBezTo>
                <a:lnTo>
                  <a:pt x="942894" y="543290"/>
                </a:lnTo>
                <a:cubicBezTo>
                  <a:pt x="944224" y="541798"/>
                  <a:pt x="945179" y="540164"/>
                  <a:pt x="945974" y="538493"/>
                </a:cubicBezTo>
                <a:lnTo>
                  <a:pt x="870013" y="538493"/>
                </a:lnTo>
                <a:close/>
                <a:moveTo>
                  <a:pt x="1049907" y="538493"/>
                </a:moveTo>
                <a:cubicBezTo>
                  <a:pt x="1049534" y="540051"/>
                  <a:pt x="1049232" y="541754"/>
                  <a:pt x="1048850" y="543290"/>
                </a:cubicBezTo>
                <a:lnTo>
                  <a:pt x="1061630" y="543290"/>
                </a:lnTo>
                <a:cubicBezTo>
                  <a:pt x="1061999" y="541748"/>
                  <a:pt x="1062291" y="540055"/>
                  <a:pt x="1062651" y="538493"/>
                </a:cubicBezTo>
                <a:lnTo>
                  <a:pt x="1049907" y="538493"/>
                </a:lnTo>
                <a:close/>
                <a:moveTo>
                  <a:pt x="1259666" y="538493"/>
                </a:moveTo>
                <a:cubicBezTo>
                  <a:pt x="1258739" y="540114"/>
                  <a:pt x="1257758" y="541687"/>
                  <a:pt x="1256809" y="543290"/>
                </a:cubicBezTo>
                <a:lnTo>
                  <a:pt x="1428782" y="543290"/>
                </a:lnTo>
                <a:cubicBezTo>
                  <a:pt x="1429888" y="541730"/>
                  <a:pt x="1430748" y="540124"/>
                  <a:pt x="1431416" y="538493"/>
                </a:cubicBezTo>
                <a:lnTo>
                  <a:pt x="1259666" y="538493"/>
                </a:lnTo>
                <a:close/>
                <a:moveTo>
                  <a:pt x="1510178" y="538493"/>
                </a:moveTo>
                <a:cubicBezTo>
                  <a:pt x="1509009" y="540101"/>
                  <a:pt x="1507814" y="541699"/>
                  <a:pt x="1506617" y="543290"/>
                </a:cubicBezTo>
                <a:lnTo>
                  <a:pt x="1520881" y="543290"/>
                </a:lnTo>
                <a:cubicBezTo>
                  <a:pt x="1522022" y="541705"/>
                  <a:pt x="1523125" y="540096"/>
                  <a:pt x="1524239" y="538493"/>
                </a:cubicBezTo>
                <a:lnTo>
                  <a:pt x="1510178" y="538493"/>
                </a:lnTo>
                <a:close/>
                <a:moveTo>
                  <a:pt x="1599364" y="538493"/>
                </a:moveTo>
                <a:cubicBezTo>
                  <a:pt x="1598167" y="540085"/>
                  <a:pt x="1597029" y="541716"/>
                  <a:pt x="1595803" y="543290"/>
                </a:cubicBezTo>
                <a:lnTo>
                  <a:pt x="1611292" y="543290"/>
                </a:lnTo>
                <a:cubicBezTo>
                  <a:pt x="1612460" y="541711"/>
                  <a:pt x="1613564" y="540090"/>
                  <a:pt x="1614705" y="538493"/>
                </a:cubicBezTo>
                <a:lnTo>
                  <a:pt x="1599364" y="538493"/>
                </a:lnTo>
                <a:close/>
                <a:moveTo>
                  <a:pt x="60750" y="548106"/>
                </a:moveTo>
                <a:cubicBezTo>
                  <a:pt x="61978" y="549711"/>
                  <a:pt x="63204" y="551315"/>
                  <a:pt x="64460" y="552902"/>
                </a:cubicBezTo>
                <a:lnTo>
                  <a:pt x="79578" y="552902"/>
                </a:lnTo>
                <a:cubicBezTo>
                  <a:pt x="78253" y="551311"/>
                  <a:pt x="76942" y="549716"/>
                  <a:pt x="75645" y="548106"/>
                </a:cubicBezTo>
                <a:lnTo>
                  <a:pt x="60750" y="548106"/>
                </a:lnTo>
                <a:close/>
                <a:moveTo>
                  <a:pt x="150159" y="548106"/>
                </a:moveTo>
                <a:cubicBezTo>
                  <a:pt x="151356" y="549710"/>
                  <a:pt x="152552" y="551316"/>
                  <a:pt x="153776" y="552902"/>
                </a:cubicBezTo>
                <a:lnTo>
                  <a:pt x="167855" y="552902"/>
                </a:lnTo>
                <a:cubicBezTo>
                  <a:pt x="166573" y="551313"/>
                  <a:pt x="165307" y="549714"/>
                  <a:pt x="164053" y="548106"/>
                </a:cubicBezTo>
                <a:lnTo>
                  <a:pt x="150159" y="548106"/>
                </a:lnTo>
                <a:close/>
                <a:moveTo>
                  <a:pt x="263293" y="548106"/>
                </a:moveTo>
                <a:cubicBezTo>
                  <a:pt x="264405" y="549709"/>
                  <a:pt x="265514" y="551317"/>
                  <a:pt x="266650" y="552902"/>
                </a:cubicBezTo>
                <a:lnTo>
                  <a:pt x="280581" y="552902"/>
                </a:lnTo>
                <a:cubicBezTo>
                  <a:pt x="279398" y="551312"/>
                  <a:pt x="278217" y="549717"/>
                  <a:pt x="277057" y="548106"/>
                </a:cubicBezTo>
                <a:lnTo>
                  <a:pt x="263293" y="548106"/>
                </a:lnTo>
                <a:close/>
                <a:moveTo>
                  <a:pt x="390005" y="548106"/>
                </a:moveTo>
                <a:cubicBezTo>
                  <a:pt x="390799" y="549716"/>
                  <a:pt x="391604" y="551313"/>
                  <a:pt x="392417" y="552902"/>
                </a:cubicBezTo>
                <a:lnTo>
                  <a:pt x="405531" y="552902"/>
                </a:lnTo>
                <a:cubicBezTo>
                  <a:pt x="404680" y="551315"/>
                  <a:pt x="403839" y="549715"/>
                  <a:pt x="403008" y="548106"/>
                </a:cubicBezTo>
                <a:lnTo>
                  <a:pt x="390005" y="548106"/>
                </a:lnTo>
                <a:close/>
                <a:moveTo>
                  <a:pt x="521411" y="548106"/>
                </a:moveTo>
                <a:cubicBezTo>
                  <a:pt x="521398" y="549215"/>
                  <a:pt x="521557" y="550350"/>
                  <a:pt x="521911" y="551513"/>
                </a:cubicBezTo>
                <a:cubicBezTo>
                  <a:pt x="522025" y="551928"/>
                  <a:pt x="522293" y="552478"/>
                  <a:pt x="522449" y="552902"/>
                </a:cubicBezTo>
                <a:lnTo>
                  <a:pt x="619779" y="552902"/>
                </a:lnTo>
                <a:cubicBezTo>
                  <a:pt x="619340" y="551287"/>
                  <a:pt x="618872" y="549745"/>
                  <a:pt x="618443" y="548106"/>
                </a:cubicBezTo>
                <a:lnTo>
                  <a:pt x="521411" y="548106"/>
                </a:lnTo>
                <a:close/>
                <a:moveTo>
                  <a:pt x="827627" y="548106"/>
                </a:moveTo>
                <a:lnTo>
                  <a:pt x="827627" y="552902"/>
                </a:lnTo>
                <a:lnTo>
                  <a:pt x="838738" y="552902"/>
                </a:lnTo>
                <a:lnTo>
                  <a:pt x="838738" y="548106"/>
                </a:lnTo>
                <a:lnTo>
                  <a:pt x="827627" y="548106"/>
                </a:lnTo>
                <a:close/>
                <a:moveTo>
                  <a:pt x="873853" y="548106"/>
                </a:moveTo>
                <a:cubicBezTo>
                  <a:pt x="873920" y="548370"/>
                  <a:pt x="873863" y="548560"/>
                  <a:pt x="873983" y="548846"/>
                </a:cubicBezTo>
                <a:cubicBezTo>
                  <a:pt x="874535" y="550203"/>
                  <a:pt x="874884" y="551529"/>
                  <a:pt x="875133" y="552902"/>
                </a:cubicBezTo>
                <a:lnTo>
                  <a:pt x="935475" y="552902"/>
                </a:lnTo>
                <a:cubicBezTo>
                  <a:pt x="935896" y="552321"/>
                  <a:pt x="936343" y="551726"/>
                  <a:pt x="936662" y="551217"/>
                </a:cubicBezTo>
                <a:lnTo>
                  <a:pt x="937329" y="550180"/>
                </a:lnTo>
                <a:cubicBezTo>
                  <a:pt x="937658" y="549786"/>
                  <a:pt x="937979" y="549009"/>
                  <a:pt x="938238" y="548106"/>
                </a:cubicBezTo>
                <a:lnTo>
                  <a:pt x="873853" y="548106"/>
                </a:lnTo>
                <a:close/>
                <a:moveTo>
                  <a:pt x="1047551" y="548106"/>
                </a:moveTo>
                <a:cubicBezTo>
                  <a:pt x="1047126" y="549752"/>
                  <a:pt x="1046670" y="551281"/>
                  <a:pt x="1046234" y="552902"/>
                </a:cubicBezTo>
                <a:lnTo>
                  <a:pt x="1059089" y="552902"/>
                </a:lnTo>
                <a:cubicBezTo>
                  <a:pt x="1059507" y="551285"/>
                  <a:pt x="1059961" y="549745"/>
                  <a:pt x="1060369" y="548106"/>
                </a:cubicBezTo>
                <a:lnTo>
                  <a:pt x="1047551" y="548106"/>
                </a:lnTo>
                <a:close/>
                <a:moveTo>
                  <a:pt x="1253934" y="548106"/>
                </a:moveTo>
                <a:cubicBezTo>
                  <a:pt x="1252963" y="549693"/>
                  <a:pt x="1252050" y="551333"/>
                  <a:pt x="1251059" y="552902"/>
                </a:cubicBezTo>
                <a:lnTo>
                  <a:pt x="1422160" y="552902"/>
                </a:lnTo>
                <a:cubicBezTo>
                  <a:pt x="1423082" y="551405"/>
                  <a:pt x="1423917" y="549802"/>
                  <a:pt x="1424683" y="548106"/>
                </a:cubicBezTo>
                <a:lnTo>
                  <a:pt x="1253934" y="548106"/>
                </a:lnTo>
                <a:close/>
                <a:moveTo>
                  <a:pt x="1502907" y="548106"/>
                </a:moveTo>
                <a:cubicBezTo>
                  <a:pt x="1501662" y="549702"/>
                  <a:pt x="1500451" y="551325"/>
                  <a:pt x="1499178" y="552902"/>
                </a:cubicBezTo>
                <a:lnTo>
                  <a:pt x="1513702" y="552902"/>
                </a:lnTo>
                <a:cubicBezTo>
                  <a:pt x="1514939" y="551296"/>
                  <a:pt x="1516240" y="549730"/>
                  <a:pt x="1517449" y="548106"/>
                </a:cubicBezTo>
                <a:lnTo>
                  <a:pt x="1502907" y="548106"/>
                </a:lnTo>
                <a:close/>
                <a:moveTo>
                  <a:pt x="1591889" y="548106"/>
                </a:moveTo>
                <a:cubicBezTo>
                  <a:pt x="1590593" y="549715"/>
                  <a:pt x="1589280" y="551312"/>
                  <a:pt x="1587956" y="552902"/>
                </a:cubicBezTo>
                <a:lnTo>
                  <a:pt x="1603909" y="552902"/>
                </a:lnTo>
                <a:cubicBezTo>
                  <a:pt x="1605182" y="551293"/>
                  <a:pt x="1606523" y="549733"/>
                  <a:pt x="1607767" y="548106"/>
                </a:cubicBezTo>
                <a:lnTo>
                  <a:pt x="1591889" y="548106"/>
                </a:lnTo>
                <a:close/>
                <a:moveTo>
                  <a:pt x="68392" y="557718"/>
                </a:moveTo>
                <a:cubicBezTo>
                  <a:pt x="69700" y="559319"/>
                  <a:pt x="70991" y="560932"/>
                  <a:pt x="72325" y="562515"/>
                </a:cubicBezTo>
                <a:lnTo>
                  <a:pt x="87832" y="562515"/>
                </a:lnTo>
                <a:cubicBezTo>
                  <a:pt x="86408" y="560909"/>
                  <a:pt x="84926" y="559343"/>
                  <a:pt x="83529" y="557718"/>
                </a:cubicBezTo>
                <a:lnTo>
                  <a:pt x="68392" y="557718"/>
                </a:lnTo>
                <a:close/>
                <a:moveTo>
                  <a:pt x="157505" y="557718"/>
                </a:moveTo>
                <a:cubicBezTo>
                  <a:pt x="158795" y="559337"/>
                  <a:pt x="160138" y="560915"/>
                  <a:pt x="161456" y="562515"/>
                </a:cubicBezTo>
                <a:lnTo>
                  <a:pt x="175887" y="562515"/>
                </a:lnTo>
                <a:cubicBezTo>
                  <a:pt x="174508" y="560911"/>
                  <a:pt x="173084" y="559342"/>
                  <a:pt x="171732" y="557718"/>
                </a:cubicBezTo>
                <a:lnTo>
                  <a:pt x="157505" y="557718"/>
                </a:lnTo>
                <a:close/>
                <a:moveTo>
                  <a:pt x="270119" y="557718"/>
                </a:moveTo>
                <a:cubicBezTo>
                  <a:pt x="271319" y="559338"/>
                  <a:pt x="272568" y="560914"/>
                  <a:pt x="273792" y="562515"/>
                </a:cubicBezTo>
                <a:lnTo>
                  <a:pt x="287945" y="562515"/>
                </a:lnTo>
                <a:cubicBezTo>
                  <a:pt x="286675" y="560912"/>
                  <a:pt x="285373" y="559344"/>
                  <a:pt x="284124" y="557718"/>
                </a:cubicBezTo>
                <a:lnTo>
                  <a:pt x="270119" y="557718"/>
                </a:lnTo>
                <a:close/>
                <a:moveTo>
                  <a:pt x="394847" y="557718"/>
                </a:moveTo>
                <a:cubicBezTo>
                  <a:pt x="395711" y="559347"/>
                  <a:pt x="396633" y="560909"/>
                  <a:pt x="397518" y="562515"/>
                </a:cubicBezTo>
                <a:lnTo>
                  <a:pt x="410892" y="562515"/>
                </a:lnTo>
                <a:cubicBezTo>
                  <a:pt x="409964" y="560910"/>
                  <a:pt x="408998" y="559347"/>
                  <a:pt x="408091" y="557718"/>
                </a:cubicBezTo>
                <a:lnTo>
                  <a:pt x="394847" y="557718"/>
                </a:lnTo>
                <a:close/>
                <a:moveTo>
                  <a:pt x="524063" y="557718"/>
                </a:moveTo>
                <a:cubicBezTo>
                  <a:pt x="524430" y="559267"/>
                  <a:pt x="524619" y="560880"/>
                  <a:pt x="524694" y="562515"/>
                </a:cubicBezTo>
                <a:lnTo>
                  <a:pt x="622469" y="562515"/>
                </a:lnTo>
                <a:cubicBezTo>
                  <a:pt x="622010" y="560947"/>
                  <a:pt x="621582" y="559309"/>
                  <a:pt x="621133" y="557718"/>
                </a:cubicBezTo>
                <a:lnTo>
                  <a:pt x="524063" y="557718"/>
                </a:lnTo>
                <a:close/>
                <a:moveTo>
                  <a:pt x="827627" y="557718"/>
                </a:moveTo>
                <a:lnTo>
                  <a:pt x="827627" y="562515"/>
                </a:lnTo>
                <a:lnTo>
                  <a:pt x="838738" y="562515"/>
                </a:lnTo>
                <a:lnTo>
                  <a:pt x="838738" y="557718"/>
                </a:lnTo>
                <a:lnTo>
                  <a:pt x="827627" y="557718"/>
                </a:lnTo>
                <a:close/>
                <a:moveTo>
                  <a:pt x="875392" y="557718"/>
                </a:moveTo>
                <a:cubicBezTo>
                  <a:pt x="875380" y="557968"/>
                  <a:pt x="875431" y="558163"/>
                  <a:pt x="875411" y="558422"/>
                </a:cubicBezTo>
                <a:cubicBezTo>
                  <a:pt x="875325" y="559618"/>
                  <a:pt x="875329" y="561022"/>
                  <a:pt x="875411" y="562515"/>
                </a:cubicBezTo>
                <a:lnTo>
                  <a:pt x="926738" y="562515"/>
                </a:lnTo>
                <a:cubicBezTo>
                  <a:pt x="928207" y="561197"/>
                  <a:pt x="929551" y="559589"/>
                  <a:pt x="930670" y="557718"/>
                </a:cubicBezTo>
                <a:lnTo>
                  <a:pt x="875392" y="557718"/>
                </a:lnTo>
                <a:close/>
                <a:moveTo>
                  <a:pt x="1044880" y="557718"/>
                </a:moveTo>
                <a:cubicBezTo>
                  <a:pt x="1044435" y="559313"/>
                  <a:pt x="1044017" y="560945"/>
                  <a:pt x="1043563" y="562515"/>
                </a:cubicBezTo>
                <a:lnTo>
                  <a:pt x="1056511" y="562515"/>
                </a:lnTo>
                <a:cubicBezTo>
                  <a:pt x="1056949" y="560942"/>
                  <a:pt x="1057362" y="559313"/>
                  <a:pt x="1057791" y="557718"/>
                </a:cubicBezTo>
                <a:lnTo>
                  <a:pt x="1044880" y="557718"/>
                </a:lnTo>
                <a:close/>
                <a:moveTo>
                  <a:pt x="1248035" y="557718"/>
                </a:moveTo>
                <a:cubicBezTo>
                  <a:pt x="1246967" y="559356"/>
                  <a:pt x="1245804" y="560897"/>
                  <a:pt x="1244715" y="562515"/>
                </a:cubicBezTo>
                <a:lnTo>
                  <a:pt x="1310900" y="562515"/>
                </a:lnTo>
                <a:cubicBezTo>
                  <a:pt x="1312113" y="562226"/>
                  <a:pt x="1313301" y="561922"/>
                  <a:pt x="1314554" y="561644"/>
                </a:cubicBezTo>
                <a:cubicBezTo>
                  <a:pt x="1317688" y="560981"/>
                  <a:pt x="1320829" y="560317"/>
                  <a:pt x="1323773" y="559274"/>
                </a:cubicBezTo>
                <a:cubicBezTo>
                  <a:pt x="1324652" y="558965"/>
                  <a:pt x="1325512" y="558876"/>
                  <a:pt x="1326314" y="558959"/>
                </a:cubicBezTo>
                <a:cubicBezTo>
                  <a:pt x="1328478" y="559182"/>
                  <a:pt x="1330131" y="560722"/>
                  <a:pt x="1330989" y="562515"/>
                </a:cubicBezTo>
                <a:lnTo>
                  <a:pt x="1413498" y="562515"/>
                </a:lnTo>
                <a:cubicBezTo>
                  <a:pt x="1415391" y="561097"/>
                  <a:pt x="1417059" y="559475"/>
                  <a:pt x="1418599" y="557718"/>
                </a:cubicBezTo>
                <a:lnTo>
                  <a:pt x="1248035" y="557718"/>
                </a:lnTo>
                <a:close/>
                <a:moveTo>
                  <a:pt x="1495134" y="557718"/>
                </a:moveTo>
                <a:cubicBezTo>
                  <a:pt x="1493798" y="559318"/>
                  <a:pt x="1492492" y="560934"/>
                  <a:pt x="1491128" y="562515"/>
                </a:cubicBezTo>
                <a:lnTo>
                  <a:pt x="1506190" y="562515"/>
                </a:lnTo>
                <a:cubicBezTo>
                  <a:pt x="1507479" y="560945"/>
                  <a:pt x="1508674" y="559306"/>
                  <a:pt x="1509937" y="557718"/>
                </a:cubicBezTo>
                <a:lnTo>
                  <a:pt x="1495134" y="557718"/>
                </a:lnTo>
                <a:close/>
                <a:moveTo>
                  <a:pt x="1583987" y="557718"/>
                </a:moveTo>
                <a:cubicBezTo>
                  <a:pt x="1582591" y="559343"/>
                  <a:pt x="1581125" y="560910"/>
                  <a:pt x="1579702" y="562515"/>
                </a:cubicBezTo>
                <a:lnTo>
                  <a:pt x="1596137" y="562515"/>
                </a:lnTo>
                <a:cubicBezTo>
                  <a:pt x="1597465" y="560939"/>
                  <a:pt x="1598712" y="559312"/>
                  <a:pt x="1600014" y="557718"/>
                </a:cubicBezTo>
                <a:lnTo>
                  <a:pt x="1583987" y="557718"/>
                </a:lnTo>
                <a:close/>
                <a:moveTo>
                  <a:pt x="1486713" y="561052"/>
                </a:moveTo>
                <a:cubicBezTo>
                  <a:pt x="1485873" y="560851"/>
                  <a:pt x="1484764" y="560804"/>
                  <a:pt x="1483244" y="561089"/>
                </a:cubicBezTo>
                <a:cubicBezTo>
                  <a:pt x="1482352" y="561193"/>
                  <a:pt x="1480632" y="561509"/>
                  <a:pt x="1479089" y="562515"/>
                </a:cubicBezTo>
                <a:lnTo>
                  <a:pt x="1488902" y="562515"/>
                </a:lnTo>
                <a:cubicBezTo>
                  <a:pt x="1488763" y="562327"/>
                  <a:pt x="1488741" y="562105"/>
                  <a:pt x="1488549" y="561941"/>
                </a:cubicBezTo>
                <a:cubicBezTo>
                  <a:pt x="1488122" y="561609"/>
                  <a:pt x="1487552" y="561253"/>
                  <a:pt x="1486713" y="561052"/>
                </a:cubicBezTo>
                <a:close/>
                <a:moveTo>
                  <a:pt x="76443" y="567330"/>
                </a:moveTo>
                <a:cubicBezTo>
                  <a:pt x="77848" y="568946"/>
                  <a:pt x="79297" y="570531"/>
                  <a:pt x="80728" y="572127"/>
                </a:cubicBezTo>
                <a:lnTo>
                  <a:pt x="96569" y="572127"/>
                </a:lnTo>
                <a:cubicBezTo>
                  <a:pt x="95077" y="570544"/>
                  <a:pt x="93621" y="568933"/>
                  <a:pt x="92154" y="567330"/>
                </a:cubicBezTo>
                <a:lnTo>
                  <a:pt x="76443" y="567330"/>
                </a:lnTo>
                <a:close/>
                <a:moveTo>
                  <a:pt x="165444" y="567330"/>
                </a:moveTo>
                <a:cubicBezTo>
                  <a:pt x="166813" y="568943"/>
                  <a:pt x="168204" y="570534"/>
                  <a:pt x="169599" y="572127"/>
                </a:cubicBezTo>
                <a:lnTo>
                  <a:pt x="184364" y="572127"/>
                </a:lnTo>
                <a:cubicBezTo>
                  <a:pt x="182908" y="570535"/>
                  <a:pt x="181455" y="568943"/>
                  <a:pt x="180024" y="567330"/>
                </a:cubicBezTo>
                <a:lnTo>
                  <a:pt x="165444" y="567330"/>
                </a:lnTo>
                <a:close/>
                <a:moveTo>
                  <a:pt x="277483" y="567330"/>
                </a:moveTo>
                <a:cubicBezTo>
                  <a:pt x="278755" y="568942"/>
                  <a:pt x="280047" y="570535"/>
                  <a:pt x="281342" y="572127"/>
                </a:cubicBezTo>
                <a:lnTo>
                  <a:pt x="295755" y="572127"/>
                </a:lnTo>
                <a:cubicBezTo>
                  <a:pt x="294422" y="570546"/>
                  <a:pt x="293116" y="568935"/>
                  <a:pt x="291804" y="567330"/>
                </a:cubicBezTo>
                <a:lnTo>
                  <a:pt x="277483" y="567330"/>
                </a:lnTo>
                <a:close/>
                <a:moveTo>
                  <a:pt x="400189" y="567330"/>
                </a:moveTo>
                <a:cubicBezTo>
                  <a:pt x="401106" y="568935"/>
                  <a:pt x="402017" y="570545"/>
                  <a:pt x="402953" y="572127"/>
                </a:cubicBezTo>
                <a:lnTo>
                  <a:pt x="416605" y="572127"/>
                </a:lnTo>
                <a:cubicBezTo>
                  <a:pt x="415621" y="570544"/>
                  <a:pt x="414657" y="568938"/>
                  <a:pt x="413693" y="567330"/>
                </a:cubicBezTo>
                <a:lnTo>
                  <a:pt x="400189" y="567330"/>
                </a:lnTo>
                <a:close/>
                <a:moveTo>
                  <a:pt x="524675" y="567330"/>
                </a:moveTo>
                <a:cubicBezTo>
                  <a:pt x="524655" y="567975"/>
                  <a:pt x="524681" y="568586"/>
                  <a:pt x="524657" y="569238"/>
                </a:cubicBezTo>
                <a:cubicBezTo>
                  <a:pt x="524616" y="570216"/>
                  <a:pt x="524645" y="571171"/>
                  <a:pt x="524620" y="572127"/>
                </a:cubicBezTo>
                <a:lnTo>
                  <a:pt x="605236" y="572127"/>
                </a:lnTo>
                <a:cubicBezTo>
                  <a:pt x="606433" y="570873"/>
                  <a:pt x="607464" y="569314"/>
                  <a:pt x="608464" y="567330"/>
                </a:cubicBezTo>
                <a:lnTo>
                  <a:pt x="524675" y="567330"/>
                </a:lnTo>
                <a:close/>
                <a:moveTo>
                  <a:pt x="611228" y="567330"/>
                </a:moveTo>
                <a:cubicBezTo>
                  <a:pt x="611710" y="568982"/>
                  <a:pt x="612255" y="570500"/>
                  <a:pt x="612749" y="572127"/>
                </a:cubicBezTo>
                <a:lnTo>
                  <a:pt x="625418" y="572127"/>
                </a:lnTo>
                <a:cubicBezTo>
                  <a:pt x="624910" y="570513"/>
                  <a:pt x="624376" y="568971"/>
                  <a:pt x="623878" y="567330"/>
                </a:cubicBezTo>
                <a:lnTo>
                  <a:pt x="611228" y="567330"/>
                </a:lnTo>
                <a:close/>
                <a:moveTo>
                  <a:pt x="827627" y="567330"/>
                </a:moveTo>
                <a:lnTo>
                  <a:pt x="827627" y="572127"/>
                </a:lnTo>
                <a:lnTo>
                  <a:pt x="838738" y="572127"/>
                </a:lnTo>
                <a:lnTo>
                  <a:pt x="838738" y="567330"/>
                </a:lnTo>
                <a:lnTo>
                  <a:pt x="827627" y="567330"/>
                </a:lnTo>
                <a:close/>
                <a:moveTo>
                  <a:pt x="876134" y="567330"/>
                </a:moveTo>
                <a:cubicBezTo>
                  <a:pt x="876498" y="568911"/>
                  <a:pt x="877057" y="570511"/>
                  <a:pt x="877804" y="572127"/>
                </a:cubicBezTo>
                <a:lnTo>
                  <a:pt x="896520" y="572127"/>
                </a:lnTo>
                <a:cubicBezTo>
                  <a:pt x="898721" y="571103"/>
                  <a:pt x="900844" y="570301"/>
                  <a:pt x="902660" y="570664"/>
                </a:cubicBezTo>
                <a:cubicBezTo>
                  <a:pt x="909984" y="572162"/>
                  <a:pt x="915603" y="569800"/>
                  <a:pt x="919800" y="567330"/>
                </a:cubicBezTo>
                <a:lnTo>
                  <a:pt x="876134" y="567330"/>
                </a:lnTo>
                <a:close/>
                <a:moveTo>
                  <a:pt x="1042209" y="567330"/>
                </a:moveTo>
                <a:cubicBezTo>
                  <a:pt x="1041734" y="568915"/>
                  <a:pt x="1041301" y="570569"/>
                  <a:pt x="1040818" y="572127"/>
                </a:cubicBezTo>
                <a:lnTo>
                  <a:pt x="1053840" y="572127"/>
                </a:lnTo>
                <a:cubicBezTo>
                  <a:pt x="1054313" y="570548"/>
                  <a:pt x="1054768" y="568932"/>
                  <a:pt x="1055231" y="567330"/>
                </a:cubicBezTo>
                <a:lnTo>
                  <a:pt x="1042209" y="567330"/>
                </a:lnTo>
                <a:close/>
                <a:moveTo>
                  <a:pt x="1241376" y="567330"/>
                </a:moveTo>
                <a:cubicBezTo>
                  <a:pt x="1240266" y="568927"/>
                  <a:pt x="1239185" y="570551"/>
                  <a:pt x="1238056" y="572127"/>
                </a:cubicBezTo>
                <a:lnTo>
                  <a:pt x="1252469" y="572127"/>
                </a:lnTo>
                <a:cubicBezTo>
                  <a:pt x="1252964" y="571410"/>
                  <a:pt x="1253479" y="570718"/>
                  <a:pt x="1253971" y="569997"/>
                </a:cubicBezTo>
                <a:cubicBezTo>
                  <a:pt x="1254427" y="570800"/>
                  <a:pt x="1255134" y="571428"/>
                  <a:pt x="1255752" y="572127"/>
                </a:cubicBezTo>
                <a:lnTo>
                  <a:pt x="1278382" y="572127"/>
                </a:lnTo>
                <a:cubicBezTo>
                  <a:pt x="1278656" y="571884"/>
                  <a:pt x="1278981" y="571677"/>
                  <a:pt x="1279236" y="571423"/>
                </a:cubicBezTo>
                <a:cubicBezTo>
                  <a:pt x="1280090" y="571518"/>
                  <a:pt x="1280939" y="571518"/>
                  <a:pt x="1281888" y="571423"/>
                </a:cubicBezTo>
                <a:cubicBezTo>
                  <a:pt x="1283028" y="571234"/>
                  <a:pt x="1283890" y="571030"/>
                  <a:pt x="1284745" y="571220"/>
                </a:cubicBezTo>
                <a:cubicBezTo>
                  <a:pt x="1289678" y="571997"/>
                  <a:pt x="1295846" y="572173"/>
                  <a:pt x="1300141" y="567330"/>
                </a:cubicBezTo>
                <a:lnTo>
                  <a:pt x="1241376" y="567330"/>
                </a:lnTo>
                <a:close/>
                <a:moveTo>
                  <a:pt x="1330507" y="567330"/>
                </a:moveTo>
                <a:cubicBezTo>
                  <a:pt x="1330381" y="568979"/>
                  <a:pt x="1331104" y="570236"/>
                  <a:pt x="1331657" y="570849"/>
                </a:cubicBezTo>
                <a:cubicBezTo>
                  <a:pt x="1331657" y="570849"/>
                  <a:pt x="1331747" y="571034"/>
                  <a:pt x="1331842" y="571034"/>
                </a:cubicBezTo>
                <a:cubicBezTo>
                  <a:pt x="1331253" y="571363"/>
                  <a:pt x="1330874" y="571749"/>
                  <a:pt x="1330488" y="572127"/>
                </a:cubicBezTo>
                <a:lnTo>
                  <a:pt x="1402553" y="572127"/>
                </a:lnTo>
                <a:cubicBezTo>
                  <a:pt x="1404179" y="570503"/>
                  <a:pt x="1405863" y="568903"/>
                  <a:pt x="1407654" y="567330"/>
                </a:cubicBezTo>
                <a:lnTo>
                  <a:pt x="1330507" y="567330"/>
                </a:lnTo>
                <a:close/>
                <a:moveTo>
                  <a:pt x="1476177" y="567330"/>
                </a:moveTo>
                <a:lnTo>
                  <a:pt x="1476010" y="568108"/>
                </a:lnTo>
                <a:cubicBezTo>
                  <a:pt x="1475754" y="569322"/>
                  <a:pt x="1475630" y="570743"/>
                  <a:pt x="1475490" y="572127"/>
                </a:cubicBezTo>
                <a:lnTo>
                  <a:pt x="1497917" y="572127"/>
                </a:lnTo>
                <a:cubicBezTo>
                  <a:pt x="1499307" y="570536"/>
                  <a:pt x="1500689" y="568941"/>
                  <a:pt x="1502053" y="567330"/>
                </a:cubicBezTo>
                <a:lnTo>
                  <a:pt x="1476177" y="567330"/>
                </a:lnTo>
                <a:close/>
                <a:moveTo>
                  <a:pt x="1575398" y="567330"/>
                </a:moveTo>
                <a:cubicBezTo>
                  <a:pt x="1573929" y="568937"/>
                  <a:pt x="1572461" y="570540"/>
                  <a:pt x="1570965" y="572127"/>
                </a:cubicBezTo>
                <a:lnTo>
                  <a:pt x="1587678" y="572127"/>
                </a:lnTo>
                <a:cubicBezTo>
                  <a:pt x="1589115" y="570524"/>
                  <a:pt x="1590590" y="568953"/>
                  <a:pt x="1592000" y="567330"/>
                </a:cubicBezTo>
                <a:lnTo>
                  <a:pt x="1575398" y="567330"/>
                </a:lnTo>
                <a:close/>
                <a:moveTo>
                  <a:pt x="85013" y="576924"/>
                </a:moveTo>
                <a:cubicBezTo>
                  <a:pt x="86504" y="578539"/>
                  <a:pt x="88023" y="580127"/>
                  <a:pt x="89539" y="581721"/>
                </a:cubicBezTo>
                <a:lnTo>
                  <a:pt x="105900" y="581721"/>
                </a:lnTo>
                <a:cubicBezTo>
                  <a:pt x="104319" y="580141"/>
                  <a:pt x="102781" y="578526"/>
                  <a:pt x="101225" y="576924"/>
                </a:cubicBezTo>
                <a:lnTo>
                  <a:pt x="85013" y="576924"/>
                </a:lnTo>
                <a:close/>
                <a:moveTo>
                  <a:pt x="173884" y="576924"/>
                </a:moveTo>
                <a:cubicBezTo>
                  <a:pt x="175324" y="578519"/>
                  <a:pt x="176723" y="580146"/>
                  <a:pt x="178187" y="581721"/>
                </a:cubicBezTo>
                <a:lnTo>
                  <a:pt x="193324" y="581721"/>
                </a:lnTo>
                <a:cubicBezTo>
                  <a:pt x="191797" y="580149"/>
                  <a:pt x="190337" y="578518"/>
                  <a:pt x="188835" y="576924"/>
                </a:cubicBezTo>
                <a:lnTo>
                  <a:pt x="173884" y="576924"/>
                </a:lnTo>
                <a:close/>
                <a:moveTo>
                  <a:pt x="285311" y="576924"/>
                </a:moveTo>
                <a:cubicBezTo>
                  <a:pt x="286646" y="578516"/>
                  <a:pt x="287942" y="580149"/>
                  <a:pt x="289299" y="581721"/>
                </a:cubicBezTo>
                <a:lnTo>
                  <a:pt x="304065" y="581721"/>
                </a:lnTo>
                <a:cubicBezTo>
                  <a:pt x="302660" y="580149"/>
                  <a:pt x="301297" y="578521"/>
                  <a:pt x="299910" y="576924"/>
                </a:cubicBezTo>
                <a:lnTo>
                  <a:pt x="285311" y="576924"/>
                </a:lnTo>
                <a:close/>
                <a:moveTo>
                  <a:pt x="405902" y="576924"/>
                </a:moveTo>
                <a:cubicBezTo>
                  <a:pt x="406881" y="578521"/>
                  <a:pt x="407835" y="580149"/>
                  <a:pt x="408833" y="581721"/>
                </a:cubicBezTo>
                <a:lnTo>
                  <a:pt x="422782" y="581721"/>
                </a:lnTo>
                <a:cubicBezTo>
                  <a:pt x="421732" y="580148"/>
                  <a:pt x="420715" y="578523"/>
                  <a:pt x="419685" y="576924"/>
                </a:cubicBezTo>
                <a:lnTo>
                  <a:pt x="405902" y="576924"/>
                </a:lnTo>
                <a:close/>
                <a:moveTo>
                  <a:pt x="523878" y="576924"/>
                </a:moveTo>
                <a:cubicBezTo>
                  <a:pt x="523627" y="577269"/>
                  <a:pt x="523283" y="577568"/>
                  <a:pt x="523136" y="577961"/>
                </a:cubicBezTo>
                <a:cubicBezTo>
                  <a:pt x="522539" y="579332"/>
                  <a:pt x="522736" y="580572"/>
                  <a:pt x="523099" y="581721"/>
                </a:cubicBezTo>
                <a:lnTo>
                  <a:pt x="599412" y="581721"/>
                </a:lnTo>
                <a:cubicBezTo>
                  <a:pt x="599741" y="580215"/>
                  <a:pt x="599725" y="578612"/>
                  <a:pt x="599282" y="576924"/>
                </a:cubicBezTo>
                <a:lnTo>
                  <a:pt x="523878" y="576924"/>
                </a:lnTo>
                <a:close/>
                <a:moveTo>
                  <a:pt x="614270" y="576924"/>
                </a:moveTo>
                <a:cubicBezTo>
                  <a:pt x="614773" y="578525"/>
                  <a:pt x="615259" y="580145"/>
                  <a:pt x="615772" y="581721"/>
                </a:cubicBezTo>
                <a:lnTo>
                  <a:pt x="628479" y="581721"/>
                </a:lnTo>
                <a:cubicBezTo>
                  <a:pt x="627952" y="580160"/>
                  <a:pt x="627475" y="578511"/>
                  <a:pt x="626958" y="576924"/>
                </a:cubicBezTo>
                <a:lnTo>
                  <a:pt x="614270" y="576924"/>
                </a:lnTo>
                <a:close/>
                <a:moveTo>
                  <a:pt x="827627" y="576924"/>
                </a:moveTo>
                <a:lnTo>
                  <a:pt x="827627" y="581721"/>
                </a:lnTo>
                <a:lnTo>
                  <a:pt x="838738" y="581721"/>
                </a:lnTo>
                <a:lnTo>
                  <a:pt x="838738" y="576924"/>
                </a:lnTo>
                <a:lnTo>
                  <a:pt x="827627" y="576924"/>
                </a:lnTo>
                <a:close/>
                <a:moveTo>
                  <a:pt x="1039204" y="576924"/>
                </a:moveTo>
                <a:cubicBezTo>
                  <a:pt x="1038677" y="578561"/>
                  <a:pt x="1038126" y="580114"/>
                  <a:pt x="1037590" y="581721"/>
                </a:cubicBezTo>
                <a:lnTo>
                  <a:pt x="1050723" y="581721"/>
                </a:lnTo>
                <a:cubicBezTo>
                  <a:pt x="1051240" y="580118"/>
                  <a:pt x="1051775" y="578552"/>
                  <a:pt x="1052281" y="576924"/>
                </a:cubicBezTo>
                <a:lnTo>
                  <a:pt x="1039204" y="576924"/>
                </a:lnTo>
                <a:close/>
                <a:moveTo>
                  <a:pt x="1234717" y="576924"/>
                </a:moveTo>
                <a:cubicBezTo>
                  <a:pt x="1233510" y="578560"/>
                  <a:pt x="1232233" y="580108"/>
                  <a:pt x="1231007" y="581721"/>
                </a:cubicBezTo>
                <a:lnTo>
                  <a:pt x="1245661" y="581721"/>
                </a:lnTo>
                <a:cubicBezTo>
                  <a:pt x="1246814" y="580143"/>
                  <a:pt x="1247938" y="578522"/>
                  <a:pt x="1249074" y="576924"/>
                </a:cubicBezTo>
                <a:lnTo>
                  <a:pt x="1234717" y="576924"/>
                </a:lnTo>
                <a:close/>
                <a:moveTo>
                  <a:pt x="1263079" y="576924"/>
                </a:moveTo>
                <a:cubicBezTo>
                  <a:pt x="1263975" y="577143"/>
                  <a:pt x="1264887" y="577294"/>
                  <a:pt x="1265843" y="577294"/>
                </a:cubicBezTo>
                <a:cubicBezTo>
                  <a:pt x="1266835" y="577294"/>
                  <a:pt x="1267853" y="577125"/>
                  <a:pt x="1268866" y="576924"/>
                </a:cubicBezTo>
                <a:lnTo>
                  <a:pt x="1263079" y="576924"/>
                </a:lnTo>
                <a:close/>
                <a:moveTo>
                  <a:pt x="1329004" y="576924"/>
                </a:moveTo>
                <a:cubicBezTo>
                  <a:pt x="1329009" y="576948"/>
                  <a:pt x="1329000" y="576994"/>
                  <a:pt x="1329004" y="577017"/>
                </a:cubicBezTo>
                <a:lnTo>
                  <a:pt x="1329857" y="580999"/>
                </a:lnTo>
                <a:lnTo>
                  <a:pt x="1333846" y="579850"/>
                </a:lnTo>
                <a:cubicBezTo>
                  <a:pt x="1336790" y="578997"/>
                  <a:pt x="1339169" y="578820"/>
                  <a:pt x="1341544" y="579295"/>
                </a:cubicBezTo>
                <a:cubicBezTo>
                  <a:pt x="1341254" y="580252"/>
                  <a:pt x="1341231" y="580907"/>
                  <a:pt x="1341061" y="581721"/>
                </a:cubicBezTo>
                <a:lnTo>
                  <a:pt x="1393854" y="581721"/>
                </a:lnTo>
                <a:cubicBezTo>
                  <a:pt x="1395143" y="580186"/>
                  <a:pt x="1396618" y="578564"/>
                  <a:pt x="1398101" y="576924"/>
                </a:cubicBezTo>
                <a:lnTo>
                  <a:pt x="1329004" y="576924"/>
                </a:lnTo>
                <a:close/>
                <a:moveTo>
                  <a:pt x="1474952" y="576924"/>
                </a:moveTo>
                <a:cubicBezTo>
                  <a:pt x="1474614" y="578660"/>
                  <a:pt x="1473803" y="580353"/>
                  <a:pt x="1472337" y="581721"/>
                </a:cubicBezTo>
                <a:lnTo>
                  <a:pt x="1501831" y="581721"/>
                </a:lnTo>
                <a:lnTo>
                  <a:pt x="1499475" y="580147"/>
                </a:lnTo>
                <a:cubicBezTo>
                  <a:pt x="1498335" y="579388"/>
                  <a:pt x="1495959" y="577970"/>
                  <a:pt x="1493205" y="577591"/>
                </a:cubicBezTo>
                <a:cubicBezTo>
                  <a:pt x="1493402" y="577373"/>
                  <a:pt x="1493584" y="577143"/>
                  <a:pt x="1493780" y="576924"/>
                </a:cubicBezTo>
                <a:lnTo>
                  <a:pt x="1474952" y="576924"/>
                </a:lnTo>
                <a:close/>
                <a:moveTo>
                  <a:pt x="1566328" y="576924"/>
                </a:moveTo>
                <a:cubicBezTo>
                  <a:pt x="1564779" y="578519"/>
                  <a:pt x="1563263" y="580147"/>
                  <a:pt x="1561690" y="581721"/>
                </a:cubicBezTo>
                <a:lnTo>
                  <a:pt x="1578997" y="581721"/>
                </a:lnTo>
                <a:cubicBezTo>
                  <a:pt x="1580488" y="580152"/>
                  <a:pt x="1581889" y="578513"/>
                  <a:pt x="1583356" y="576924"/>
                </a:cubicBezTo>
                <a:lnTo>
                  <a:pt x="1566328" y="576924"/>
                </a:lnTo>
                <a:close/>
                <a:moveTo>
                  <a:pt x="94213" y="586536"/>
                </a:moveTo>
                <a:cubicBezTo>
                  <a:pt x="95772" y="588129"/>
                  <a:pt x="97287" y="589761"/>
                  <a:pt x="98869" y="591333"/>
                </a:cubicBezTo>
                <a:lnTo>
                  <a:pt x="115824" y="591333"/>
                </a:lnTo>
                <a:cubicBezTo>
                  <a:pt x="114142" y="589746"/>
                  <a:pt x="112474" y="588147"/>
                  <a:pt x="110815" y="586536"/>
                </a:cubicBezTo>
                <a:lnTo>
                  <a:pt x="94213" y="586536"/>
                </a:lnTo>
                <a:close/>
                <a:moveTo>
                  <a:pt x="182825" y="586536"/>
                </a:moveTo>
                <a:cubicBezTo>
                  <a:pt x="184359" y="588138"/>
                  <a:pt x="185886" y="589753"/>
                  <a:pt x="187444" y="591333"/>
                </a:cubicBezTo>
                <a:lnTo>
                  <a:pt x="203007" y="591333"/>
                </a:lnTo>
                <a:cubicBezTo>
                  <a:pt x="201377" y="589750"/>
                  <a:pt x="199772" y="588143"/>
                  <a:pt x="198165" y="586536"/>
                </a:cubicBezTo>
                <a:lnTo>
                  <a:pt x="182825" y="586536"/>
                </a:lnTo>
                <a:close/>
                <a:moveTo>
                  <a:pt x="293603" y="586536"/>
                </a:moveTo>
                <a:cubicBezTo>
                  <a:pt x="295032" y="588143"/>
                  <a:pt x="296456" y="589749"/>
                  <a:pt x="297906" y="591333"/>
                </a:cubicBezTo>
                <a:lnTo>
                  <a:pt x="312969" y="591333"/>
                </a:lnTo>
                <a:cubicBezTo>
                  <a:pt x="311465" y="589747"/>
                  <a:pt x="309966" y="588151"/>
                  <a:pt x="308480" y="586536"/>
                </a:cubicBezTo>
                <a:lnTo>
                  <a:pt x="293603" y="586536"/>
                </a:lnTo>
                <a:close/>
                <a:moveTo>
                  <a:pt x="411986" y="586536"/>
                </a:moveTo>
                <a:cubicBezTo>
                  <a:pt x="413048" y="588151"/>
                  <a:pt x="414133" y="589745"/>
                  <a:pt x="415214" y="591333"/>
                </a:cubicBezTo>
                <a:lnTo>
                  <a:pt x="429460" y="591333"/>
                </a:lnTo>
                <a:cubicBezTo>
                  <a:pt x="428327" y="589751"/>
                  <a:pt x="427217" y="588146"/>
                  <a:pt x="426103" y="586536"/>
                </a:cubicBezTo>
                <a:lnTo>
                  <a:pt x="411986" y="586536"/>
                </a:lnTo>
                <a:close/>
                <a:moveTo>
                  <a:pt x="525102" y="586536"/>
                </a:moveTo>
                <a:cubicBezTo>
                  <a:pt x="525215" y="586776"/>
                  <a:pt x="525304" y="587013"/>
                  <a:pt x="525417" y="587259"/>
                </a:cubicBezTo>
                <a:cubicBezTo>
                  <a:pt x="526137" y="588697"/>
                  <a:pt x="526710" y="590049"/>
                  <a:pt x="527124" y="591333"/>
                </a:cubicBezTo>
                <a:lnTo>
                  <a:pt x="594663" y="591333"/>
                </a:lnTo>
                <a:cubicBezTo>
                  <a:pt x="595773" y="590321"/>
                  <a:pt x="596709" y="589183"/>
                  <a:pt x="597223" y="587814"/>
                </a:cubicBezTo>
                <a:lnTo>
                  <a:pt x="597761" y="586536"/>
                </a:lnTo>
                <a:lnTo>
                  <a:pt x="525102" y="586536"/>
                </a:lnTo>
                <a:close/>
                <a:moveTo>
                  <a:pt x="617293" y="586536"/>
                </a:moveTo>
                <a:cubicBezTo>
                  <a:pt x="617817" y="588090"/>
                  <a:pt x="618281" y="589804"/>
                  <a:pt x="618814" y="591333"/>
                </a:cubicBezTo>
                <a:lnTo>
                  <a:pt x="631892" y="591333"/>
                </a:lnTo>
                <a:cubicBezTo>
                  <a:pt x="631312" y="589729"/>
                  <a:pt x="630718" y="588169"/>
                  <a:pt x="630148" y="586536"/>
                </a:cubicBezTo>
                <a:lnTo>
                  <a:pt x="617293" y="586536"/>
                </a:lnTo>
                <a:close/>
                <a:moveTo>
                  <a:pt x="827627" y="586536"/>
                </a:moveTo>
                <a:lnTo>
                  <a:pt x="827627" y="591333"/>
                </a:lnTo>
                <a:lnTo>
                  <a:pt x="838738" y="591333"/>
                </a:lnTo>
                <a:lnTo>
                  <a:pt x="838738" y="586536"/>
                </a:lnTo>
                <a:lnTo>
                  <a:pt x="827627" y="586536"/>
                </a:lnTo>
                <a:close/>
                <a:moveTo>
                  <a:pt x="1035958" y="586536"/>
                </a:moveTo>
                <a:cubicBezTo>
                  <a:pt x="1035413" y="588114"/>
                  <a:pt x="1034897" y="589786"/>
                  <a:pt x="1034344" y="591333"/>
                </a:cubicBezTo>
                <a:lnTo>
                  <a:pt x="1047625" y="591333"/>
                </a:lnTo>
                <a:cubicBezTo>
                  <a:pt x="1048161" y="589783"/>
                  <a:pt x="1048639" y="588112"/>
                  <a:pt x="1049165" y="586536"/>
                </a:cubicBezTo>
                <a:lnTo>
                  <a:pt x="1035958" y="586536"/>
                </a:lnTo>
                <a:close/>
                <a:moveTo>
                  <a:pt x="1227204" y="586536"/>
                </a:moveTo>
                <a:cubicBezTo>
                  <a:pt x="1225946" y="588142"/>
                  <a:pt x="1224696" y="589751"/>
                  <a:pt x="1223420" y="591333"/>
                </a:cubicBezTo>
                <a:lnTo>
                  <a:pt x="1238389" y="591333"/>
                </a:lnTo>
                <a:cubicBezTo>
                  <a:pt x="1239617" y="589745"/>
                  <a:pt x="1240834" y="588146"/>
                  <a:pt x="1242044" y="586536"/>
                </a:cubicBezTo>
                <a:lnTo>
                  <a:pt x="1227204" y="586536"/>
                </a:lnTo>
                <a:close/>
                <a:moveTo>
                  <a:pt x="1340746" y="586536"/>
                </a:moveTo>
                <a:cubicBezTo>
                  <a:pt x="1341222" y="588485"/>
                  <a:pt x="1342698" y="589944"/>
                  <a:pt x="1345142" y="591333"/>
                </a:cubicBezTo>
                <a:lnTo>
                  <a:pt x="1377252" y="591333"/>
                </a:lnTo>
                <a:cubicBezTo>
                  <a:pt x="1378700" y="590724"/>
                  <a:pt x="1380178" y="590258"/>
                  <a:pt x="1381796" y="590092"/>
                </a:cubicBezTo>
                <a:cubicBezTo>
                  <a:pt x="1384365" y="589822"/>
                  <a:pt x="1386927" y="588556"/>
                  <a:pt x="1389290" y="586536"/>
                </a:cubicBezTo>
                <a:lnTo>
                  <a:pt x="1340746" y="586536"/>
                </a:lnTo>
                <a:close/>
                <a:moveTo>
                  <a:pt x="1466123" y="586536"/>
                </a:moveTo>
                <a:cubicBezTo>
                  <a:pt x="1466098" y="586557"/>
                  <a:pt x="1466073" y="586572"/>
                  <a:pt x="1466049" y="586592"/>
                </a:cubicBezTo>
                <a:cubicBezTo>
                  <a:pt x="1463864" y="588299"/>
                  <a:pt x="1461875" y="589996"/>
                  <a:pt x="1459501" y="590944"/>
                </a:cubicBezTo>
                <a:cubicBezTo>
                  <a:pt x="1459213" y="591066"/>
                  <a:pt x="1458967" y="591208"/>
                  <a:pt x="1458684" y="591333"/>
                </a:cubicBezTo>
                <a:lnTo>
                  <a:pt x="1494374" y="591333"/>
                </a:lnTo>
                <a:cubicBezTo>
                  <a:pt x="1494874" y="590814"/>
                  <a:pt x="1495515" y="590316"/>
                  <a:pt x="1495969" y="589814"/>
                </a:cubicBezTo>
                <a:cubicBezTo>
                  <a:pt x="1497005" y="588694"/>
                  <a:pt x="1498079" y="587530"/>
                  <a:pt x="1499327" y="586536"/>
                </a:cubicBezTo>
                <a:lnTo>
                  <a:pt x="1466123" y="586536"/>
                </a:lnTo>
                <a:close/>
                <a:moveTo>
                  <a:pt x="1556738" y="586536"/>
                </a:moveTo>
                <a:cubicBezTo>
                  <a:pt x="1555080" y="588147"/>
                  <a:pt x="1553410" y="589745"/>
                  <a:pt x="1551729" y="591333"/>
                </a:cubicBezTo>
                <a:lnTo>
                  <a:pt x="1569444" y="591333"/>
                </a:lnTo>
                <a:cubicBezTo>
                  <a:pt x="1571044" y="589744"/>
                  <a:pt x="1572635" y="588147"/>
                  <a:pt x="1574211" y="586536"/>
                </a:cubicBezTo>
                <a:lnTo>
                  <a:pt x="1556738" y="586536"/>
                </a:lnTo>
                <a:close/>
                <a:moveTo>
                  <a:pt x="103878" y="596149"/>
                </a:moveTo>
                <a:cubicBezTo>
                  <a:pt x="105544" y="597758"/>
                  <a:pt x="107216" y="599359"/>
                  <a:pt x="108905" y="600946"/>
                </a:cubicBezTo>
                <a:lnTo>
                  <a:pt x="126304" y="600946"/>
                </a:lnTo>
                <a:cubicBezTo>
                  <a:pt x="124508" y="599343"/>
                  <a:pt x="122680" y="597777"/>
                  <a:pt x="120906" y="596149"/>
                </a:cubicBezTo>
                <a:lnTo>
                  <a:pt x="103878" y="596149"/>
                </a:lnTo>
                <a:close/>
                <a:moveTo>
                  <a:pt x="192248" y="596149"/>
                </a:moveTo>
                <a:cubicBezTo>
                  <a:pt x="193890" y="597767"/>
                  <a:pt x="195555" y="599351"/>
                  <a:pt x="197219" y="600946"/>
                </a:cubicBezTo>
                <a:lnTo>
                  <a:pt x="213209" y="600946"/>
                </a:lnTo>
                <a:cubicBezTo>
                  <a:pt x="211472" y="599352"/>
                  <a:pt x="209729" y="597767"/>
                  <a:pt x="208015" y="596149"/>
                </a:cubicBezTo>
                <a:lnTo>
                  <a:pt x="192248" y="596149"/>
                </a:lnTo>
                <a:close/>
                <a:moveTo>
                  <a:pt x="302377" y="596149"/>
                </a:moveTo>
                <a:cubicBezTo>
                  <a:pt x="303900" y="597766"/>
                  <a:pt x="305452" y="599352"/>
                  <a:pt x="306996" y="600946"/>
                </a:cubicBezTo>
                <a:lnTo>
                  <a:pt x="322336" y="600946"/>
                </a:lnTo>
                <a:cubicBezTo>
                  <a:pt x="320736" y="599350"/>
                  <a:pt x="319136" y="597775"/>
                  <a:pt x="317550" y="596149"/>
                </a:cubicBezTo>
                <a:lnTo>
                  <a:pt x="302377" y="596149"/>
                </a:lnTo>
                <a:close/>
                <a:moveTo>
                  <a:pt x="418497" y="596149"/>
                </a:moveTo>
                <a:cubicBezTo>
                  <a:pt x="419642" y="597774"/>
                  <a:pt x="420820" y="599349"/>
                  <a:pt x="421985" y="600946"/>
                </a:cubicBezTo>
                <a:lnTo>
                  <a:pt x="436620" y="600946"/>
                </a:lnTo>
                <a:cubicBezTo>
                  <a:pt x="435394" y="599349"/>
                  <a:pt x="434154" y="597775"/>
                  <a:pt x="432948" y="596149"/>
                </a:cubicBezTo>
                <a:lnTo>
                  <a:pt x="418497" y="596149"/>
                </a:lnTo>
                <a:close/>
                <a:moveTo>
                  <a:pt x="527996" y="596149"/>
                </a:moveTo>
                <a:cubicBezTo>
                  <a:pt x="528196" y="597775"/>
                  <a:pt x="528415" y="599386"/>
                  <a:pt x="528701" y="600946"/>
                </a:cubicBezTo>
                <a:lnTo>
                  <a:pt x="583960" y="600946"/>
                </a:lnTo>
                <a:cubicBezTo>
                  <a:pt x="584158" y="600509"/>
                  <a:pt x="584410" y="600047"/>
                  <a:pt x="584498" y="599668"/>
                </a:cubicBezTo>
                <a:cubicBezTo>
                  <a:pt x="584653" y="598815"/>
                  <a:pt x="584599" y="597580"/>
                  <a:pt x="584108" y="596149"/>
                </a:cubicBezTo>
                <a:lnTo>
                  <a:pt x="527996" y="596149"/>
                </a:lnTo>
                <a:close/>
                <a:moveTo>
                  <a:pt x="620651" y="596149"/>
                </a:moveTo>
                <a:cubicBezTo>
                  <a:pt x="621245" y="597792"/>
                  <a:pt x="621865" y="599330"/>
                  <a:pt x="622469" y="600946"/>
                </a:cubicBezTo>
                <a:lnTo>
                  <a:pt x="635398" y="600946"/>
                </a:lnTo>
                <a:cubicBezTo>
                  <a:pt x="634799" y="599395"/>
                  <a:pt x="634226" y="597727"/>
                  <a:pt x="633636" y="596149"/>
                </a:cubicBezTo>
                <a:lnTo>
                  <a:pt x="620651" y="596149"/>
                </a:lnTo>
                <a:close/>
                <a:moveTo>
                  <a:pt x="827627" y="596149"/>
                </a:moveTo>
                <a:lnTo>
                  <a:pt x="827627" y="600946"/>
                </a:lnTo>
                <a:lnTo>
                  <a:pt x="838738" y="600946"/>
                </a:lnTo>
                <a:lnTo>
                  <a:pt x="838738" y="596149"/>
                </a:lnTo>
                <a:lnTo>
                  <a:pt x="827627" y="596149"/>
                </a:lnTo>
                <a:close/>
                <a:moveTo>
                  <a:pt x="1032674" y="596149"/>
                </a:moveTo>
                <a:cubicBezTo>
                  <a:pt x="1032056" y="597822"/>
                  <a:pt x="1031391" y="599308"/>
                  <a:pt x="1030764" y="600946"/>
                </a:cubicBezTo>
                <a:lnTo>
                  <a:pt x="1044119" y="600946"/>
                </a:lnTo>
                <a:cubicBezTo>
                  <a:pt x="1044724" y="599315"/>
                  <a:pt x="1045380" y="597808"/>
                  <a:pt x="1045974" y="596149"/>
                </a:cubicBezTo>
                <a:lnTo>
                  <a:pt x="1032674" y="596149"/>
                </a:lnTo>
                <a:close/>
                <a:moveTo>
                  <a:pt x="1219617" y="596149"/>
                </a:moveTo>
                <a:cubicBezTo>
                  <a:pt x="1218271" y="597771"/>
                  <a:pt x="1216900" y="599349"/>
                  <a:pt x="1215536" y="600946"/>
                </a:cubicBezTo>
                <a:lnTo>
                  <a:pt x="1230747" y="600946"/>
                </a:lnTo>
                <a:cubicBezTo>
                  <a:pt x="1232053" y="599347"/>
                  <a:pt x="1233373" y="597770"/>
                  <a:pt x="1234661" y="596149"/>
                </a:cubicBezTo>
                <a:lnTo>
                  <a:pt x="1219617" y="596149"/>
                </a:lnTo>
                <a:close/>
                <a:moveTo>
                  <a:pt x="1348296" y="596149"/>
                </a:moveTo>
                <a:cubicBezTo>
                  <a:pt x="1348062" y="596494"/>
                  <a:pt x="1347790" y="596792"/>
                  <a:pt x="1347609" y="597204"/>
                </a:cubicBezTo>
                <a:lnTo>
                  <a:pt x="1346942" y="598630"/>
                </a:lnTo>
                <a:cubicBezTo>
                  <a:pt x="1346141" y="599442"/>
                  <a:pt x="1345315" y="600145"/>
                  <a:pt x="1344512" y="600946"/>
                </a:cubicBezTo>
                <a:lnTo>
                  <a:pt x="1373004" y="600946"/>
                </a:lnTo>
                <a:cubicBezTo>
                  <a:pt x="1373295" y="600355"/>
                  <a:pt x="1373663" y="599829"/>
                  <a:pt x="1373913" y="599205"/>
                </a:cubicBezTo>
                <a:lnTo>
                  <a:pt x="1375174" y="596149"/>
                </a:lnTo>
                <a:lnTo>
                  <a:pt x="1348296" y="596149"/>
                </a:lnTo>
                <a:close/>
                <a:moveTo>
                  <a:pt x="1450318" y="596149"/>
                </a:moveTo>
                <a:cubicBezTo>
                  <a:pt x="1447949" y="597919"/>
                  <a:pt x="1445647" y="599503"/>
                  <a:pt x="1443381" y="600946"/>
                </a:cubicBezTo>
                <a:lnTo>
                  <a:pt x="1480220" y="600946"/>
                </a:lnTo>
                <a:cubicBezTo>
                  <a:pt x="1481063" y="600321"/>
                  <a:pt x="1482045" y="599728"/>
                  <a:pt x="1482854" y="599112"/>
                </a:cubicBezTo>
                <a:cubicBezTo>
                  <a:pt x="1483614" y="598543"/>
                  <a:pt x="1484086" y="597868"/>
                  <a:pt x="1484561" y="597204"/>
                </a:cubicBezTo>
                <a:cubicBezTo>
                  <a:pt x="1485806" y="596986"/>
                  <a:pt x="1486914" y="596599"/>
                  <a:pt x="1487956" y="596149"/>
                </a:cubicBezTo>
                <a:lnTo>
                  <a:pt x="1450318" y="596149"/>
                </a:lnTo>
                <a:close/>
                <a:moveTo>
                  <a:pt x="1546628" y="596149"/>
                </a:moveTo>
                <a:cubicBezTo>
                  <a:pt x="1544858" y="597775"/>
                  <a:pt x="1543041" y="599344"/>
                  <a:pt x="1541249" y="600946"/>
                </a:cubicBezTo>
                <a:lnTo>
                  <a:pt x="1559538" y="600946"/>
                </a:lnTo>
                <a:cubicBezTo>
                  <a:pt x="1561243" y="599344"/>
                  <a:pt x="1562976" y="597774"/>
                  <a:pt x="1564658" y="596149"/>
                </a:cubicBezTo>
                <a:lnTo>
                  <a:pt x="1546628" y="596149"/>
                </a:lnTo>
                <a:close/>
                <a:moveTo>
                  <a:pt x="114024" y="605742"/>
                </a:moveTo>
                <a:cubicBezTo>
                  <a:pt x="115809" y="607374"/>
                  <a:pt x="117636" y="608951"/>
                  <a:pt x="119441" y="610558"/>
                </a:cubicBezTo>
                <a:lnTo>
                  <a:pt x="137360" y="610558"/>
                </a:lnTo>
                <a:cubicBezTo>
                  <a:pt x="135468" y="608959"/>
                  <a:pt x="133574" y="607368"/>
                  <a:pt x="131702" y="605742"/>
                </a:cubicBezTo>
                <a:lnTo>
                  <a:pt x="114024" y="605742"/>
                </a:lnTo>
                <a:close/>
                <a:moveTo>
                  <a:pt x="202209" y="605742"/>
                </a:moveTo>
                <a:cubicBezTo>
                  <a:pt x="203961" y="607375"/>
                  <a:pt x="205760" y="608951"/>
                  <a:pt x="207533" y="610558"/>
                </a:cubicBezTo>
                <a:lnTo>
                  <a:pt x="223986" y="610558"/>
                </a:lnTo>
                <a:cubicBezTo>
                  <a:pt x="222132" y="608950"/>
                  <a:pt x="220254" y="607378"/>
                  <a:pt x="218421" y="605742"/>
                </a:cubicBezTo>
                <a:lnTo>
                  <a:pt x="202209" y="605742"/>
                </a:lnTo>
                <a:close/>
                <a:moveTo>
                  <a:pt x="311633" y="605742"/>
                </a:moveTo>
                <a:cubicBezTo>
                  <a:pt x="313262" y="607377"/>
                  <a:pt x="314937" y="608949"/>
                  <a:pt x="316586" y="610558"/>
                </a:cubicBezTo>
                <a:lnTo>
                  <a:pt x="332242" y="610558"/>
                </a:lnTo>
                <a:cubicBezTo>
                  <a:pt x="330541" y="608953"/>
                  <a:pt x="328830" y="607381"/>
                  <a:pt x="327141" y="605742"/>
                </a:cubicBezTo>
                <a:lnTo>
                  <a:pt x="311633" y="605742"/>
                </a:lnTo>
                <a:close/>
                <a:moveTo>
                  <a:pt x="425491" y="605742"/>
                </a:moveTo>
                <a:cubicBezTo>
                  <a:pt x="426723" y="607376"/>
                  <a:pt x="427986" y="608955"/>
                  <a:pt x="429238" y="610558"/>
                </a:cubicBezTo>
                <a:lnTo>
                  <a:pt x="444244" y="610558"/>
                </a:lnTo>
                <a:cubicBezTo>
                  <a:pt x="442922" y="608952"/>
                  <a:pt x="441577" y="607382"/>
                  <a:pt x="440275" y="605742"/>
                </a:cubicBezTo>
                <a:lnTo>
                  <a:pt x="425491" y="605742"/>
                </a:lnTo>
                <a:close/>
                <a:moveTo>
                  <a:pt x="529702" y="605742"/>
                </a:moveTo>
                <a:cubicBezTo>
                  <a:pt x="530118" y="607417"/>
                  <a:pt x="530781" y="608946"/>
                  <a:pt x="531297" y="610558"/>
                </a:cubicBezTo>
                <a:lnTo>
                  <a:pt x="582123" y="610558"/>
                </a:lnTo>
                <a:cubicBezTo>
                  <a:pt x="582487" y="609974"/>
                  <a:pt x="582875" y="609379"/>
                  <a:pt x="582977" y="608872"/>
                </a:cubicBezTo>
                <a:cubicBezTo>
                  <a:pt x="583171" y="608097"/>
                  <a:pt x="582977" y="606984"/>
                  <a:pt x="582457" y="605742"/>
                </a:cubicBezTo>
                <a:lnTo>
                  <a:pt x="529702" y="605742"/>
                </a:lnTo>
                <a:close/>
                <a:moveTo>
                  <a:pt x="624305" y="605742"/>
                </a:moveTo>
                <a:cubicBezTo>
                  <a:pt x="624922" y="607338"/>
                  <a:pt x="625516" y="608990"/>
                  <a:pt x="626142" y="610558"/>
                </a:cubicBezTo>
                <a:lnTo>
                  <a:pt x="639312" y="610558"/>
                </a:lnTo>
                <a:cubicBezTo>
                  <a:pt x="638652" y="608962"/>
                  <a:pt x="637996" y="607369"/>
                  <a:pt x="637345" y="605742"/>
                </a:cubicBezTo>
                <a:lnTo>
                  <a:pt x="624305" y="605742"/>
                </a:lnTo>
                <a:close/>
                <a:moveTo>
                  <a:pt x="827627" y="605742"/>
                </a:moveTo>
                <a:lnTo>
                  <a:pt x="827627" y="610558"/>
                </a:lnTo>
                <a:lnTo>
                  <a:pt x="838738" y="610558"/>
                </a:lnTo>
                <a:lnTo>
                  <a:pt x="838738" y="605742"/>
                </a:lnTo>
                <a:lnTo>
                  <a:pt x="827627" y="605742"/>
                </a:lnTo>
                <a:close/>
                <a:moveTo>
                  <a:pt x="1028853" y="605742"/>
                </a:moveTo>
                <a:cubicBezTo>
                  <a:pt x="1028216" y="607350"/>
                  <a:pt x="1027587" y="608986"/>
                  <a:pt x="1026943" y="610558"/>
                </a:cubicBezTo>
                <a:lnTo>
                  <a:pt x="1040428" y="610558"/>
                </a:lnTo>
                <a:cubicBezTo>
                  <a:pt x="1041055" y="608981"/>
                  <a:pt x="1041666" y="607349"/>
                  <a:pt x="1042283" y="605742"/>
                </a:cubicBezTo>
                <a:lnTo>
                  <a:pt x="1028853" y="605742"/>
                </a:lnTo>
                <a:close/>
                <a:moveTo>
                  <a:pt x="1211288" y="605742"/>
                </a:moveTo>
                <a:cubicBezTo>
                  <a:pt x="1209867" y="607359"/>
                  <a:pt x="1208442" y="608968"/>
                  <a:pt x="1207003" y="610558"/>
                </a:cubicBezTo>
                <a:lnTo>
                  <a:pt x="1222678" y="610558"/>
                </a:lnTo>
                <a:cubicBezTo>
                  <a:pt x="1224063" y="608954"/>
                  <a:pt x="1225466" y="607371"/>
                  <a:pt x="1226833" y="605742"/>
                </a:cubicBezTo>
                <a:lnTo>
                  <a:pt x="1211288" y="605742"/>
                </a:lnTo>
                <a:close/>
                <a:moveTo>
                  <a:pt x="1339503" y="605742"/>
                </a:moveTo>
                <a:cubicBezTo>
                  <a:pt x="1337824" y="607363"/>
                  <a:pt x="1336143" y="608974"/>
                  <a:pt x="1334458" y="610558"/>
                </a:cubicBezTo>
                <a:lnTo>
                  <a:pt x="1365677" y="610558"/>
                </a:lnTo>
                <a:cubicBezTo>
                  <a:pt x="1367217" y="609045"/>
                  <a:pt x="1368701" y="607528"/>
                  <a:pt x="1370054" y="605742"/>
                </a:cubicBezTo>
                <a:lnTo>
                  <a:pt x="1339503" y="605742"/>
                </a:lnTo>
                <a:close/>
                <a:moveTo>
                  <a:pt x="1434755" y="605742"/>
                </a:moveTo>
                <a:cubicBezTo>
                  <a:pt x="1432345" y="606878"/>
                  <a:pt x="1429931" y="607892"/>
                  <a:pt x="1427484" y="608687"/>
                </a:cubicBezTo>
                <a:cubicBezTo>
                  <a:pt x="1426036" y="609169"/>
                  <a:pt x="1424621" y="609883"/>
                  <a:pt x="1423199" y="610558"/>
                </a:cubicBezTo>
                <a:lnTo>
                  <a:pt x="1462320" y="610558"/>
                </a:lnTo>
                <a:cubicBezTo>
                  <a:pt x="1466344" y="609427"/>
                  <a:pt x="1469987" y="607739"/>
                  <a:pt x="1473320" y="605742"/>
                </a:cubicBezTo>
                <a:lnTo>
                  <a:pt x="1434755" y="605742"/>
                </a:lnTo>
                <a:close/>
                <a:moveTo>
                  <a:pt x="1535869" y="605742"/>
                </a:moveTo>
                <a:cubicBezTo>
                  <a:pt x="1533999" y="607369"/>
                  <a:pt x="1532102" y="608957"/>
                  <a:pt x="1530212" y="610558"/>
                </a:cubicBezTo>
                <a:lnTo>
                  <a:pt x="1549058" y="610558"/>
                </a:lnTo>
                <a:cubicBezTo>
                  <a:pt x="1550830" y="608980"/>
                  <a:pt x="1552555" y="607344"/>
                  <a:pt x="1554308" y="605742"/>
                </a:cubicBezTo>
                <a:lnTo>
                  <a:pt x="1535869" y="605742"/>
                </a:lnTo>
                <a:close/>
                <a:moveTo>
                  <a:pt x="124839" y="615355"/>
                </a:moveTo>
                <a:cubicBezTo>
                  <a:pt x="126713" y="616979"/>
                  <a:pt x="128604" y="618572"/>
                  <a:pt x="130496" y="620170"/>
                </a:cubicBezTo>
                <a:lnTo>
                  <a:pt x="1537891" y="620170"/>
                </a:lnTo>
                <a:cubicBezTo>
                  <a:pt x="1539791" y="618566"/>
                  <a:pt x="1541705" y="616985"/>
                  <a:pt x="1543586" y="615355"/>
                </a:cubicBezTo>
                <a:lnTo>
                  <a:pt x="1524498" y="615355"/>
                </a:lnTo>
                <a:cubicBezTo>
                  <a:pt x="1523335" y="616314"/>
                  <a:pt x="1522199" y="617313"/>
                  <a:pt x="1521030" y="618262"/>
                </a:cubicBezTo>
                <a:cubicBezTo>
                  <a:pt x="1520080" y="617504"/>
                  <a:pt x="1518946" y="617022"/>
                  <a:pt x="1517616" y="617022"/>
                </a:cubicBezTo>
                <a:lnTo>
                  <a:pt x="1452934" y="617022"/>
                </a:lnTo>
                <a:cubicBezTo>
                  <a:pt x="1453571" y="616476"/>
                  <a:pt x="1454206" y="615902"/>
                  <a:pt x="1454845" y="615355"/>
                </a:cubicBezTo>
                <a:lnTo>
                  <a:pt x="1415037" y="615355"/>
                </a:lnTo>
                <a:cubicBezTo>
                  <a:pt x="1414842" y="615492"/>
                  <a:pt x="1414678" y="615565"/>
                  <a:pt x="1414481" y="615707"/>
                </a:cubicBezTo>
                <a:lnTo>
                  <a:pt x="1413052" y="616744"/>
                </a:lnTo>
                <a:cubicBezTo>
                  <a:pt x="1413052" y="616744"/>
                  <a:pt x="1412760" y="616834"/>
                  <a:pt x="1412570" y="616929"/>
                </a:cubicBezTo>
                <a:lnTo>
                  <a:pt x="1358721" y="616929"/>
                </a:lnTo>
                <a:lnTo>
                  <a:pt x="1359296" y="616651"/>
                </a:lnTo>
                <a:lnTo>
                  <a:pt x="1360705" y="615355"/>
                </a:lnTo>
                <a:lnTo>
                  <a:pt x="1329431" y="615355"/>
                </a:lnTo>
                <a:cubicBezTo>
                  <a:pt x="1328647" y="616076"/>
                  <a:pt x="1327878" y="616880"/>
                  <a:pt x="1327094" y="617596"/>
                </a:cubicBezTo>
                <a:lnTo>
                  <a:pt x="1216557" y="617596"/>
                </a:lnTo>
                <a:cubicBezTo>
                  <a:pt x="1217215" y="616863"/>
                  <a:pt x="1217849" y="616093"/>
                  <a:pt x="1218504" y="615355"/>
                </a:cubicBezTo>
                <a:lnTo>
                  <a:pt x="1202737" y="615355"/>
                </a:lnTo>
                <a:cubicBezTo>
                  <a:pt x="1202201" y="615931"/>
                  <a:pt x="1201698" y="616560"/>
                  <a:pt x="1201160" y="617133"/>
                </a:cubicBezTo>
                <a:lnTo>
                  <a:pt x="1037998" y="617133"/>
                </a:lnTo>
                <a:lnTo>
                  <a:pt x="1037905" y="617133"/>
                </a:lnTo>
                <a:cubicBezTo>
                  <a:pt x="1038142" y="616565"/>
                  <a:pt x="1038357" y="615927"/>
                  <a:pt x="1038592" y="615355"/>
                </a:cubicBezTo>
                <a:lnTo>
                  <a:pt x="1025032" y="615355"/>
                </a:lnTo>
                <a:cubicBezTo>
                  <a:pt x="1024791" y="615922"/>
                  <a:pt x="1024569" y="616570"/>
                  <a:pt x="1024327" y="617133"/>
                </a:cubicBezTo>
                <a:lnTo>
                  <a:pt x="838460" y="617133"/>
                </a:lnTo>
                <a:lnTo>
                  <a:pt x="838738" y="617022"/>
                </a:lnTo>
                <a:lnTo>
                  <a:pt x="838738" y="615355"/>
                </a:lnTo>
                <a:lnTo>
                  <a:pt x="827627" y="615355"/>
                </a:lnTo>
                <a:lnTo>
                  <a:pt x="827627" y="617022"/>
                </a:lnTo>
                <a:lnTo>
                  <a:pt x="641964" y="617022"/>
                </a:lnTo>
                <a:cubicBezTo>
                  <a:pt x="641732" y="616483"/>
                  <a:pt x="641510" y="615897"/>
                  <a:pt x="641278" y="615355"/>
                </a:cubicBezTo>
                <a:lnTo>
                  <a:pt x="627978" y="615355"/>
                </a:lnTo>
                <a:cubicBezTo>
                  <a:pt x="628185" y="615858"/>
                  <a:pt x="628364" y="616429"/>
                  <a:pt x="628572" y="616929"/>
                </a:cubicBezTo>
                <a:lnTo>
                  <a:pt x="578692" y="616929"/>
                </a:lnTo>
                <a:cubicBezTo>
                  <a:pt x="578691" y="616426"/>
                  <a:pt x="578590" y="615877"/>
                  <a:pt x="578525" y="615355"/>
                </a:cubicBezTo>
                <a:lnTo>
                  <a:pt x="532874" y="615355"/>
                </a:lnTo>
                <a:cubicBezTo>
                  <a:pt x="533074" y="615865"/>
                  <a:pt x="533183" y="616424"/>
                  <a:pt x="533394" y="616929"/>
                </a:cubicBezTo>
                <a:lnTo>
                  <a:pt x="449531" y="616929"/>
                </a:lnTo>
                <a:cubicBezTo>
                  <a:pt x="449090" y="616418"/>
                  <a:pt x="448671" y="615870"/>
                  <a:pt x="448232" y="615355"/>
                </a:cubicBezTo>
                <a:lnTo>
                  <a:pt x="433022" y="615355"/>
                </a:lnTo>
                <a:cubicBezTo>
                  <a:pt x="433567" y="616029"/>
                  <a:pt x="434087" y="616741"/>
                  <a:pt x="434636" y="617411"/>
                </a:cubicBezTo>
                <a:lnTo>
                  <a:pt x="339569" y="617411"/>
                </a:lnTo>
                <a:cubicBezTo>
                  <a:pt x="338830" y="616740"/>
                  <a:pt x="338099" y="616031"/>
                  <a:pt x="337361" y="615355"/>
                </a:cubicBezTo>
                <a:lnTo>
                  <a:pt x="321520" y="615355"/>
                </a:lnTo>
                <a:cubicBezTo>
                  <a:pt x="322096" y="615902"/>
                  <a:pt x="322649" y="616478"/>
                  <a:pt x="323227" y="617022"/>
                </a:cubicBezTo>
                <a:lnTo>
                  <a:pt x="231480" y="617022"/>
                </a:lnTo>
                <a:cubicBezTo>
                  <a:pt x="230829" y="616477"/>
                  <a:pt x="230200" y="615902"/>
                  <a:pt x="229551" y="615355"/>
                </a:cubicBezTo>
                <a:lnTo>
                  <a:pt x="212838" y="615355"/>
                </a:lnTo>
                <a:cubicBezTo>
                  <a:pt x="213425" y="615872"/>
                  <a:pt x="213993" y="616414"/>
                  <a:pt x="214582" y="616929"/>
                </a:cubicBezTo>
                <a:lnTo>
                  <a:pt x="151884" y="616929"/>
                </a:lnTo>
                <a:cubicBezTo>
                  <a:pt x="150080" y="616929"/>
                  <a:pt x="148570" y="617789"/>
                  <a:pt x="147525" y="619022"/>
                </a:cubicBezTo>
                <a:cubicBezTo>
                  <a:pt x="146038" y="617823"/>
                  <a:pt x="144587" y="616570"/>
                  <a:pt x="143110" y="615355"/>
                </a:cubicBezTo>
                <a:lnTo>
                  <a:pt x="124839" y="615355"/>
                </a:lnTo>
                <a:close/>
                <a:moveTo>
                  <a:pt x="1343621" y="617318"/>
                </a:moveTo>
                <a:lnTo>
                  <a:pt x="1343918" y="617596"/>
                </a:lnTo>
                <a:lnTo>
                  <a:pt x="1343343" y="617596"/>
                </a:lnTo>
                <a:lnTo>
                  <a:pt x="1343621" y="617318"/>
                </a:lnTo>
                <a:close/>
                <a:moveTo>
                  <a:pt x="136247" y="624967"/>
                </a:moveTo>
                <a:cubicBezTo>
                  <a:pt x="138200" y="626574"/>
                  <a:pt x="140139" y="628203"/>
                  <a:pt x="142108" y="629782"/>
                </a:cubicBezTo>
                <a:lnTo>
                  <a:pt x="160324" y="629782"/>
                </a:lnTo>
                <a:cubicBezTo>
                  <a:pt x="160048" y="629573"/>
                  <a:pt x="159765" y="629382"/>
                  <a:pt x="159489" y="629171"/>
                </a:cubicBezTo>
                <a:lnTo>
                  <a:pt x="159489" y="629079"/>
                </a:lnTo>
                <a:lnTo>
                  <a:pt x="228160" y="629079"/>
                </a:lnTo>
                <a:cubicBezTo>
                  <a:pt x="228453" y="629321"/>
                  <a:pt x="228757" y="629541"/>
                  <a:pt x="229050" y="629782"/>
                </a:cubicBezTo>
                <a:lnTo>
                  <a:pt x="247322" y="629782"/>
                </a:lnTo>
                <a:cubicBezTo>
                  <a:pt x="246762" y="629346"/>
                  <a:pt x="246193" y="628944"/>
                  <a:pt x="245634" y="628505"/>
                </a:cubicBezTo>
                <a:lnTo>
                  <a:pt x="335673" y="628505"/>
                </a:lnTo>
                <a:cubicBezTo>
                  <a:pt x="336169" y="628944"/>
                  <a:pt x="336680" y="629345"/>
                  <a:pt x="337176" y="629782"/>
                </a:cubicBezTo>
                <a:lnTo>
                  <a:pt x="353685" y="629782"/>
                </a:lnTo>
                <a:cubicBezTo>
                  <a:pt x="353314" y="629468"/>
                  <a:pt x="352943" y="629190"/>
                  <a:pt x="352572" y="628875"/>
                </a:cubicBezTo>
                <a:lnTo>
                  <a:pt x="444318" y="628875"/>
                </a:lnTo>
                <a:cubicBezTo>
                  <a:pt x="444593" y="629186"/>
                  <a:pt x="444878" y="629472"/>
                  <a:pt x="445153" y="629782"/>
                </a:cubicBezTo>
                <a:lnTo>
                  <a:pt x="461124" y="629782"/>
                </a:lnTo>
                <a:cubicBezTo>
                  <a:pt x="460684" y="629313"/>
                  <a:pt x="460228" y="628884"/>
                  <a:pt x="459789" y="628412"/>
                </a:cubicBezTo>
                <a:lnTo>
                  <a:pt x="532355" y="628412"/>
                </a:lnTo>
                <a:cubicBezTo>
                  <a:pt x="532431" y="628946"/>
                  <a:pt x="532643" y="629397"/>
                  <a:pt x="532819" y="629782"/>
                </a:cubicBezTo>
                <a:lnTo>
                  <a:pt x="582439" y="629782"/>
                </a:lnTo>
                <a:cubicBezTo>
                  <a:pt x="582413" y="629673"/>
                  <a:pt x="582432" y="629558"/>
                  <a:pt x="582402" y="629449"/>
                </a:cubicBezTo>
                <a:cubicBezTo>
                  <a:pt x="582307" y="629070"/>
                  <a:pt x="582035" y="628791"/>
                  <a:pt x="581845" y="628412"/>
                </a:cubicBezTo>
                <a:lnTo>
                  <a:pt x="633413" y="628412"/>
                </a:lnTo>
                <a:cubicBezTo>
                  <a:pt x="633626" y="628885"/>
                  <a:pt x="633848" y="629312"/>
                  <a:pt x="634062" y="629782"/>
                </a:cubicBezTo>
                <a:lnTo>
                  <a:pt x="647529" y="629782"/>
                </a:lnTo>
                <a:cubicBezTo>
                  <a:pt x="647322" y="629343"/>
                  <a:pt x="647105" y="628947"/>
                  <a:pt x="646899" y="628505"/>
                </a:cubicBezTo>
                <a:lnTo>
                  <a:pt x="827442" y="628505"/>
                </a:lnTo>
                <a:lnTo>
                  <a:pt x="827442" y="629782"/>
                </a:lnTo>
                <a:lnTo>
                  <a:pt x="839684" y="629782"/>
                </a:lnTo>
                <a:lnTo>
                  <a:pt x="839684" y="629079"/>
                </a:lnTo>
                <a:lnTo>
                  <a:pt x="1020432" y="629079"/>
                </a:lnTo>
                <a:cubicBezTo>
                  <a:pt x="1020319" y="629321"/>
                  <a:pt x="1020211" y="629541"/>
                  <a:pt x="1020098" y="629782"/>
                </a:cubicBezTo>
                <a:lnTo>
                  <a:pt x="1032507" y="629782"/>
                </a:lnTo>
                <a:cubicBezTo>
                  <a:pt x="1032692" y="629376"/>
                  <a:pt x="1032880" y="629005"/>
                  <a:pt x="1033064" y="628597"/>
                </a:cubicBezTo>
                <a:lnTo>
                  <a:pt x="1190049" y="628597"/>
                </a:lnTo>
                <a:cubicBezTo>
                  <a:pt x="1189643" y="629004"/>
                  <a:pt x="1189232" y="629377"/>
                  <a:pt x="1188825" y="629782"/>
                </a:cubicBezTo>
                <a:lnTo>
                  <a:pt x="1205297" y="629782"/>
                </a:lnTo>
                <a:cubicBezTo>
                  <a:pt x="1205529" y="629541"/>
                  <a:pt x="1205770" y="629321"/>
                  <a:pt x="1206002" y="629079"/>
                </a:cubicBezTo>
                <a:lnTo>
                  <a:pt x="1314090" y="629079"/>
                </a:lnTo>
                <a:cubicBezTo>
                  <a:pt x="1313804" y="629321"/>
                  <a:pt x="1313523" y="629540"/>
                  <a:pt x="1313237" y="629782"/>
                </a:cubicBezTo>
                <a:lnTo>
                  <a:pt x="1329672" y="629782"/>
                </a:lnTo>
                <a:cubicBezTo>
                  <a:pt x="1330204" y="629314"/>
                  <a:pt x="1330755" y="628883"/>
                  <a:pt x="1331286" y="628412"/>
                </a:cubicBezTo>
                <a:lnTo>
                  <a:pt x="1406597" y="628412"/>
                </a:lnTo>
                <a:lnTo>
                  <a:pt x="1408211" y="629264"/>
                </a:lnTo>
                <a:cubicBezTo>
                  <a:pt x="1408643" y="629493"/>
                  <a:pt x="1409032" y="629587"/>
                  <a:pt x="1409454" y="629782"/>
                </a:cubicBezTo>
                <a:lnTo>
                  <a:pt x="1439152" y="629782"/>
                </a:lnTo>
                <a:cubicBezTo>
                  <a:pt x="1439408" y="629572"/>
                  <a:pt x="1439674" y="629382"/>
                  <a:pt x="1439931" y="629171"/>
                </a:cubicBezTo>
                <a:lnTo>
                  <a:pt x="1508601" y="629171"/>
                </a:lnTo>
                <a:cubicBezTo>
                  <a:pt x="1508326" y="629383"/>
                  <a:pt x="1508042" y="629572"/>
                  <a:pt x="1507767" y="629782"/>
                </a:cubicBezTo>
                <a:lnTo>
                  <a:pt x="1526279" y="629782"/>
                </a:lnTo>
                <a:cubicBezTo>
                  <a:pt x="1528271" y="628185"/>
                  <a:pt x="1530258" y="626593"/>
                  <a:pt x="1532233" y="624967"/>
                </a:cubicBezTo>
                <a:lnTo>
                  <a:pt x="136247" y="624967"/>
                </a:lnTo>
                <a:close/>
                <a:moveTo>
                  <a:pt x="1055565" y="629079"/>
                </a:moveTo>
                <a:cubicBezTo>
                  <a:pt x="1054710" y="629154"/>
                  <a:pt x="1053984" y="629427"/>
                  <a:pt x="1053339" y="629782"/>
                </a:cubicBezTo>
                <a:lnTo>
                  <a:pt x="1058644" y="629782"/>
                </a:lnTo>
                <a:cubicBezTo>
                  <a:pt x="1057644" y="629306"/>
                  <a:pt x="1056622" y="629026"/>
                  <a:pt x="1055565" y="629079"/>
                </a:cubicBezTo>
                <a:close/>
                <a:moveTo>
                  <a:pt x="148248" y="634579"/>
                </a:moveTo>
                <a:cubicBezTo>
                  <a:pt x="150289" y="636174"/>
                  <a:pt x="152316" y="637810"/>
                  <a:pt x="154370" y="639376"/>
                </a:cubicBezTo>
                <a:lnTo>
                  <a:pt x="173402" y="639376"/>
                </a:lnTo>
                <a:cubicBezTo>
                  <a:pt x="171213" y="637793"/>
                  <a:pt x="169031" y="636194"/>
                  <a:pt x="166854" y="634579"/>
                </a:cubicBezTo>
                <a:lnTo>
                  <a:pt x="148248" y="634579"/>
                </a:lnTo>
                <a:close/>
                <a:moveTo>
                  <a:pt x="235098" y="634579"/>
                </a:moveTo>
                <a:cubicBezTo>
                  <a:pt x="237109" y="636189"/>
                  <a:pt x="239119" y="637797"/>
                  <a:pt x="241145" y="639376"/>
                </a:cubicBezTo>
                <a:lnTo>
                  <a:pt x="260047" y="639376"/>
                </a:lnTo>
                <a:cubicBezTo>
                  <a:pt x="257918" y="637799"/>
                  <a:pt x="255803" y="636190"/>
                  <a:pt x="253684" y="634579"/>
                </a:cubicBezTo>
                <a:lnTo>
                  <a:pt x="235098" y="634579"/>
                </a:lnTo>
                <a:close/>
                <a:moveTo>
                  <a:pt x="342796" y="634579"/>
                </a:moveTo>
                <a:cubicBezTo>
                  <a:pt x="344669" y="636186"/>
                  <a:pt x="346533" y="637800"/>
                  <a:pt x="348417" y="639376"/>
                </a:cubicBezTo>
                <a:lnTo>
                  <a:pt x="365408" y="639376"/>
                </a:lnTo>
                <a:cubicBezTo>
                  <a:pt x="363456" y="637798"/>
                  <a:pt x="361503" y="636198"/>
                  <a:pt x="359547" y="634579"/>
                </a:cubicBezTo>
                <a:lnTo>
                  <a:pt x="342796" y="634579"/>
                </a:lnTo>
                <a:close/>
                <a:moveTo>
                  <a:pt x="449624" y="634579"/>
                </a:moveTo>
                <a:cubicBezTo>
                  <a:pt x="451103" y="636191"/>
                  <a:pt x="452580" y="637799"/>
                  <a:pt x="454075" y="639376"/>
                </a:cubicBezTo>
                <a:lnTo>
                  <a:pt x="470510" y="639376"/>
                </a:lnTo>
                <a:cubicBezTo>
                  <a:pt x="468936" y="637803"/>
                  <a:pt x="467378" y="636189"/>
                  <a:pt x="465817" y="634579"/>
                </a:cubicBezTo>
                <a:lnTo>
                  <a:pt x="449624" y="634579"/>
                </a:lnTo>
                <a:close/>
                <a:moveTo>
                  <a:pt x="536862" y="634579"/>
                </a:moveTo>
                <a:cubicBezTo>
                  <a:pt x="537118" y="636283"/>
                  <a:pt x="537552" y="637887"/>
                  <a:pt x="538179" y="639376"/>
                </a:cubicBezTo>
                <a:lnTo>
                  <a:pt x="579397" y="639376"/>
                </a:lnTo>
                <a:cubicBezTo>
                  <a:pt x="579543" y="638993"/>
                  <a:pt x="579678" y="638614"/>
                  <a:pt x="579934" y="638358"/>
                </a:cubicBezTo>
                <a:cubicBezTo>
                  <a:pt x="580990" y="637220"/>
                  <a:pt x="581720" y="635924"/>
                  <a:pt x="582179" y="634579"/>
                </a:cubicBezTo>
                <a:lnTo>
                  <a:pt x="536862" y="634579"/>
                </a:lnTo>
                <a:close/>
                <a:moveTo>
                  <a:pt x="636344" y="634579"/>
                </a:moveTo>
                <a:cubicBezTo>
                  <a:pt x="637100" y="636188"/>
                  <a:pt x="637843" y="637804"/>
                  <a:pt x="638607" y="639376"/>
                </a:cubicBezTo>
                <a:lnTo>
                  <a:pt x="652241" y="639376"/>
                </a:lnTo>
                <a:cubicBezTo>
                  <a:pt x="651449" y="637804"/>
                  <a:pt x="650670" y="636190"/>
                  <a:pt x="649885" y="634579"/>
                </a:cubicBezTo>
                <a:lnTo>
                  <a:pt x="636344" y="634579"/>
                </a:lnTo>
                <a:close/>
                <a:moveTo>
                  <a:pt x="827442" y="634579"/>
                </a:moveTo>
                <a:lnTo>
                  <a:pt x="827442" y="639376"/>
                </a:lnTo>
                <a:lnTo>
                  <a:pt x="839684" y="639376"/>
                </a:lnTo>
                <a:lnTo>
                  <a:pt x="839684" y="634579"/>
                </a:lnTo>
                <a:lnTo>
                  <a:pt x="827442" y="634579"/>
                </a:lnTo>
                <a:close/>
                <a:moveTo>
                  <a:pt x="1017761" y="634579"/>
                </a:moveTo>
                <a:cubicBezTo>
                  <a:pt x="1016985" y="636187"/>
                  <a:pt x="1016220" y="637815"/>
                  <a:pt x="1015442" y="639376"/>
                </a:cubicBezTo>
                <a:lnTo>
                  <a:pt x="1027944" y="639376"/>
                </a:lnTo>
                <a:cubicBezTo>
                  <a:pt x="1028710" y="637800"/>
                  <a:pt x="1029468" y="636191"/>
                  <a:pt x="1030226" y="634579"/>
                </a:cubicBezTo>
                <a:lnTo>
                  <a:pt x="1017761" y="634579"/>
                </a:lnTo>
                <a:close/>
                <a:moveTo>
                  <a:pt x="1049369" y="634579"/>
                </a:moveTo>
                <a:cubicBezTo>
                  <a:pt x="1049045" y="635138"/>
                  <a:pt x="1048705" y="635692"/>
                  <a:pt x="1048442" y="636283"/>
                </a:cubicBezTo>
                <a:lnTo>
                  <a:pt x="1047774" y="637598"/>
                </a:lnTo>
                <a:cubicBezTo>
                  <a:pt x="1047434" y="638217"/>
                  <a:pt x="1047199" y="638799"/>
                  <a:pt x="1046995" y="639376"/>
                </a:cubicBezTo>
                <a:lnTo>
                  <a:pt x="1066694" y="639376"/>
                </a:lnTo>
                <a:cubicBezTo>
                  <a:pt x="1066894" y="638721"/>
                  <a:pt x="1067081" y="638050"/>
                  <a:pt x="1067158" y="637320"/>
                </a:cubicBezTo>
                <a:cubicBezTo>
                  <a:pt x="1067263" y="636168"/>
                  <a:pt x="1067081" y="635299"/>
                  <a:pt x="1066806" y="634579"/>
                </a:cubicBezTo>
                <a:lnTo>
                  <a:pt x="1049369" y="634579"/>
                </a:lnTo>
                <a:close/>
                <a:moveTo>
                  <a:pt x="1183835" y="634579"/>
                </a:moveTo>
                <a:cubicBezTo>
                  <a:pt x="1182174" y="636191"/>
                  <a:pt x="1180514" y="637798"/>
                  <a:pt x="1178845" y="639376"/>
                </a:cubicBezTo>
                <a:lnTo>
                  <a:pt x="1195725" y="639376"/>
                </a:lnTo>
                <a:cubicBezTo>
                  <a:pt x="1197326" y="637795"/>
                  <a:pt x="1198920" y="636191"/>
                  <a:pt x="1200511" y="634579"/>
                </a:cubicBezTo>
                <a:lnTo>
                  <a:pt x="1183835" y="634579"/>
                </a:lnTo>
                <a:close/>
                <a:moveTo>
                  <a:pt x="1307375" y="634579"/>
                </a:moveTo>
                <a:cubicBezTo>
                  <a:pt x="1305419" y="636199"/>
                  <a:pt x="1303467" y="637798"/>
                  <a:pt x="1301514" y="639376"/>
                </a:cubicBezTo>
                <a:lnTo>
                  <a:pt x="1318431" y="639376"/>
                </a:lnTo>
                <a:cubicBezTo>
                  <a:pt x="1320314" y="637800"/>
                  <a:pt x="1322180" y="636185"/>
                  <a:pt x="1324051" y="634579"/>
                </a:cubicBezTo>
                <a:lnTo>
                  <a:pt x="1307375" y="634579"/>
                </a:lnTo>
                <a:close/>
                <a:moveTo>
                  <a:pt x="1413164" y="634579"/>
                </a:moveTo>
                <a:cubicBezTo>
                  <a:pt x="1411019" y="636206"/>
                  <a:pt x="1408863" y="637783"/>
                  <a:pt x="1406708" y="639376"/>
                </a:cubicBezTo>
                <a:lnTo>
                  <a:pt x="1427039" y="639376"/>
                </a:lnTo>
                <a:cubicBezTo>
                  <a:pt x="1429068" y="637793"/>
                  <a:pt x="1431087" y="636192"/>
                  <a:pt x="1433104" y="634579"/>
                </a:cubicBezTo>
                <a:lnTo>
                  <a:pt x="1413164" y="634579"/>
                </a:lnTo>
                <a:close/>
                <a:moveTo>
                  <a:pt x="1501256" y="634579"/>
                </a:moveTo>
                <a:cubicBezTo>
                  <a:pt x="1499089" y="636194"/>
                  <a:pt x="1496923" y="637795"/>
                  <a:pt x="1494745" y="639376"/>
                </a:cubicBezTo>
                <a:lnTo>
                  <a:pt x="1514036" y="639376"/>
                </a:lnTo>
                <a:cubicBezTo>
                  <a:pt x="1516093" y="637809"/>
                  <a:pt x="1518114" y="636176"/>
                  <a:pt x="1520158" y="634579"/>
                </a:cubicBezTo>
                <a:lnTo>
                  <a:pt x="1501256" y="634579"/>
                </a:lnTo>
                <a:close/>
                <a:moveTo>
                  <a:pt x="160825" y="644173"/>
                </a:moveTo>
                <a:cubicBezTo>
                  <a:pt x="162994" y="645785"/>
                  <a:pt x="165156" y="647408"/>
                  <a:pt x="167336" y="648988"/>
                </a:cubicBezTo>
                <a:lnTo>
                  <a:pt x="186998" y="648988"/>
                </a:lnTo>
                <a:cubicBezTo>
                  <a:pt x="184643" y="647368"/>
                  <a:pt x="182279" y="645830"/>
                  <a:pt x="179931" y="644173"/>
                </a:cubicBezTo>
                <a:lnTo>
                  <a:pt x="160825" y="644173"/>
                </a:lnTo>
                <a:close/>
                <a:moveTo>
                  <a:pt x="247229" y="644173"/>
                </a:moveTo>
                <a:cubicBezTo>
                  <a:pt x="249403" y="645826"/>
                  <a:pt x="251610" y="647370"/>
                  <a:pt x="253796" y="648988"/>
                </a:cubicBezTo>
                <a:lnTo>
                  <a:pt x="273365" y="648988"/>
                </a:lnTo>
                <a:cubicBezTo>
                  <a:pt x="271067" y="647370"/>
                  <a:pt x="268758" y="645829"/>
                  <a:pt x="266465" y="644173"/>
                </a:cubicBezTo>
                <a:lnTo>
                  <a:pt x="247229" y="644173"/>
                </a:lnTo>
                <a:close/>
                <a:moveTo>
                  <a:pt x="354130" y="644173"/>
                </a:moveTo>
                <a:cubicBezTo>
                  <a:pt x="356151" y="645822"/>
                  <a:pt x="358202" y="647374"/>
                  <a:pt x="360233" y="648988"/>
                </a:cubicBezTo>
                <a:lnTo>
                  <a:pt x="377633" y="648988"/>
                </a:lnTo>
                <a:cubicBezTo>
                  <a:pt x="375502" y="647358"/>
                  <a:pt x="373391" y="645860"/>
                  <a:pt x="371252" y="644173"/>
                </a:cubicBezTo>
                <a:lnTo>
                  <a:pt x="354130" y="644173"/>
                </a:lnTo>
                <a:close/>
                <a:moveTo>
                  <a:pt x="458546" y="644173"/>
                </a:moveTo>
                <a:cubicBezTo>
                  <a:pt x="460170" y="645834"/>
                  <a:pt x="461841" y="647368"/>
                  <a:pt x="463480" y="648988"/>
                </a:cubicBezTo>
                <a:lnTo>
                  <a:pt x="480453" y="648988"/>
                </a:lnTo>
                <a:cubicBezTo>
                  <a:pt x="478720" y="647365"/>
                  <a:pt x="476961" y="645840"/>
                  <a:pt x="475241" y="644173"/>
                </a:cubicBezTo>
                <a:lnTo>
                  <a:pt x="458546" y="644173"/>
                </a:lnTo>
                <a:close/>
                <a:moveTo>
                  <a:pt x="540869" y="644173"/>
                </a:moveTo>
                <a:cubicBezTo>
                  <a:pt x="541600" y="645296"/>
                  <a:pt x="542255" y="646513"/>
                  <a:pt x="543002" y="647562"/>
                </a:cubicBezTo>
                <a:cubicBezTo>
                  <a:pt x="543322" y="648030"/>
                  <a:pt x="543587" y="648527"/>
                  <a:pt x="543911" y="648988"/>
                </a:cubicBezTo>
                <a:lnTo>
                  <a:pt x="583477" y="648988"/>
                </a:lnTo>
                <a:lnTo>
                  <a:pt x="579563" y="646136"/>
                </a:lnTo>
                <a:cubicBezTo>
                  <a:pt x="579563" y="646136"/>
                  <a:pt x="578517" y="645478"/>
                  <a:pt x="578042" y="645099"/>
                </a:cubicBezTo>
                <a:cubicBezTo>
                  <a:pt x="578146" y="644764"/>
                  <a:pt x="578167" y="644493"/>
                  <a:pt x="578246" y="644173"/>
                </a:cubicBezTo>
                <a:lnTo>
                  <a:pt x="540869" y="644173"/>
                </a:lnTo>
                <a:close/>
                <a:moveTo>
                  <a:pt x="597482" y="644173"/>
                </a:moveTo>
                <a:cubicBezTo>
                  <a:pt x="597165" y="644458"/>
                  <a:pt x="596731" y="644750"/>
                  <a:pt x="596462" y="645007"/>
                </a:cubicBezTo>
                <a:lnTo>
                  <a:pt x="595331" y="646044"/>
                </a:lnTo>
                <a:cubicBezTo>
                  <a:pt x="594334" y="646840"/>
                  <a:pt x="593853" y="647888"/>
                  <a:pt x="593661" y="648988"/>
                </a:cubicBezTo>
                <a:lnTo>
                  <a:pt x="618110" y="648988"/>
                </a:lnTo>
                <a:cubicBezTo>
                  <a:pt x="618391" y="647784"/>
                  <a:pt x="618346" y="645776"/>
                  <a:pt x="616347" y="644173"/>
                </a:cubicBezTo>
                <a:lnTo>
                  <a:pt x="597482" y="644173"/>
                </a:lnTo>
                <a:close/>
                <a:moveTo>
                  <a:pt x="640926" y="644173"/>
                </a:moveTo>
                <a:cubicBezTo>
                  <a:pt x="641758" y="645832"/>
                  <a:pt x="642609" y="647371"/>
                  <a:pt x="643448" y="648988"/>
                </a:cubicBezTo>
                <a:lnTo>
                  <a:pt x="657249" y="648988"/>
                </a:lnTo>
                <a:cubicBezTo>
                  <a:pt x="656375" y="647364"/>
                  <a:pt x="655483" y="645842"/>
                  <a:pt x="654615" y="644173"/>
                </a:cubicBezTo>
                <a:lnTo>
                  <a:pt x="640926" y="644173"/>
                </a:lnTo>
                <a:close/>
                <a:moveTo>
                  <a:pt x="827442" y="644173"/>
                </a:moveTo>
                <a:lnTo>
                  <a:pt x="827442" y="648988"/>
                </a:lnTo>
                <a:lnTo>
                  <a:pt x="839684" y="648988"/>
                </a:lnTo>
                <a:lnTo>
                  <a:pt x="839684" y="644173"/>
                </a:lnTo>
                <a:lnTo>
                  <a:pt x="827442" y="644173"/>
                </a:lnTo>
                <a:close/>
                <a:moveTo>
                  <a:pt x="1013012" y="644173"/>
                </a:moveTo>
                <a:cubicBezTo>
                  <a:pt x="1012163" y="645819"/>
                  <a:pt x="1011320" y="647396"/>
                  <a:pt x="1010471" y="648988"/>
                </a:cubicBezTo>
                <a:lnTo>
                  <a:pt x="1023103" y="648988"/>
                </a:lnTo>
                <a:cubicBezTo>
                  <a:pt x="1023944" y="647368"/>
                  <a:pt x="1024810" y="645834"/>
                  <a:pt x="1025644" y="644173"/>
                </a:cubicBezTo>
                <a:lnTo>
                  <a:pt x="1013012" y="644173"/>
                </a:lnTo>
                <a:close/>
                <a:moveTo>
                  <a:pt x="1047125" y="644173"/>
                </a:moveTo>
                <a:cubicBezTo>
                  <a:pt x="1047252" y="644418"/>
                  <a:pt x="1047324" y="644686"/>
                  <a:pt x="1047496" y="644914"/>
                </a:cubicBezTo>
                <a:cubicBezTo>
                  <a:pt x="1048540" y="646242"/>
                  <a:pt x="1050064" y="646896"/>
                  <a:pt x="1052059" y="646896"/>
                </a:cubicBezTo>
                <a:cubicBezTo>
                  <a:pt x="1052724" y="646896"/>
                  <a:pt x="1053379" y="646900"/>
                  <a:pt x="1054044" y="646710"/>
                </a:cubicBezTo>
                <a:cubicBezTo>
                  <a:pt x="1057083" y="646995"/>
                  <a:pt x="1059652" y="645955"/>
                  <a:pt x="1061742" y="645007"/>
                </a:cubicBezTo>
                <a:cubicBezTo>
                  <a:pt x="1062258" y="644788"/>
                  <a:pt x="1062685" y="644467"/>
                  <a:pt x="1063133" y="644173"/>
                </a:cubicBezTo>
                <a:lnTo>
                  <a:pt x="1047125" y="644173"/>
                </a:lnTo>
                <a:close/>
                <a:moveTo>
                  <a:pt x="1173818" y="644173"/>
                </a:moveTo>
                <a:cubicBezTo>
                  <a:pt x="1172024" y="645828"/>
                  <a:pt x="1170220" y="647372"/>
                  <a:pt x="1168420" y="648988"/>
                </a:cubicBezTo>
                <a:lnTo>
                  <a:pt x="1185764" y="648988"/>
                </a:lnTo>
                <a:cubicBezTo>
                  <a:pt x="1187483" y="647371"/>
                  <a:pt x="1189209" y="645825"/>
                  <a:pt x="1190921" y="644173"/>
                </a:cubicBezTo>
                <a:lnTo>
                  <a:pt x="1173818" y="644173"/>
                </a:lnTo>
                <a:close/>
                <a:moveTo>
                  <a:pt x="1295652" y="644173"/>
                </a:moveTo>
                <a:cubicBezTo>
                  <a:pt x="1293522" y="645852"/>
                  <a:pt x="1291428" y="647365"/>
                  <a:pt x="1289308" y="648988"/>
                </a:cubicBezTo>
                <a:lnTo>
                  <a:pt x="1306615" y="648988"/>
                </a:lnTo>
                <a:cubicBezTo>
                  <a:pt x="1308646" y="647373"/>
                  <a:pt x="1310696" y="645823"/>
                  <a:pt x="1312718" y="644173"/>
                </a:cubicBezTo>
                <a:lnTo>
                  <a:pt x="1295652" y="644173"/>
                </a:lnTo>
                <a:close/>
                <a:moveTo>
                  <a:pt x="1400235" y="644173"/>
                </a:moveTo>
                <a:cubicBezTo>
                  <a:pt x="1397967" y="645808"/>
                  <a:pt x="1395700" y="647391"/>
                  <a:pt x="1393427" y="648988"/>
                </a:cubicBezTo>
                <a:lnTo>
                  <a:pt x="1414406" y="648988"/>
                </a:lnTo>
                <a:cubicBezTo>
                  <a:pt x="1416586" y="647371"/>
                  <a:pt x="1418785" y="645825"/>
                  <a:pt x="1420954" y="644173"/>
                </a:cubicBezTo>
                <a:lnTo>
                  <a:pt x="1400235" y="644173"/>
                </a:lnTo>
                <a:close/>
                <a:moveTo>
                  <a:pt x="1488234" y="644173"/>
                </a:moveTo>
                <a:cubicBezTo>
                  <a:pt x="1485898" y="645828"/>
                  <a:pt x="1483546" y="647371"/>
                  <a:pt x="1481204" y="648988"/>
                </a:cubicBezTo>
                <a:lnTo>
                  <a:pt x="1501052" y="648988"/>
                </a:lnTo>
                <a:cubicBezTo>
                  <a:pt x="1503246" y="647398"/>
                  <a:pt x="1505434" y="645796"/>
                  <a:pt x="1507618" y="644173"/>
                </a:cubicBezTo>
                <a:lnTo>
                  <a:pt x="1488234" y="644173"/>
                </a:lnTo>
                <a:close/>
                <a:moveTo>
                  <a:pt x="174162" y="653785"/>
                </a:moveTo>
                <a:cubicBezTo>
                  <a:pt x="176512" y="655447"/>
                  <a:pt x="178873" y="656977"/>
                  <a:pt x="181230" y="658601"/>
                </a:cubicBezTo>
                <a:lnTo>
                  <a:pt x="201170" y="658601"/>
                </a:lnTo>
                <a:cubicBezTo>
                  <a:pt x="198803" y="657051"/>
                  <a:pt x="196450" y="655373"/>
                  <a:pt x="194084" y="653785"/>
                </a:cubicBezTo>
                <a:lnTo>
                  <a:pt x="174162" y="653785"/>
                </a:lnTo>
                <a:close/>
                <a:moveTo>
                  <a:pt x="260344" y="653785"/>
                </a:moveTo>
                <a:cubicBezTo>
                  <a:pt x="262560" y="655385"/>
                  <a:pt x="264761" y="657035"/>
                  <a:pt x="266984" y="658601"/>
                </a:cubicBezTo>
                <a:lnTo>
                  <a:pt x="287240" y="658601"/>
                </a:lnTo>
                <a:cubicBezTo>
                  <a:pt x="284901" y="657034"/>
                  <a:pt x="282568" y="655391"/>
                  <a:pt x="280229" y="653785"/>
                </a:cubicBezTo>
                <a:lnTo>
                  <a:pt x="260344" y="653785"/>
                </a:lnTo>
                <a:close/>
                <a:moveTo>
                  <a:pt x="366299" y="653785"/>
                </a:moveTo>
                <a:cubicBezTo>
                  <a:pt x="368372" y="655393"/>
                  <a:pt x="370435" y="657028"/>
                  <a:pt x="372513" y="658601"/>
                </a:cubicBezTo>
                <a:lnTo>
                  <a:pt x="390395" y="658601"/>
                </a:lnTo>
                <a:cubicBezTo>
                  <a:pt x="388282" y="657087"/>
                  <a:pt x="386122" y="655363"/>
                  <a:pt x="383995" y="653785"/>
                </a:cubicBezTo>
                <a:lnTo>
                  <a:pt x="366299" y="653785"/>
                </a:lnTo>
                <a:close/>
                <a:moveTo>
                  <a:pt x="468396" y="653785"/>
                </a:moveTo>
                <a:cubicBezTo>
                  <a:pt x="470063" y="655382"/>
                  <a:pt x="471707" y="657044"/>
                  <a:pt x="473386" y="658601"/>
                </a:cubicBezTo>
                <a:lnTo>
                  <a:pt x="490915" y="658601"/>
                </a:lnTo>
                <a:cubicBezTo>
                  <a:pt x="489140" y="657045"/>
                  <a:pt x="487394" y="655386"/>
                  <a:pt x="485628" y="653785"/>
                </a:cubicBezTo>
                <a:lnTo>
                  <a:pt x="468396" y="653785"/>
                </a:lnTo>
                <a:close/>
                <a:moveTo>
                  <a:pt x="547102" y="653785"/>
                </a:moveTo>
                <a:cubicBezTo>
                  <a:pt x="548442" y="655772"/>
                  <a:pt x="550038" y="656806"/>
                  <a:pt x="551535" y="657138"/>
                </a:cubicBezTo>
                <a:cubicBezTo>
                  <a:pt x="551769" y="657635"/>
                  <a:pt x="552149" y="658114"/>
                  <a:pt x="552481" y="658601"/>
                </a:cubicBezTo>
                <a:lnTo>
                  <a:pt x="597816" y="658601"/>
                </a:lnTo>
                <a:cubicBezTo>
                  <a:pt x="597737" y="658448"/>
                  <a:pt x="597695" y="658207"/>
                  <a:pt x="597612" y="658082"/>
                </a:cubicBezTo>
                <a:cubicBezTo>
                  <a:pt x="596283" y="656091"/>
                  <a:pt x="594181" y="655903"/>
                  <a:pt x="592567" y="655619"/>
                </a:cubicBezTo>
                <a:cubicBezTo>
                  <a:pt x="591427" y="655429"/>
                  <a:pt x="590384" y="655144"/>
                  <a:pt x="589339" y="654860"/>
                </a:cubicBezTo>
                <a:lnTo>
                  <a:pt x="590100" y="653822"/>
                </a:lnTo>
                <a:lnTo>
                  <a:pt x="590044" y="653785"/>
                </a:lnTo>
                <a:lnTo>
                  <a:pt x="547102" y="653785"/>
                </a:lnTo>
                <a:close/>
                <a:moveTo>
                  <a:pt x="596091" y="653785"/>
                </a:moveTo>
                <a:cubicBezTo>
                  <a:pt x="596294" y="653901"/>
                  <a:pt x="596429" y="654103"/>
                  <a:pt x="596648" y="654193"/>
                </a:cubicBezTo>
                <a:lnTo>
                  <a:pt x="597408" y="654952"/>
                </a:lnTo>
                <a:cubicBezTo>
                  <a:pt x="598168" y="655806"/>
                  <a:pt x="600070" y="657897"/>
                  <a:pt x="602825" y="657897"/>
                </a:cubicBezTo>
                <a:cubicBezTo>
                  <a:pt x="603869" y="657897"/>
                  <a:pt x="605005" y="657618"/>
                  <a:pt x="606145" y="656860"/>
                </a:cubicBezTo>
                <a:lnTo>
                  <a:pt x="606052" y="656953"/>
                </a:lnTo>
                <a:lnTo>
                  <a:pt x="606238" y="656953"/>
                </a:lnTo>
                <a:cubicBezTo>
                  <a:pt x="608897" y="657901"/>
                  <a:pt x="611372" y="656854"/>
                  <a:pt x="613936" y="655526"/>
                </a:cubicBezTo>
                <a:cubicBezTo>
                  <a:pt x="614905" y="655042"/>
                  <a:pt x="615563" y="654430"/>
                  <a:pt x="616106" y="653785"/>
                </a:cubicBezTo>
                <a:lnTo>
                  <a:pt x="596091" y="653785"/>
                </a:lnTo>
                <a:close/>
                <a:moveTo>
                  <a:pt x="645971" y="653785"/>
                </a:moveTo>
                <a:cubicBezTo>
                  <a:pt x="646831" y="655390"/>
                  <a:pt x="647683" y="657038"/>
                  <a:pt x="648549" y="658601"/>
                </a:cubicBezTo>
                <a:lnTo>
                  <a:pt x="662536" y="658601"/>
                </a:lnTo>
                <a:cubicBezTo>
                  <a:pt x="661640" y="657046"/>
                  <a:pt x="660755" y="655385"/>
                  <a:pt x="659865" y="653785"/>
                </a:cubicBezTo>
                <a:lnTo>
                  <a:pt x="645971" y="653785"/>
                </a:lnTo>
                <a:close/>
                <a:moveTo>
                  <a:pt x="827442" y="653785"/>
                </a:moveTo>
                <a:lnTo>
                  <a:pt x="827442" y="658601"/>
                </a:lnTo>
                <a:lnTo>
                  <a:pt x="839684" y="658601"/>
                </a:lnTo>
                <a:lnTo>
                  <a:pt x="839684" y="653785"/>
                </a:lnTo>
                <a:lnTo>
                  <a:pt x="827442" y="653785"/>
                </a:lnTo>
                <a:close/>
                <a:moveTo>
                  <a:pt x="1007911" y="653785"/>
                </a:moveTo>
                <a:cubicBezTo>
                  <a:pt x="1006949" y="655528"/>
                  <a:pt x="1006013" y="656925"/>
                  <a:pt x="1005054" y="658601"/>
                </a:cubicBezTo>
                <a:lnTo>
                  <a:pt x="1018020" y="658601"/>
                </a:lnTo>
                <a:cubicBezTo>
                  <a:pt x="1018883" y="657044"/>
                  <a:pt x="1019723" y="655384"/>
                  <a:pt x="1020580" y="653785"/>
                </a:cubicBezTo>
                <a:lnTo>
                  <a:pt x="1007911" y="653785"/>
                </a:lnTo>
                <a:close/>
                <a:moveTo>
                  <a:pt x="1163041" y="653785"/>
                </a:moveTo>
                <a:cubicBezTo>
                  <a:pt x="1161210" y="655390"/>
                  <a:pt x="1159382" y="657036"/>
                  <a:pt x="1157550" y="658601"/>
                </a:cubicBezTo>
                <a:lnTo>
                  <a:pt x="1175414" y="658601"/>
                </a:lnTo>
                <a:cubicBezTo>
                  <a:pt x="1177159" y="657037"/>
                  <a:pt x="1178885" y="655384"/>
                  <a:pt x="1180626" y="653785"/>
                </a:cubicBezTo>
                <a:lnTo>
                  <a:pt x="1163041" y="653785"/>
                </a:lnTo>
                <a:close/>
                <a:moveTo>
                  <a:pt x="1282927" y="653785"/>
                </a:moveTo>
                <a:cubicBezTo>
                  <a:pt x="1280794" y="655369"/>
                  <a:pt x="1278627" y="657081"/>
                  <a:pt x="1276509" y="658601"/>
                </a:cubicBezTo>
                <a:lnTo>
                  <a:pt x="1294316" y="658601"/>
                </a:lnTo>
                <a:cubicBezTo>
                  <a:pt x="1296400" y="657025"/>
                  <a:pt x="1298471" y="655397"/>
                  <a:pt x="1300549" y="653785"/>
                </a:cubicBezTo>
                <a:lnTo>
                  <a:pt x="1282927" y="653785"/>
                </a:lnTo>
                <a:close/>
                <a:moveTo>
                  <a:pt x="1386471" y="653785"/>
                </a:moveTo>
                <a:cubicBezTo>
                  <a:pt x="1384144" y="655380"/>
                  <a:pt x="1381823" y="657045"/>
                  <a:pt x="1379496" y="658601"/>
                </a:cubicBezTo>
                <a:lnTo>
                  <a:pt x="1401255" y="658601"/>
                </a:lnTo>
                <a:cubicBezTo>
                  <a:pt x="1403465" y="657040"/>
                  <a:pt x="1405654" y="655381"/>
                  <a:pt x="1407858" y="653785"/>
                </a:cubicBezTo>
                <a:lnTo>
                  <a:pt x="1386471" y="653785"/>
                </a:lnTo>
                <a:close/>
                <a:moveTo>
                  <a:pt x="1474136" y="653785"/>
                </a:moveTo>
                <a:cubicBezTo>
                  <a:pt x="1471773" y="655376"/>
                  <a:pt x="1469415" y="657049"/>
                  <a:pt x="1467050" y="658601"/>
                </a:cubicBezTo>
                <a:lnTo>
                  <a:pt x="1487473" y="658601"/>
                </a:lnTo>
                <a:cubicBezTo>
                  <a:pt x="1489812" y="656988"/>
                  <a:pt x="1492153" y="655435"/>
                  <a:pt x="1494485" y="653785"/>
                </a:cubicBezTo>
                <a:lnTo>
                  <a:pt x="1474136" y="653785"/>
                </a:lnTo>
                <a:close/>
                <a:moveTo>
                  <a:pt x="188278" y="663398"/>
                </a:moveTo>
                <a:cubicBezTo>
                  <a:pt x="190643" y="664987"/>
                  <a:pt x="192999" y="666661"/>
                  <a:pt x="195364" y="668213"/>
                </a:cubicBezTo>
                <a:lnTo>
                  <a:pt x="216362" y="668213"/>
                </a:lnTo>
                <a:cubicBezTo>
                  <a:pt x="213826" y="666633"/>
                  <a:pt x="211281" y="665021"/>
                  <a:pt x="208739" y="663398"/>
                </a:cubicBezTo>
                <a:lnTo>
                  <a:pt x="188278" y="663398"/>
                </a:lnTo>
                <a:close/>
                <a:moveTo>
                  <a:pt x="274015" y="663398"/>
                </a:moveTo>
                <a:cubicBezTo>
                  <a:pt x="276360" y="665008"/>
                  <a:pt x="278698" y="666640"/>
                  <a:pt x="281045" y="668213"/>
                </a:cubicBezTo>
                <a:lnTo>
                  <a:pt x="302006" y="668213"/>
                </a:lnTo>
                <a:cubicBezTo>
                  <a:pt x="299545" y="666646"/>
                  <a:pt x="297071" y="665008"/>
                  <a:pt x="294605" y="663398"/>
                </a:cubicBezTo>
                <a:lnTo>
                  <a:pt x="274015" y="663398"/>
                </a:lnTo>
                <a:close/>
                <a:moveTo>
                  <a:pt x="379024" y="663398"/>
                </a:moveTo>
                <a:cubicBezTo>
                  <a:pt x="381208" y="665010"/>
                  <a:pt x="383386" y="666639"/>
                  <a:pt x="385572" y="668213"/>
                </a:cubicBezTo>
                <a:lnTo>
                  <a:pt x="404140" y="668213"/>
                </a:lnTo>
                <a:cubicBezTo>
                  <a:pt x="401848" y="666642"/>
                  <a:pt x="399556" y="665018"/>
                  <a:pt x="397258" y="663398"/>
                </a:cubicBezTo>
                <a:lnTo>
                  <a:pt x="379024" y="663398"/>
                </a:lnTo>
                <a:close/>
                <a:moveTo>
                  <a:pt x="478765" y="663398"/>
                </a:moveTo>
                <a:cubicBezTo>
                  <a:pt x="480568" y="665015"/>
                  <a:pt x="482370" y="666641"/>
                  <a:pt x="484181" y="668213"/>
                </a:cubicBezTo>
                <a:lnTo>
                  <a:pt x="502342" y="668213"/>
                </a:lnTo>
                <a:cubicBezTo>
                  <a:pt x="500432" y="666652"/>
                  <a:pt x="498533" y="665010"/>
                  <a:pt x="496628" y="663398"/>
                </a:cubicBezTo>
                <a:lnTo>
                  <a:pt x="478765" y="663398"/>
                </a:lnTo>
                <a:close/>
                <a:moveTo>
                  <a:pt x="558677" y="663398"/>
                </a:moveTo>
                <a:cubicBezTo>
                  <a:pt x="561783" y="665170"/>
                  <a:pt x="565022" y="666862"/>
                  <a:pt x="568526" y="668213"/>
                </a:cubicBezTo>
                <a:lnTo>
                  <a:pt x="595813" y="668213"/>
                </a:lnTo>
                <a:cubicBezTo>
                  <a:pt x="597311" y="666766"/>
                  <a:pt x="597822" y="664940"/>
                  <a:pt x="598039" y="663398"/>
                </a:cubicBezTo>
                <a:lnTo>
                  <a:pt x="558677" y="663398"/>
                </a:lnTo>
                <a:close/>
                <a:moveTo>
                  <a:pt x="651313" y="663398"/>
                </a:moveTo>
                <a:cubicBezTo>
                  <a:pt x="652236" y="665006"/>
                  <a:pt x="653150" y="666650"/>
                  <a:pt x="654077" y="668213"/>
                </a:cubicBezTo>
                <a:lnTo>
                  <a:pt x="668323" y="668213"/>
                </a:lnTo>
                <a:cubicBezTo>
                  <a:pt x="667354" y="666647"/>
                  <a:pt x="666377" y="665016"/>
                  <a:pt x="665411" y="663398"/>
                </a:cubicBezTo>
                <a:lnTo>
                  <a:pt x="651313" y="663398"/>
                </a:lnTo>
                <a:close/>
                <a:moveTo>
                  <a:pt x="827442" y="663398"/>
                </a:moveTo>
                <a:lnTo>
                  <a:pt x="827442" y="668213"/>
                </a:lnTo>
                <a:lnTo>
                  <a:pt x="839684" y="668213"/>
                </a:lnTo>
                <a:lnTo>
                  <a:pt x="839684" y="663398"/>
                </a:lnTo>
                <a:lnTo>
                  <a:pt x="827442" y="663398"/>
                </a:lnTo>
                <a:close/>
                <a:moveTo>
                  <a:pt x="1002197" y="663398"/>
                </a:moveTo>
                <a:cubicBezTo>
                  <a:pt x="1001235" y="665019"/>
                  <a:pt x="1000278" y="666658"/>
                  <a:pt x="999322" y="668213"/>
                </a:cubicBezTo>
                <a:lnTo>
                  <a:pt x="1012474" y="668213"/>
                </a:lnTo>
                <a:cubicBezTo>
                  <a:pt x="1013403" y="666645"/>
                  <a:pt x="1014331" y="665013"/>
                  <a:pt x="1015256" y="663398"/>
                </a:cubicBezTo>
                <a:lnTo>
                  <a:pt x="1002197" y="663398"/>
                </a:lnTo>
                <a:close/>
                <a:moveTo>
                  <a:pt x="1151781" y="663398"/>
                </a:moveTo>
                <a:cubicBezTo>
                  <a:pt x="1149847" y="665010"/>
                  <a:pt x="1147906" y="666644"/>
                  <a:pt x="1145975" y="668213"/>
                </a:cubicBezTo>
                <a:lnTo>
                  <a:pt x="1164339" y="668213"/>
                </a:lnTo>
                <a:cubicBezTo>
                  <a:pt x="1166188" y="666639"/>
                  <a:pt x="1168038" y="665012"/>
                  <a:pt x="1169886" y="663398"/>
                </a:cubicBezTo>
                <a:lnTo>
                  <a:pt x="1151781" y="663398"/>
                </a:lnTo>
                <a:close/>
                <a:moveTo>
                  <a:pt x="1269664" y="663398"/>
                </a:moveTo>
                <a:cubicBezTo>
                  <a:pt x="1267356" y="665023"/>
                  <a:pt x="1265048" y="666637"/>
                  <a:pt x="1262745" y="668213"/>
                </a:cubicBezTo>
                <a:lnTo>
                  <a:pt x="1281276" y="668213"/>
                </a:lnTo>
                <a:cubicBezTo>
                  <a:pt x="1283460" y="666643"/>
                  <a:pt x="1285641" y="665007"/>
                  <a:pt x="1287824" y="663398"/>
                </a:cubicBezTo>
                <a:lnTo>
                  <a:pt x="1269664" y="663398"/>
                </a:lnTo>
                <a:close/>
                <a:moveTo>
                  <a:pt x="1372113" y="663398"/>
                </a:moveTo>
                <a:cubicBezTo>
                  <a:pt x="1369627" y="665018"/>
                  <a:pt x="1367137" y="666637"/>
                  <a:pt x="1364656" y="668213"/>
                </a:cubicBezTo>
                <a:lnTo>
                  <a:pt x="1387231" y="668213"/>
                </a:lnTo>
                <a:cubicBezTo>
                  <a:pt x="1389574" y="666641"/>
                  <a:pt x="1391902" y="665010"/>
                  <a:pt x="1394243" y="663398"/>
                </a:cubicBezTo>
                <a:lnTo>
                  <a:pt x="1372113" y="663398"/>
                </a:lnTo>
                <a:close/>
                <a:moveTo>
                  <a:pt x="1459538" y="663398"/>
                </a:moveTo>
                <a:cubicBezTo>
                  <a:pt x="1456986" y="665029"/>
                  <a:pt x="1454441" y="666626"/>
                  <a:pt x="1451895" y="668213"/>
                </a:cubicBezTo>
                <a:lnTo>
                  <a:pt x="1473246" y="668213"/>
                </a:lnTo>
                <a:cubicBezTo>
                  <a:pt x="1475654" y="666632"/>
                  <a:pt x="1478054" y="665018"/>
                  <a:pt x="1480462" y="663398"/>
                </a:cubicBezTo>
                <a:lnTo>
                  <a:pt x="1459538" y="663398"/>
                </a:lnTo>
                <a:close/>
                <a:moveTo>
                  <a:pt x="202691" y="673010"/>
                </a:moveTo>
                <a:cubicBezTo>
                  <a:pt x="205303" y="674682"/>
                  <a:pt x="207877" y="676199"/>
                  <a:pt x="210482" y="677825"/>
                </a:cubicBezTo>
                <a:lnTo>
                  <a:pt x="232185" y="677825"/>
                </a:lnTo>
                <a:cubicBezTo>
                  <a:pt x="229469" y="676215"/>
                  <a:pt x="226774" y="674671"/>
                  <a:pt x="224042" y="673010"/>
                </a:cubicBezTo>
                <a:lnTo>
                  <a:pt x="202691" y="673010"/>
                </a:lnTo>
                <a:close/>
                <a:moveTo>
                  <a:pt x="288261" y="673010"/>
                </a:moveTo>
                <a:cubicBezTo>
                  <a:pt x="290771" y="674652"/>
                  <a:pt x="293268" y="676225"/>
                  <a:pt x="295773" y="677825"/>
                </a:cubicBezTo>
                <a:lnTo>
                  <a:pt x="317532" y="677825"/>
                </a:lnTo>
                <a:cubicBezTo>
                  <a:pt x="314900" y="676231"/>
                  <a:pt x="312276" y="674654"/>
                  <a:pt x="309630" y="673010"/>
                </a:cubicBezTo>
                <a:lnTo>
                  <a:pt x="288261" y="673010"/>
                </a:lnTo>
                <a:close/>
                <a:moveTo>
                  <a:pt x="392324" y="673010"/>
                </a:moveTo>
                <a:cubicBezTo>
                  <a:pt x="394647" y="674643"/>
                  <a:pt x="396961" y="676235"/>
                  <a:pt x="399280" y="677825"/>
                </a:cubicBezTo>
                <a:lnTo>
                  <a:pt x="418553" y="677825"/>
                </a:lnTo>
                <a:cubicBezTo>
                  <a:pt x="416099" y="676229"/>
                  <a:pt x="413650" y="674654"/>
                  <a:pt x="411189" y="673010"/>
                </a:cubicBezTo>
                <a:lnTo>
                  <a:pt x="392324" y="673010"/>
                </a:lnTo>
                <a:close/>
                <a:moveTo>
                  <a:pt x="489765" y="673010"/>
                </a:moveTo>
                <a:cubicBezTo>
                  <a:pt x="491727" y="674658"/>
                  <a:pt x="493697" y="676229"/>
                  <a:pt x="495664" y="677825"/>
                </a:cubicBezTo>
                <a:lnTo>
                  <a:pt x="514584" y="677825"/>
                </a:lnTo>
                <a:cubicBezTo>
                  <a:pt x="512493" y="676236"/>
                  <a:pt x="510407" y="674661"/>
                  <a:pt x="508314" y="673010"/>
                </a:cubicBezTo>
                <a:lnTo>
                  <a:pt x="489765" y="673010"/>
                </a:lnTo>
                <a:close/>
                <a:moveTo>
                  <a:pt x="656971" y="673010"/>
                </a:moveTo>
                <a:cubicBezTo>
                  <a:pt x="657980" y="674655"/>
                  <a:pt x="659000" y="676231"/>
                  <a:pt x="660013" y="677825"/>
                </a:cubicBezTo>
                <a:lnTo>
                  <a:pt x="674500" y="677825"/>
                </a:lnTo>
                <a:cubicBezTo>
                  <a:pt x="673441" y="676236"/>
                  <a:pt x="672387" y="674661"/>
                  <a:pt x="671328" y="673010"/>
                </a:cubicBezTo>
                <a:lnTo>
                  <a:pt x="656971" y="673010"/>
                </a:lnTo>
                <a:close/>
                <a:moveTo>
                  <a:pt x="827442" y="673010"/>
                </a:moveTo>
                <a:lnTo>
                  <a:pt x="827442" y="677825"/>
                </a:lnTo>
                <a:lnTo>
                  <a:pt x="839684" y="677825"/>
                </a:lnTo>
                <a:lnTo>
                  <a:pt x="839684" y="673010"/>
                </a:lnTo>
                <a:lnTo>
                  <a:pt x="827442" y="673010"/>
                </a:lnTo>
                <a:close/>
                <a:moveTo>
                  <a:pt x="996447" y="673010"/>
                </a:moveTo>
                <a:cubicBezTo>
                  <a:pt x="996024" y="673675"/>
                  <a:pt x="995588" y="674507"/>
                  <a:pt x="995167" y="675158"/>
                </a:cubicBezTo>
                <a:cubicBezTo>
                  <a:pt x="994546" y="676119"/>
                  <a:pt x="993932" y="676941"/>
                  <a:pt x="993312" y="677825"/>
                </a:cubicBezTo>
                <a:lnTo>
                  <a:pt x="1006575" y="677825"/>
                </a:lnTo>
                <a:cubicBezTo>
                  <a:pt x="1007584" y="676231"/>
                  <a:pt x="1008590" y="674658"/>
                  <a:pt x="1009599" y="673010"/>
                </a:cubicBezTo>
                <a:lnTo>
                  <a:pt x="996447" y="673010"/>
                </a:lnTo>
                <a:close/>
                <a:moveTo>
                  <a:pt x="1140002" y="673010"/>
                </a:moveTo>
                <a:cubicBezTo>
                  <a:pt x="1137931" y="674652"/>
                  <a:pt x="1135884" y="676232"/>
                  <a:pt x="1133825" y="677825"/>
                </a:cubicBezTo>
                <a:lnTo>
                  <a:pt x="1152727" y="677825"/>
                </a:lnTo>
                <a:cubicBezTo>
                  <a:pt x="1154706" y="676225"/>
                  <a:pt x="1156681" y="674656"/>
                  <a:pt x="1158663" y="673010"/>
                </a:cubicBezTo>
                <a:lnTo>
                  <a:pt x="1140002" y="673010"/>
                </a:lnTo>
                <a:close/>
                <a:moveTo>
                  <a:pt x="1255733" y="673010"/>
                </a:moveTo>
                <a:cubicBezTo>
                  <a:pt x="1253264" y="674658"/>
                  <a:pt x="1250822" y="676225"/>
                  <a:pt x="1248369" y="677825"/>
                </a:cubicBezTo>
                <a:lnTo>
                  <a:pt x="1267512" y="677825"/>
                </a:lnTo>
                <a:cubicBezTo>
                  <a:pt x="1269847" y="676231"/>
                  <a:pt x="1272184" y="674650"/>
                  <a:pt x="1274524" y="673010"/>
                </a:cubicBezTo>
                <a:lnTo>
                  <a:pt x="1255733" y="673010"/>
                </a:lnTo>
                <a:close/>
                <a:moveTo>
                  <a:pt x="1357051" y="673010"/>
                </a:moveTo>
                <a:cubicBezTo>
                  <a:pt x="1354391" y="674658"/>
                  <a:pt x="1351757" y="676229"/>
                  <a:pt x="1349112" y="677825"/>
                </a:cubicBezTo>
                <a:lnTo>
                  <a:pt x="1372484" y="677825"/>
                </a:lnTo>
                <a:cubicBezTo>
                  <a:pt x="1374999" y="676223"/>
                  <a:pt x="1377516" y="674658"/>
                  <a:pt x="1380034" y="673010"/>
                </a:cubicBezTo>
                <a:lnTo>
                  <a:pt x="1357051" y="673010"/>
                </a:lnTo>
                <a:close/>
                <a:moveTo>
                  <a:pt x="1444271" y="673010"/>
                </a:moveTo>
                <a:cubicBezTo>
                  <a:pt x="1441524" y="674680"/>
                  <a:pt x="1438822" y="676209"/>
                  <a:pt x="1436091" y="677825"/>
                </a:cubicBezTo>
                <a:lnTo>
                  <a:pt x="1458295" y="677825"/>
                </a:lnTo>
                <a:cubicBezTo>
                  <a:pt x="1460787" y="676268"/>
                  <a:pt x="1463291" y="674609"/>
                  <a:pt x="1465789" y="673010"/>
                </a:cubicBezTo>
                <a:lnTo>
                  <a:pt x="1444271" y="673010"/>
                </a:lnTo>
                <a:close/>
                <a:moveTo>
                  <a:pt x="218255" y="682622"/>
                </a:moveTo>
                <a:cubicBezTo>
                  <a:pt x="220842" y="684198"/>
                  <a:pt x="223453" y="685889"/>
                  <a:pt x="226027" y="687419"/>
                </a:cubicBezTo>
                <a:lnTo>
                  <a:pt x="1442509" y="687419"/>
                </a:lnTo>
                <a:cubicBezTo>
                  <a:pt x="1445131" y="685860"/>
                  <a:pt x="1447775" y="684229"/>
                  <a:pt x="1450411" y="682622"/>
                </a:cubicBezTo>
                <a:lnTo>
                  <a:pt x="1427929" y="682622"/>
                </a:lnTo>
                <a:cubicBezTo>
                  <a:pt x="1426521" y="683434"/>
                  <a:pt x="1425083" y="684325"/>
                  <a:pt x="1423681" y="685123"/>
                </a:cubicBezTo>
                <a:cubicBezTo>
                  <a:pt x="1422637" y="684080"/>
                  <a:pt x="1421217" y="683400"/>
                  <a:pt x="1419508" y="683400"/>
                </a:cubicBezTo>
                <a:lnTo>
                  <a:pt x="1363766" y="683400"/>
                </a:lnTo>
                <a:cubicBezTo>
                  <a:pt x="1364172" y="683149"/>
                  <a:pt x="1364584" y="682875"/>
                  <a:pt x="1364990" y="682622"/>
                </a:cubicBezTo>
                <a:lnTo>
                  <a:pt x="1241042" y="682622"/>
                </a:lnTo>
                <a:cubicBezTo>
                  <a:pt x="1240698" y="682843"/>
                  <a:pt x="1240347" y="683088"/>
                  <a:pt x="1240003" y="683308"/>
                </a:cubicBezTo>
                <a:lnTo>
                  <a:pt x="1145975" y="683308"/>
                </a:lnTo>
                <a:cubicBezTo>
                  <a:pt x="1146258" y="683086"/>
                  <a:pt x="1146546" y="682845"/>
                  <a:pt x="1146829" y="682622"/>
                </a:cubicBezTo>
                <a:lnTo>
                  <a:pt x="1127648" y="682622"/>
                </a:lnTo>
                <a:cubicBezTo>
                  <a:pt x="1127555" y="682693"/>
                  <a:pt x="1127463" y="682774"/>
                  <a:pt x="1127370" y="682845"/>
                </a:cubicBezTo>
                <a:lnTo>
                  <a:pt x="1003422" y="682845"/>
                </a:lnTo>
                <a:cubicBezTo>
                  <a:pt x="1003469" y="682772"/>
                  <a:pt x="1003523" y="682695"/>
                  <a:pt x="1003570" y="682622"/>
                </a:cubicBezTo>
                <a:lnTo>
                  <a:pt x="989955" y="682622"/>
                </a:lnTo>
                <a:cubicBezTo>
                  <a:pt x="989795" y="682851"/>
                  <a:pt x="989633" y="683076"/>
                  <a:pt x="989472" y="683308"/>
                </a:cubicBezTo>
                <a:lnTo>
                  <a:pt x="839684" y="683308"/>
                </a:lnTo>
                <a:lnTo>
                  <a:pt x="839684" y="682622"/>
                </a:lnTo>
                <a:lnTo>
                  <a:pt x="827442" y="682622"/>
                </a:lnTo>
                <a:lnTo>
                  <a:pt x="827442" y="682752"/>
                </a:lnTo>
                <a:lnTo>
                  <a:pt x="677765" y="682752"/>
                </a:lnTo>
                <a:cubicBezTo>
                  <a:pt x="677736" y="682710"/>
                  <a:pt x="677701" y="682665"/>
                  <a:pt x="677672" y="682622"/>
                </a:cubicBezTo>
                <a:lnTo>
                  <a:pt x="663018" y="682622"/>
                </a:lnTo>
                <a:cubicBezTo>
                  <a:pt x="663023" y="682629"/>
                  <a:pt x="663032" y="682634"/>
                  <a:pt x="663037" y="682641"/>
                </a:cubicBezTo>
                <a:lnTo>
                  <a:pt x="520873" y="682641"/>
                </a:lnTo>
                <a:cubicBezTo>
                  <a:pt x="520866" y="682636"/>
                  <a:pt x="520861" y="682627"/>
                  <a:pt x="520854" y="682622"/>
                </a:cubicBezTo>
                <a:lnTo>
                  <a:pt x="501544" y="682622"/>
                </a:lnTo>
                <a:cubicBezTo>
                  <a:pt x="501748" y="682783"/>
                  <a:pt x="501952" y="682963"/>
                  <a:pt x="502156" y="683122"/>
                </a:cubicBezTo>
                <a:lnTo>
                  <a:pt x="426659" y="683122"/>
                </a:lnTo>
                <a:cubicBezTo>
                  <a:pt x="426406" y="682962"/>
                  <a:pt x="426152" y="682783"/>
                  <a:pt x="425899" y="682622"/>
                </a:cubicBezTo>
                <a:lnTo>
                  <a:pt x="406236" y="682622"/>
                </a:lnTo>
                <a:cubicBezTo>
                  <a:pt x="406298" y="682664"/>
                  <a:pt x="406360" y="682711"/>
                  <a:pt x="406422" y="682752"/>
                </a:cubicBezTo>
                <a:lnTo>
                  <a:pt x="325601" y="682752"/>
                </a:lnTo>
                <a:cubicBezTo>
                  <a:pt x="325533" y="682712"/>
                  <a:pt x="325465" y="682663"/>
                  <a:pt x="325397" y="682622"/>
                </a:cubicBezTo>
                <a:lnTo>
                  <a:pt x="303249" y="682622"/>
                </a:lnTo>
                <a:cubicBezTo>
                  <a:pt x="303606" y="682845"/>
                  <a:pt x="303968" y="683086"/>
                  <a:pt x="304325" y="683308"/>
                </a:cubicBezTo>
                <a:lnTo>
                  <a:pt x="246005" y="683308"/>
                </a:lnTo>
                <a:cubicBezTo>
                  <a:pt x="244865" y="683308"/>
                  <a:pt x="243929" y="683702"/>
                  <a:pt x="243074" y="684271"/>
                </a:cubicBezTo>
                <a:cubicBezTo>
                  <a:pt x="242155" y="683744"/>
                  <a:pt x="241213" y="683156"/>
                  <a:pt x="240291" y="682622"/>
                </a:cubicBezTo>
                <a:lnTo>
                  <a:pt x="218255" y="682622"/>
                </a:lnTo>
                <a:close/>
                <a:moveTo>
                  <a:pt x="234263" y="692235"/>
                </a:moveTo>
                <a:cubicBezTo>
                  <a:pt x="237132" y="693898"/>
                  <a:pt x="239935" y="695426"/>
                  <a:pt x="242777" y="697032"/>
                </a:cubicBezTo>
                <a:lnTo>
                  <a:pt x="266075" y="697032"/>
                </a:lnTo>
                <a:cubicBezTo>
                  <a:pt x="264673" y="696282"/>
                  <a:pt x="263370" y="695648"/>
                  <a:pt x="261957" y="694883"/>
                </a:cubicBezTo>
                <a:lnTo>
                  <a:pt x="323227" y="694883"/>
                </a:lnTo>
                <a:cubicBezTo>
                  <a:pt x="324549" y="695654"/>
                  <a:pt x="325770" y="696273"/>
                  <a:pt x="327085" y="697032"/>
                </a:cubicBezTo>
                <a:lnTo>
                  <a:pt x="350124" y="697032"/>
                </a:lnTo>
                <a:cubicBezTo>
                  <a:pt x="348553" y="696170"/>
                  <a:pt x="347125" y="695486"/>
                  <a:pt x="345542" y="694605"/>
                </a:cubicBezTo>
                <a:lnTo>
                  <a:pt x="423988" y="694605"/>
                </a:lnTo>
                <a:cubicBezTo>
                  <a:pt x="425339" y="695455"/>
                  <a:pt x="426632" y="696197"/>
                  <a:pt x="427976" y="697032"/>
                </a:cubicBezTo>
                <a:lnTo>
                  <a:pt x="449902" y="697032"/>
                </a:lnTo>
                <a:cubicBezTo>
                  <a:pt x="448389" y="696146"/>
                  <a:pt x="446977" y="695400"/>
                  <a:pt x="445450" y="694494"/>
                </a:cubicBezTo>
                <a:lnTo>
                  <a:pt x="517645" y="694494"/>
                </a:lnTo>
                <a:lnTo>
                  <a:pt x="517348" y="694605"/>
                </a:lnTo>
                <a:cubicBezTo>
                  <a:pt x="518531" y="695463"/>
                  <a:pt x="519692" y="696192"/>
                  <a:pt x="520873" y="697032"/>
                </a:cubicBezTo>
                <a:lnTo>
                  <a:pt x="541500" y="697032"/>
                </a:lnTo>
                <a:cubicBezTo>
                  <a:pt x="540046" y="696080"/>
                  <a:pt x="538661" y="695291"/>
                  <a:pt x="537196" y="694309"/>
                </a:cubicBezTo>
                <a:lnTo>
                  <a:pt x="615939" y="694309"/>
                </a:lnTo>
                <a:cubicBezTo>
                  <a:pt x="614552" y="695120"/>
                  <a:pt x="613268" y="696054"/>
                  <a:pt x="612062" y="697032"/>
                </a:cubicBezTo>
                <a:lnTo>
                  <a:pt x="640517" y="697032"/>
                </a:lnTo>
                <a:cubicBezTo>
                  <a:pt x="640738" y="696268"/>
                  <a:pt x="640889" y="695335"/>
                  <a:pt x="640722" y="694216"/>
                </a:cubicBezTo>
                <a:lnTo>
                  <a:pt x="670827" y="694216"/>
                </a:lnTo>
                <a:cubicBezTo>
                  <a:pt x="671540" y="695207"/>
                  <a:pt x="672232" y="696065"/>
                  <a:pt x="672942" y="697032"/>
                </a:cubicBezTo>
                <a:lnTo>
                  <a:pt x="688208" y="697032"/>
                </a:lnTo>
                <a:cubicBezTo>
                  <a:pt x="687441" y="696038"/>
                  <a:pt x="686699" y="695148"/>
                  <a:pt x="685927" y="694124"/>
                </a:cubicBezTo>
                <a:lnTo>
                  <a:pt x="827349" y="694124"/>
                </a:lnTo>
                <a:lnTo>
                  <a:pt x="827442" y="694216"/>
                </a:lnTo>
                <a:lnTo>
                  <a:pt x="827442" y="697032"/>
                </a:lnTo>
                <a:lnTo>
                  <a:pt x="838646" y="697032"/>
                </a:lnTo>
                <a:lnTo>
                  <a:pt x="838646" y="694124"/>
                </a:lnTo>
                <a:lnTo>
                  <a:pt x="980439" y="694124"/>
                </a:lnTo>
                <a:cubicBezTo>
                  <a:pt x="979607" y="695204"/>
                  <a:pt x="978869" y="696070"/>
                  <a:pt x="978120" y="697032"/>
                </a:cubicBezTo>
                <a:lnTo>
                  <a:pt x="993386" y="697032"/>
                </a:lnTo>
                <a:cubicBezTo>
                  <a:pt x="994108" y="696047"/>
                  <a:pt x="994810" y="695115"/>
                  <a:pt x="995538" y="694124"/>
                </a:cubicBezTo>
                <a:lnTo>
                  <a:pt x="1111603" y="694124"/>
                </a:lnTo>
                <a:cubicBezTo>
                  <a:pt x="1110183" y="695106"/>
                  <a:pt x="1108809" y="696054"/>
                  <a:pt x="1107411" y="697032"/>
                </a:cubicBezTo>
                <a:lnTo>
                  <a:pt x="1127760" y="697032"/>
                </a:lnTo>
                <a:cubicBezTo>
                  <a:pt x="1128849" y="696222"/>
                  <a:pt x="1129929" y="695416"/>
                  <a:pt x="1131080" y="694605"/>
                </a:cubicBezTo>
                <a:lnTo>
                  <a:pt x="1221398" y="694605"/>
                </a:lnTo>
                <a:cubicBezTo>
                  <a:pt x="1220044" y="695417"/>
                  <a:pt x="1218660" y="696213"/>
                  <a:pt x="1217280" y="697032"/>
                </a:cubicBezTo>
                <a:lnTo>
                  <a:pt x="1238204" y="697032"/>
                </a:lnTo>
                <a:cubicBezTo>
                  <a:pt x="1239749" y="696064"/>
                  <a:pt x="1241294" y="695123"/>
                  <a:pt x="1242860" y="694124"/>
                </a:cubicBezTo>
                <a:lnTo>
                  <a:pt x="1321306" y="694124"/>
                </a:lnTo>
                <a:cubicBezTo>
                  <a:pt x="1319393" y="695185"/>
                  <a:pt x="1317671" y="696000"/>
                  <a:pt x="1315778" y="697032"/>
                </a:cubicBezTo>
                <a:lnTo>
                  <a:pt x="1339410" y="697032"/>
                </a:lnTo>
                <a:cubicBezTo>
                  <a:pt x="1341080" y="696070"/>
                  <a:pt x="1342704" y="695195"/>
                  <a:pt x="1344382" y="694216"/>
                </a:cubicBezTo>
                <a:lnTo>
                  <a:pt x="1405744" y="694216"/>
                </a:lnTo>
                <a:cubicBezTo>
                  <a:pt x="1403907" y="695211"/>
                  <a:pt x="1402184" y="696063"/>
                  <a:pt x="1400364" y="697032"/>
                </a:cubicBezTo>
                <a:lnTo>
                  <a:pt x="1425555" y="697032"/>
                </a:lnTo>
                <a:cubicBezTo>
                  <a:pt x="1428419" y="695414"/>
                  <a:pt x="1431214" y="693911"/>
                  <a:pt x="1434106" y="692235"/>
                </a:cubicBezTo>
                <a:lnTo>
                  <a:pt x="234263" y="692235"/>
                </a:lnTo>
                <a:close/>
                <a:moveTo>
                  <a:pt x="251291" y="701828"/>
                </a:moveTo>
                <a:cubicBezTo>
                  <a:pt x="254185" y="703423"/>
                  <a:pt x="257101" y="705092"/>
                  <a:pt x="259954" y="706625"/>
                </a:cubicBezTo>
                <a:lnTo>
                  <a:pt x="284514" y="706625"/>
                </a:lnTo>
                <a:cubicBezTo>
                  <a:pt x="281504" y="705100"/>
                  <a:pt x="278371" y="703430"/>
                  <a:pt x="275295" y="701828"/>
                </a:cubicBezTo>
                <a:lnTo>
                  <a:pt x="251291" y="701828"/>
                </a:lnTo>
                <a:close/>
                <a:moveTo>
                  <a:pt x="335711" y="701828"/>
                </a:moveTo>
                <a:cubicBezTo>
                  <a:pt x="338604" y="703455"/>
                  <a:pt x="341470" y="705063"/>
                  <a:pt x="344318" y="706625"/>
                </a:cubicBezTo>
                <a:lnTo>
                  <a:pt x="368265" y="706625"/>
                </a:lnTo>
                <a:cubicBezTo>
                  <a:pt x="365281" y="705077"/>
                  <a:pt x="362245" y="703456"/>
                  <a:pt x="359194" y="701828"/>
                </a:cubicBezTo>
                <a:lnTo>
                  <a:pt x="335711" y="701828"/>
                </a:lnTo>
                <a:close/>
                <a:moveTo>
                  <a:pt x="435860" y="701828"/>
                </a:moveTo>
                <a:cubicBezTo>
                  <a:pt x="438486" y="703419"/>
                  <a:pt x="441154" y="705096"/>
                  <a:pt x="443743" y="706625"/>
                </a:cubicBezTo>
                <a:lnTo>
                  <a:pt x="466689" y="706625"/>
                </a:lnTo>
                <a:cubicBezTo>
                  <a:pt x="463952" y="705104"/>
                  <a:pt x="461087" y="703425"/>
                  <a:pt x="458286" y="701828"/>
                </a:cubicBezTo>
                <a:lnTo>
                  <a:pt x="435860" y="701828"/>
                </a:lnTo>
                <a:close/>
                <a:moveTo>
                  <a:pt x="527847" y="701828"/>
                </a:moveTo>
                <a:cubicBezTo>
                  <a:pt x="530171" y="703419"/>
                  <a:pt x="532516" y="705104"/>
                  <a:pt x="534822" y="706625"/>
                </a:cubicBezTo>
                <a:lnTo>
                  <a:pt x="556636" y="706625"/>
                </a:lnTo>
                <a:cubicBezTo>
                  <a:pt x="554161" y="705127"/>
                  <a:pt x="551586" y="703414"/>
                  <a:pt x="549068" y="701828"/>
                </a:cubicBezTo>
                <a:lnTo>
                  <a:pt x="527847" y="701828"/>
                </a:lnTo>
                <a:close/>
                <a:moveTo>
                  <a:pt x="606887" y="701828"/>
                </a:moveTo>
                <a:cubicBezTo>
                  <a:pt x="605703" y="703041"/>
                  <a:pt x="604499" y="704580"/>
                  <a:pt x="604086" y="706625"/>
                </a:cubicBezTo>
                <a:lnTo>
                  <a:pt x="632319" y="706625"/>
                </a:lnTo>
                <a:lnTo>
                  <a:pt x="633784" y="704940"/>
                </a:lnTo>
                <a:lnTo>
                  <a:pt x="633116" y="703977"/>
                </a:lnTo>
                <a:cubicBezTo>
                  <a:pt x="634609" y="703544"/>
                  <a:pt x="635972" y="702809"/>
                  <a:pt x="637160" y="701828"/>
                </a:cubicBezTo>
                <a:lnTo>
                  <a:pt x="606887" y="701828"/>
                </a:lnTo>
                <a:close/>
                <a:moveTo>
                  <a:pt x="676559" y="701828"/>
                </a:moveTo>
                <a:cubicBezTo>
                  <a:pt x="677766" y="703413"/>
                  <a:pt x="678982" y="705111"/>
                  <a:pt x="680176" y="706625"/>
                </a:cubicBezTo>
                <a:lnTo>
                  <a:pt x="695869" y="706625"/>
                </a:lnTo>
                <a:cubicBezTo>
                  <a:pt x="694581" y="705081"/>
                  <a:pt x="693285" y="703462"/>
                  <a:pt x="691974" y="701828"/>
                </a:cubicBezTo>
                <a:lnTo>
                  <a:pt x="676559" y="701828"/>
                </a:lnTo>
                <a:close/>
                <a:moveTo>
                  <a:pt x="827442" y="701828"/>
                </a:moveTo>
                <a:lnTo>
                  <a:pt x="827442" y="706625"/>
                </a:lnTo>
                <a:lnTo>
                  <a:pt x="838646" y="706625"/>
                </a:lnTo>
                <a:lnTo>
                  <a:pt x="838646" y="701828"/>
                </a:lnTo>
                <a:lnTo>
                  <a:pt x="827442" y="701828"/>
                </a:lnTo>
                <a:close/>
                <a:moveTo>
                  <a:pt x="955378" y="701828"/>
                </a:moveTo>
                <a:cubicBezTo>
                  <a:pt x="952535" y="702593"/>
                  <a:pt x="949706" y="703211"/>
                  <a:pt x="946827" y="703329"/>
                </a:cubicBezTo>
                <a:cubicBezTo>
                  <a:pt x="945687" y="703329"/>
                  <a:pt x="944637" y="703709"/>
                  <a:pt x="943877" y="704088"/>
                </a:cubicBezTo>
                <a:lnTo>
                  <a:pt x="942542" y="704366"/>
                </a:lnTo>
                <a:cubicBezTo>
                  <a:pt x="940452" y="704840"/>
                  <a:pt x="938378" y="705211"/>
                  <a:pt x="936383" y="705496"/>
                </a:cubicBezTo>
                <a:cubicBezTo>
                  <a:pt x="934453" y="705817"/>
                  <a:pt x="932492" y="706182"/>
                  <a:pt x="930540" y="706625"/>
                </a:cubicBezTo>
                <a:lnTo>
                  <a:pt x="1019393" y="706625"/>
                </a:lnTo>
                <a:cubicBezTo>
                  <a:pt x="1018410" y="704959"/>
                  <a:pt x="1016449" y="703571"/>
                  <a:pt x="1012159" y="704088"/>
                </a:cubicBezTo>
                <a:cubicBezTo>
                  <a:pt x="1010734" y="703709"/>
                  <a:pt x="1009226" y="703514"/>
                  <a:pt x="1007707" y="703514"/>
                </a:cubicBezTo>
                <a:cubicBezTo>
                  <a:pt x="1007137" y="703514"/>
                  <a:pt x="1006078" y="703315"/>
                  <a:pt x="1005128" y="703125"/>
                </a:cubicBezTo>
                <a:cubicBezTo>
                  <a:pt x="1002944" y="702651"/>
                  <a:pt x="999917" y="701904"/>
                  <a:pt x="996688" y="703421"/>
                </a:cubicBezTo>
                <a:cubicBezTo>
                  <a:pt x="994694" y="704370"/>
                  <a:pt x="992695" y="704177"/>
                  <a:pt x="989751" y="702755"/>
                </a:cubicBezTo>
                <a:cubicBezTo>
                  <a:pt x="989656" y="702755"/>
                  <a:pt x="989475" y="702572"/>
                  <a:pt x="989380" y="702477"/>
                </a:cubicBezTo>
                <a:cubicBezTo>
                  <a:pt x="989535" y="702270"/>
                  <a:pt x="989706" y="702038"/>
                  <a:pt x="989862" y="701828"/>
                </a:cubicBezTo>
                <a:lnTo>
                  <a:pt x="955378" y="701828"/>
                </a:lnTo>
                <a:close/>
                <a:moveTo>
                  <a:pt x="1061705" y="701828"/>
                </a:moveTo>
                <a:cubicBezTo>
                  <a:pt x="1057118" y="702111"/>
                  <a:pt x="1052357" y="702484"/>
                  <a:pt x="1047496" y="703884"/>
                </a:cubicBezTo>
                <a:cubicBezTo>
                  <a:pt x="1045311" y="704548"/>
                  <a:pt x="1043222" y="705402"/>
                  <a:pt x="1041133" y="706255"/>
                </a:cubicBezTo>
                <a:cubicBezTo>
                  <a:pt x="1040809" y="706390"/>
                  <a:pt x="1040506" y="706493"/>
                  <a:pt x="1040187" y="706625"/>
                </a:cubicBezTo>
                <a:lnTo>
                  <a:pt x="1257143" y="706625"/>
                </a:lnTo>
                <a:cubicBezTo>
                  <a:pt x="1253517" y="706811"/>
                  <a:pt x="1251825" y="706525"/>
                  <a:pt x="1250743" y="704366"/>
                </a:cubicBezTo>
                <a:cubicBezTo>
                  <a:pt x="1250092" y="703065"/>
                  <a:pt x="1249170" y="702342"/>
                  <a:pt x="1248202" y="701828"/>
                </a:cubicBezTo>
                <a:lnTo>
                  <a:pt x="1170516" y="701828"/>
                </a:lnTo>
                <a:cubicBezTo>
                  <a:pt x="1168910" y="702387"/>
                  <a:pt x="1167124" y="702278"/>
                  <a:pt x="1165137" y="701828"/>
                </a:cubicBezTo>
                <a:lnTo>
                  <a:pt x="1061705" y="701828"/>
                </a:lnTo>
                <a:close/>
                <a:moveTo>
                  <a:pt x="1306670" y="701828"/>
                </a:moveTo>
                <a:cubicBezTo>
                  <a:pt x="1303611" y="703450"/>
                  <a:pt x="1300555" y="705083"/>
                  <a:pt x="1297563" y="706625"/>
                </a:cubicBezTo>
                <a:lnTo>
                  <a:pt x="1322475" y="706625"/>
                </a:lnTo>
                <a:cubicBezTo>
                  <a:pt x="1325255" y="705099"/>
                  <a:pt x="1328132" y="703415"/>
                  <a:pt x="1330952" y="701828"/>
                </a:cubicBezTo>
                <a:lnTo>
                  <a:pt x="1306670" y="701828"/>
                </a:lnTo>
                <a:close/>
                <a:moveTo>
                  <a:pt x="1391182" y="701828"/>
                </a:moveTo>
                <a:cubicBezTo>
                  <a:pt x="1388135" y="703408"/>
                  <a:pt x="1384981" y="705119"/>
                  <a:pt x="1382000" y="706625"/>
                </a:cubicBezTo>
                <a:lnTo>
                  <a:pt x="1408452" y="706625"/>
                </a:lnTo>
                <a:cubicBezTo>
                  <a:pt x="1411244" y="705125"/>
                  <a:pt x="1414172" y="703388"/>
                  <a:pt x="1417003" y="701828"/>
                </a:cubicBezTo>
                <a:lnTo>
                  <a:pt x="1391182" y="701828"/>
                </a:lnTo>
                <a:close/>
                <a:moveTo>
                  <a:pt x="910488" y="705773"/>
                </a:moveTo>
                <a:cubicBezTo>
                  <a:pt x="909281" y="705834"/>
                  <a:pt x="908346" y="706202"/>
                  <a:pt x="907409" y="706625"/>
                </a:cubicBezTo>
                <a:lnTo>
                  <a:pt x="915237" y="706625"/>
                </a:lnTo>
                <a:lnTo>
                  <a:pt x="913104" y="706070"/>
                </a:lnTo>
                <a:cubicBezTo>
                  <a:pt x="912178" y="705809"/>
                  <a:pt x="911302" y="705732"/>
                  <a:pt x="910488" y="705773"/>
                </a:cubicBezTo>
                <a:close/>
                <a:moveTo>
                  <a:pt x="1264711" y="706422"/>
                </a:moveTo>
                <a:cubicBezTo>
                  <a:pt x="1263288" y="706177"/>
                  <a:pt x="1261953" y="706316"/>
                  <a:pt x="1260909" y="706459"/>
                </a:cubicBezTo>
                <a:lnTo>
                  <a:pt x="1258683" y="706625"/>
                </a:lnTo>
                <a:lnTo>
                  <a:pt x="1265342" y="706625"/>
                </a:lnTo>
                <a:cubicBezTo>
                  <a:pt x="1265132" y="706572"/>
                  <a:pt x="1264918" y="706457"/>
                  <a:pt x="1264711" y="706422"/>
                </a:cubicBezTo>
                <a:close/>
                <a:moveTo>
                  <a:pt x="269210" y="711441"/>
                </a:moveTo>
                <a:cubicBezTo>
                  <a:pt x="272302" y="713058"/>
                  <a:pt x="275402" y="714696"/>
                  <a:pt x="278429" y="716238"/>
                </a:cubicBezTo>
                <a:lnTo>
                  <a:pt x="304065" y="716238"/>
                </a:lnTo>
                <a:cubicBezTo>
                  <a:pt x="300786" y="714668"/>
                  <a:pt x="297533" y="713112"/>
                  <a:pt x="294141" y="711441"/>
                </a:cubicBezTo>
                <a:lnTo>
                  <a:pt x="269210" y="711441"/>
                </a:lnTo>
                <a:close/>
                <a:moveTo>
                  <a:pt x="352980" y="711441"/>
                </a:moveTo>
                <a:cubicBezTo>
                  <a:pt x="356103" y="713113"/>
                  <a:pt x="359072" y="714646"/>
                  <a:pt x="362125" y="716238"/>
                </a:cubicBezTo>
                <a:lnTo>
                  <a:pt x="387186" y="716238"/>
                </a:lnTo>
                <a:cubicBezTo>
                  <a:pt x="383869" y="714614"/>
                  <a:pt x="380808" y="713176"/>
                  <a:pt x="377373" y="711441"/>
                </a:cubicBezTo>
                <a:lnTo>
                  <a:pt x="352980" y="711441"/>
                </a:lnTo>
                <a:close/>
                <a:moveTo>
                  <a:pt x="452128" y="711441"/>
                </a:moveTo>
                <a:cubicBezTo>
                  <a:pt x="454981" y="713078"/>
                  <a:pt x="457814" y="714684"/>
                  <a:pt x="460605" y="716238"/>
                </a:cubicBezTo>
                <a:lnTo>
                  <a:pt x="484515" y="716238"/>
                </a:lnTo>
                <a:cubicBezTo>
                  <a:pt x="481533" y="714669"/>
                  <a:pt x="478571" y="713112"/>
                  <a:pt x="475482" y="711441"/>
                </a:cubicBezTo>
                <a:lnTo>
                  <a:pt x="452128" y="711441"/>
                </a:lnTo>
                <a:close/>
                <a:moveTo>
                  <a:pt x="542372" y="711441"/>
                </a:moveTo>
                <a:cubicBezTo>
                  <a:pt x="544956" y="713078"/>
                  <a:pt x="547525" y="714689"/>
                  <a:pt x="550070" y="716238"/>
                </a:cubicBezTo>
                <a:lnTo>
                  <a:pt x="573312" y="716238"/>
                </a:lnTo>
                <a:cubicBezTo>
                  <a:pt x="570534" y="714696"/>
                  <a:pt x="567723" y="713094"/>
                  <a:pt x="564872" y="711441"/>
                </a:cubicBezTo>
                <a:lnTo>
                  <a:pt x="542372" y="711441"/>
                </a:lnTo>
                <a:close/>
                <a:moveTo>
                  <a:pt x="597705" y="711441"/>
                </a:moveTo>
                <a:cubicBezTo>
                  <a:pt x="597252" y="712362"/>
                  <a:pt x="596944" y="713346"/>
                  <a:pt x="596944" y="714423"/>
                </a:cubicBezTo>
                <a:cubicBezTo>
                  <a:pt x="596009" y="714786"/>
                  <a:pt x="594782" y="715348"/>
                  <a:pt x="593717" y="716238"/>
                </a:cubicBezTo>
                <a:lnTo>
                  <a:pt x="641259" y="716238"/>
                </a:lnTo>
                <a:cubicBezTo>
                  <a:pt x="639226" y="714331"/>
                  <a:pt x="637078" y="712728"/>
                  <a:pt x="634915" y="711441"/>
                </a:cubicBezTo>
                <a:lnTo>
                  <a:pt x="597705" y="711441"/>
                </a:lnTo>
                <a:close/>
                <a:moveTo>
                  <a:pt x="684128" y="711441"/>
                </a:moveTo>
                <a:cubicBezTo>
                  <a:pt x="685445" y="713047"/>
                  <a:pt x="686782" y="714717"/>
                  <a:pt x="688079" y="716238"/>
                </a:cubicBezTo>
                <a:lnTo>
                  <a:pt x="704347" y="716238"/>
                </a:lnTo>
                <a:cubicBezTo>
                  <a:pt x="702900" y="714649"/>
                  <a:pt x="701494" y="713150"/>
                  <a:pt x="700006" y="711441"/>
                </a:cubicBezTo>
                <a:lnTo>
                  <a:pt x="684128" y="711441"/>
                </a:lnTo>
                <a:close/>
                <a:moveTo>
                  <a:pt x="826718" y="711441"/>
                </a:moveTo>
                <a:cubicBezTo>
                  <a:pt x="826199" y="711539"/>
                  <a:pt x="825679" y="711626"/>
                  <a:pt x="825160" y="711756"/>
                </a:cubicBezTo>
                <a:cubicBezTo>
                  <a:pt x="822976" y="712325"/>
                  <a:pt x="820978" y="712900"/>
                  <a:pt x="818983" y="713089"/>
                </a:cubicBezTo>
                <a:cubicBezTo>
                  <a:pt x="815469" y="713374"/>
                  <a:pt x="813289" y="713937"/>
                  <a:pt x="811675" y="714886"/>
                </a:cubicBezTo>
                <a:cubicBezTo>
                  <a:pt x="809775" y="713843"/>
                  <a:pt x="807585" y="713365"/>
                  <a:pt x="805590" y="713460"/>
                </a:cubicBezTo>
                <a:cubicBezTo>
                  <a:pt x="804356" y="713460"/>
                  <a:pt x="803226" y="713751"/>
                  <a:pt x="801992" y="713941"/>
                </a:cubicBezTo>
                <a:cubicBezTo>
                  <a:pt x="800187" y="714320"/>
                  <a:pt x="798953" y="714413"/>
                  <a:pt x="798003" y="714034"/>
                </a:cubicBezTo>
                <a:cubicBezTo>
                  <a:pt x="795439" y="712991"/>
                  <a:pt x="780532" y="713655"/>
                  <a:pt x="778063" y="714793"/>
                </a:cubicBezTo>
                <a:cubicBezTo>
                  <a:pt x="777419" y="715114"/>
                  <a:pt x="776603" y="715608"/>
                  <a:pt x="775800" y="716238"/>
                </a:cubicBezTo>
                <a:lnTo>
                  <a:pt x="1304389" y="716238"/>
                </a:lnTo>
                <a:cubicBezTo>
                  <a:pt x="1307339" y="714710"/>
                  <a:pt x="1310400" y="713054"/>
                  <a:pt x="1313423" y="711441"/>
                </a:cubicBezTo>
                <a:lnTo>
                  <a:pt x="1288418" y="711441"/>
                </a:lnTo>
                <a:cubicBezTo>
                  <a:pt x="1287877" y="711712"/>
                  <a:pt x="1287268" y="712061"/>
                  <a:pt x="1286730" y="712330"/>
                </a:cubicBezTo>
                <a:lnTo>
                  <a:pt x="1284355" y="712330"/>
                </a:lnTo>
                <a:cubicBezTo>
                  <a:pt x="1282836" y="712330"/>
                  <a:pt x="1281219" y="712334"/>
                  <a:pt x="1279699" y="712145"/>
                </a:cubicBezTo>
                <a:lnTo>
                  <a:pt x="1278753" y="712145"/>
                </a:lnTo>
                <a:cubicBezTo>
                  <a:pt x="1278537" y="711843"/>
                  <a:pt x="1278266" y="711688"/>
                  <a:pt x="1278030" y="711441"/>
                </a:cubicBezTo>
                <a:lnTo>
                  <a:pt x="923120" y="711441"/>
                </a:lnTo>
                <a:lnTo>
                  <a:pt x="922694" y="712904"/>
                </a:lnTo>
                <a:lnTo>
                  <a:pt x="922601" y="711441"/>
                </a:lnTo>
                <a:lnTo>
                  <a:pt x="826718" y="711441"/>
                </a:lnTo>
                <a:close/>
                <a:moveTo>
                  <a:pt x="1372169" y="711441"/>
                </a:moveTo>
                <a:cubicBezTo>
                  <a:pt x="1368877" y="713057"/>
                  <a:pt x="1365541" y="714717"/>
                  <a:pt x="1362356" y="716238"/>
                </a:cubicBezTo>
                <a:lnTo>
                  <a:pt x="1389884" y="716238"/>
                </a:lnTo>
                <a:cubicBezTo>
                  <a:pt x="1393043" y="714629"/>
                  <a:pt x="1396095" y="713131"/>
                  <a:pt x="1399326" y="711441"/>
                </a:cubicBezTo>
                <a:lnTo>
                  <a:pt x="1372169" y="711441"/>
                </a:lnTo>
                <a:close/>
                <a:moveTo>
                  <a:pt x="527235" y="715608"/>
                </a:moveTo>
                <a:cubicBezTo>
                  <a:pt x="525000" y="715559"/>
                  <a:pt x="522675" y="715772"/>
                  <a:pt x="520316" y="716238"/>
                </a:cubicBezTo>
                <a:lnTo>
                  <a:pt x="538847" y="716238"/>
                </a:lnTo>
                <a:cubicBezTo>
                  <a:pt x="538446" y="716206"/>
                  <a:pt x="537863" y="716018"/>
                  <a:pt x="537586" y="716034"/>
                </a:cubicBezTo>
                <a:cubicBezTo>
                  <a:pt x="535496" y="716034"/>
                  <a:pt x="533496" y="716020"/>
                  <a:pt x="531502" y="715830"/>
                </a:cubicBezTo>
                <a:cubicBezTo>
                  <a:pt x="530124" y="715735"/>
                  <a:pt x="528696" y="715640"/>
                  <a:pt x="527235" y="715608"/>
                </a:cubicBezTo>
                <a:close/>
                <a:moveTo>
                  <a:pt x="287890" y="721053"/>
                </a:moveTo>
                <a:cubicBezTo>
                  <a:pt x="291321" y="722755"/>
                  <a:pt x="294511" y="724250"/>
                  <a:pt x="297832" y="725850"/>
                </a:cubicBezTo>
                <a:lnTo>
                  <a:pt x="324692" y="725850"/>
                </a:lnTo>
                <a:cubicBezTo>
                  <a:pt x="321128" y="724245"/>
                  <a:pt x="317804" y="722803"/>
                  <a:pt x="314045" y="721053"/>
                </a:cubicBezTo>
                <a:lnTo>
                  <a:pt x="287890" y="721053"/>
                </a:lnTo>
                <a:close/>
                <a:moveTo>
                  <a:pt x="371604" y="721053"/>
                </a:moveTo>
                <a:cubicBezTo>
                  <a:pt x="374760" y="722652"/>
                  <a:pt x="378004" y="724342"/>
                  <a:pt x="381064" y="725850"/>
                </a:cubicBezTo>
                <a:lnTo>
                  <a:pt x="407238" y="725850"/>
                </a:lnTo>
                <a:cubicBezTo>
                  <a:pt x="404101" y="724410"/>
                  <a:pt x="400519" y="722617"/>
                  <a:pt x="397221" y="721053"/>
                </a:cubicBezTo>
                <a:lnTo>
                  <a:pt x="371604" y="721053"/>
                </a:lnTo>
                <a:close/>
                <a:moveTo>
                  <a:pt x="436769" y="721053"/>
                </a:moveTo>
                <a:lnTo>
                  <a:pt x="436045" y="722942"/>
                </a:lnTo>
                <a:cubicBezTo>
                  <a:pt x="432626" y="722658"/>
                  <a:pt x="429399" y="723336"/>
                  <a:pt x="426455" y="723905"/>
                </a:cubicBezTo>
                <a:cubicBezTo>
                  <a:pt x="424651" y="724285"/>
                  <a:pt x="422843" y="724568"/>
                  <a:pt x="421039" y="724757"/>
                </a:cubicBezTo>
                <a:lnTo>
                  <a:pt x="421039" y="725850"/>
                </a:lnTo>
                <a:lnTo>
                  <a:pt x="647900" y="725850"/>
                </a:lnTo>
                <a:cubicBezTo>
                  <a:pt x="647637" y="724269"/>
                  <a:pt x="646823" y="722978"/>
                  <a:pt x="646231" y="722090"/>
                </a:cubicBezTo>
                <a:cubicBezTo>
                  <a:pt x="645986" y="721703"/>
                  <a:pt x="645672" y="721422"/>
                  <a:pt x="645415" y="721053"/>
                </a:cubicBezTo>
                <a:lnTo>
                  <a:pt x="509335" y="721053"/>
                </a:lnTo>
                <a:lnTo>
                  <a:pt x="508333" y="721627"/>
                </a:lnTo>
                <a:lnTo>
                  <a:pt x="510225" y="722942"/>
                </a:lnTo>
                <a:cubicBezTo>
                  <a:pt x="506192" y="722576"/>
                  <a:pt x="502348" y="722265"/>
                  <a:pt x="498669" y="721053"/>
                </a:cubicBezTo>
                <a:lnTo>
                  <a:pt x="452796" y="721053"/>
                </a:lnTo>
                <a:cubicBezTo>
                  <a:pt x="452119" y="721356"/>
                  <a:pt x="451438" y="721603"/>
                  <a:pt x="450774" y="721998"/>
                </a:cubicBezTo>
                <a:cubicBezTo>
                  <a:pt x="450489" y="722187"/>
                  <a:pt x="450010" y="722296"/>
                  <a:pt x="449345" y="722201"/>
                </a:cubicBezTo>
                <a:cubicBezTo>
                  <a:pt x="446686" y="722012"/>
                  <a:pt x="444028" y="721998"/>
                  <a:pt x="441369" y="721998"/>
                </a:cubicBezTo>
                <a:lnTo>
                  <a:pt x="439755" y="721998"/>
                </a:lnTo>
                <a:lnTo>
                  <a:pt x="439180" y="721998"/>
                </a:lnTo>
                <a:lnTo>
                  <a:pt x="438401" y="721053"/>
                </a:lnTo>
                <a:lnTo>
                  <a:pt x="436769" y="721053"/>
                </a:lnTo>
                <a:close/>
                <a:moveTo>
                  <a:pt x="692327" y="721053"/>
                </a:moveTo>
                <a:cubicBezTo>
                  <a:pt x="693769" y="722674"/>
                  <a:pt x="695223" y="724336"/>
                  <a:pt x="696630" y="725850"/>
                </a:cubicBezTo>
                <a:lnTo>
                  <a:pt x="713584" y="725850"/>
                </a:lnTo>
                <a:cubicBezTo>
                  <a:pt x="712096" y="724370"/>
                  <a:pt x="710518" y="722676"/>
                  <a:pt x="708965" y="721053"/>
                </a:cubicBezTo>
                <a:lnTo>
                  <a:pt x="692327" y="721053"/>
                </a:lnTo>
                <a:close/>
                <a:moveTo>
                  <a:pt x="762481" y="721053"/>
                </a:moveTo>
                <a:cubicBezTo>
                  <a:pt x="761284" y="722022"/>
                  <a:pt x="760378" y="723137"/>
                  <a:pt x="759717" y="724091"/>
                </a:cubicBezTo>
                <a:cubicBezTo>
                  <a:pt x="759242" y="724754"/>
                  <a:pt x="758873" y="725323"/>
                  <a:pt x="758493" y="725702"/>
                </a:cubicBezTo>
                <a:lnTo>
                  <a:pt x="742058" y="725702"/>
                </a:lnTo>
                <a:cubicBezTo>
                  <a:pt x="740746" y="725598"/>
                  <a:pt x="739504" y="725738"/>
                  <a:pt x="738255" y="725850"/>
                </a:cubicBezTo>
                <a:lnTo>
                  <a:pt x="1300160" y="725850"/>
                </a:lnTo>
                <a:cubicBezTo>
                  <a:pt x="1302307" y="724396"/>
                  <a:pt x="1302919" y="722607"/>
                  <a:pt x="1303072" y="721535"/>
                </a:cubicBezTo>
                <a:cubicBezTo>
                  <a:pt x="1303085" y="721406"/>
                  <a:pt x="1303031" y="721201"/>
                  <a:pt x="1303035" y="721053"/>
                </a:cubicBezTo>
                <a:lnTo>
                  <a:pt x="762481" y="721053"/>
                </a:lnTo>
                <a:close/>
                <a:moveTo>
                  <a:pt x="1352080" y="721053"/>
                </a:moveTo>
                <a:cubicBezTo>
                  <a:pt x="1348540" y="722693"/>
                  <a:pt x="1344997" y="724339"/>
                  <a:pt x="1341636" y="725850"/>
                </a:cubicBezTo>
                <a:lnTo>
                  <a:pt x="1370815" y="725850"/>
                </a:lnTo>
                <a:cubicBezTo>
                  <a:pt x="1373908" y="724357"/>
                  <a:pt x="1377216" y="722634"/>
                  <a:pt x="1380405" y="721053"/>
                </a:cubicBezTo>
                <a:lnTo>
                  <a:pt x="1352080" y="721053"/>
                </a:lnTo>
                <a:close/>
                <a:moveTo>
                  <a:pt x="307831" y="730665"/>
                </a:moveTo>
                <a:cubicBezTo>
                  <a:pt x="311473" y="732372"/>
                  <a:pt x="314827" y="733888"/>
                  <a:pt x="318292" y="735462"/>
                </a:cubicBezTo>
                <a:lnTo>
                  <a:pt x="346692" y="735462"/>
                </a:lnTo>
                <a:cubicBezTo>
                  <a:pt x="342991" y="733905"/>
                  <a:pt x="339464" y="732434"/>
                  <a:pt x="335414" y="730665"/>
                </a:cubicBezTo>
                <a:lnTo>
                  <a:pt x="307831" y="730665"/>
                </a:lnTo>
                <a:close/>
                <a:moveTo>
                  <a:pt x="376186" y="730665"/>
                </a:moveTo>
                <a:cubicBezTo>
                  <a:pt x="374529" y="731208"/>
                  <a:pt x="373209" y="732457"/>
                  <a:pt x="372513" y="734332"/>
                </a:cubicBezTo>
                <a:cubicBezTo>
                  <a:pt x="372369" y="734715"/>
                  <a:pt x="372373" y="735085"/>
                  <a:pt x="372309" y="735462"/>
                </a:cubicBezTo>
                <a:lnTo>
                  <a:pt x="657861" y="735462"/>
                </a:lnTo>
                <a:cubicBezTo>
                  <a:pt x="655170" y="732323"/>
                  <a:pt x="651956" y="732576"/>
                  <a:pt x="650219" y="732906"/>
                </a:cubicBezTo>
                <a:cubicBezTo>
                  <a:pt x="649839" y="732906"/>
                  <a:pt x="649467" y="732999"/>
                  <a:pt x="649087" y="732999"/>
                </a:cubicBezTo>
                <a:cubicBezTo>
                  <a:pt x="646143" y="733094"/>
                  <a:pt x="643183" y="733474"/>
                  <a:pt x="640239" y="733758"/>
                </a:cubicBezTo>
                <a:cubicBezTo>
                  <a:pt x="640714" y="733474"/>
                  <a:pt x="641100" y="733101"/>
                  <a:pt x="641575" y="732721"/>
                </a:cubicBezTo>
                <a:lnTo>
                  <a:pt x="641760" y="732536"/>
                </a:lnTo>
                <a:cubicBezTo>
                  <a:pt x="643019" y="732536"/>
                  <a:pt x="644957" y="732252"/>
                  <a:pt x="646435" y="730665"/>
                </a:cubicBezTo>
                <a:lnTo>
                  <a:pt x="383160" y="730665"/>
                </a:lnTo>
                <a:cubicBezTo>
                  <a:pt x="383124" y="730693"/>
                  <a:pt x="383086" y="730693"/>
                  <a:pt x="383049" y="730721"/>
                </a:cubicBezTo>
                <a:lnTo>
                  <a:pt x="382307" y="730665"/>
                </a:lnTo>
                <a:lnTo>
                  <a:pt x="376186" y="730665"/>
                </a:lnTo>
                <a:close/>
                <a:moveTo>
                  <a:pt x="677598" y="730665"/>
                </a:moveTo>
                <a:cubicBezTo>
                  <a:pt x="674974" y="732264"/>
                  <a:pt x="672843" y="733183"/>
                  <a:pt x="670549" y="733092"/>
                </a:cubicBezTo>
                <a:cubicBezTo>
                  <a:pt x="669578" y="733092"/>
                  <a:pt x="666745" y="733043"/>
                  <a:pt x="664669" y="735462"/>
                </a:cubicBezTo>
                <a:lnTo>
                  <a:pt x="1265194" y="735462"/>
                </a:lnTo>
                <a:cubicBezTo>
                  <a:pt x="1267418" y="734420"/>
                  <a:pt x="1269591" y="733413"/>
                  <a:pt x="1271927" y="732332"/>
                </a:cubicBezTo>
                <a:cubicBezTo>
                  <a:pt x="1276776" y="732332"/>
                  <a:pt x="1281513" y="731732"/>
                  <a:pt x="1286229" y="730665"/>
                </a:cubicBezTo>
                <a:lnTo>
                  <a:pt x="701267" y="730665"/>
                </a:lnTo>
                <a:cubicBezTo>
                  <a:pt x="702712" y="732147"/>
                  <a:pt x="704196" y="733726"/>
                  <a:pt x="705589" y="735092"/>
                </a:cubicBezTo>
                <a:lnTo>
                  <a:pt x="705311" y="734999"/>
                </a:lnTo>
                <a:cubicBezTo>
                  <a:pt x="702367" y="735284"/>
                  <a:pt x="701313" y="734986"/>
                  <a:pt x="700173" y="733184"/>
                </a:cubicBezTo>
                <a:cubicBezTo>
                  <a:pt x="699284" y="731705"/>
                  <a:pt x="697800" y="731111"/>
                  <a:pt x="696407" y="730665"/>
                </a:cubicBezTo>
                <a:lnTo>
                  <a:pt x="677598" y="730665"/>
                </a:lnTo>
                <a:close/>
                <a:moveTo>
                  <a:pt x="1330711" y="730665"/>
                </a:moveTo>
                <a:cubicBezTo>
                  <a:pt x="1326941" y="732304"/>
                  <a:pt x="1323070" y="734012"/>
                  <a:pt x="1319618" y="735462"/>
                </a:cubicBezTo>
                <a:lnTo>
                  <a:pt x="1350151" y="735462"/>
                </a:lnTo>
                <a:cubicBezTo>
                  <a:pt x="1353473" y="733953"/>
                  <a:pt x="1356980" y="732296"/>
                  <a:pt x="1360464" y="730665"/>
                </a:cubicBezTo>
                <a:lnTo>
                  <a:pt x="1330711" y="730665"/>
                </a:lnTo>
                <a:close/>
                <a:moveTo>
                  <a:pt x="328996" y="740278"/>
                </a:moveTo>
                <a:cubicBezTo>
                  <a:pt x="332897" y="741994"/>
                  <a:pt x="336497" y="743548"/>
                  <a:pt x="340088" y="745075"/>
                </a:cubicBezTo>
                <a:lnTo>
                  <a:pt x="1284800" y="745075"/>
                </a:lnTo>
                <a:lnTo>
                  <a:pt x="1291200" y="742297"/>
                </a:lnTo>
                <a:lnTo>
                  <a:pt x="1279106" y="740278"/>
                </a:lnTo>
                <a:lnTo>
                  <a:pt x="328996" y="740278"/>
                </a:lnTo>
                <a:close/>
                <a:moveTo>
                  <a:pt x="1307579" y="740278"/>
                </a:moveTo>
                <a:cubicBezTo>
                  <a:pt x="1303446" y="741936"/>
                  <a:pt x="1298947" y="743789"/>
                  <a:pt x="1295596" y="745075"/>
                </a:cubicBezTo>
                <a:lnTo>
                  <a:pt x="1328355" y="745075"/>
                </a:lnTo>
                <a:cubicBezTo>
                  <a:pt x="1332019" y="743517"/>
                  <a:pt x="1335535" y="742033"/>
                  <a:pt x="1339522" y="740278"/>
                </a:cubicBezTo>
                <a:lnTo>
                  <a:pt x="1307579" y="740278"/>
                </a:lnTo>
                <a:close/>
                <a:moveTo>
                  <a:pt x="401191" y="740407"/>
                </a:moveTo>
                <a:lnTo>
                  <a:pt x="402155" y="740407"/>
                </a:lnTo>
                <a:lnTo>
                  <a:pt x="401951" y="743537"/>
                </a:lnTo>
                <a:lnTo>
                  <a:pt x="401191" y="740407"/>
                </a:lnTo>
                <a:close/>
                <a:moveTo>
                  <a:pt x="401191" y="740407"/>
                </a:moveTo>
                <a:lnTo>
                  <a:pt x="401858" y="743537"/>
                </a:lnTo>
                <a:cubicBezTo>
                  <a:pt x="401858" y="743537"/>
                  <a:pt x="401197" y="743521"/>
                  <a:pt x="400912" y="743426"/>
                </a:cubicBezTo>
                <a:lnTo>
                  <a:pt x="401191" y="740407"/>
                </a:lnTo>
                <a:close/>
                <a:moveTo>
                  <a:pt x="351515" y="749890"/>
                </a:moveTo>
                <a:cubicBezTo>
                  <a:pt x="351988" y="750084"/>
                  <a:pt x="352589" y="750348"/>
                  <a:pt x="353054" y="750538"/>
                </a:cubicBezTo>
                <a:cubicBezTo>
                  <a:pt x="355359" y="751919"/>
                  <a:pt x="357727" y="753062"/>
                  <a:pt x="359862" y="754687"/>
                </a:cubicBezTo>
                <a:lnTo>
                  <a:pt x="1305001" y="754687"/>
                </a:lnTo>
                <a:cubicBezTo>
                  <a:pt x="1308807" y="753194"/>
                  <a:pt x="1312490" y="751765"/>
                  <a:pt x="1317058" y="749890"/>
                </a:cubicBezTo>
                <a:lnTo>
                  <a:pt x="1282741" y="749890"/>
                </a:lnTo>
                <a:cubicBezTo>
                  <a:pt x="1281245" y="750420"/>
                  <a:pt x="1278236" y="751541"/>
                  <a:pt x="1277529" y="751779"/>
                </a:cubicBezTo>
                <a:lnTo>
                  <a:pt x="1277436" y="751872"/>
                </a:lnTo>
                <a:lnTo>
                  <a:pt x="1271167" y="751872"/>
                </a:lnTo>
                <a:cubicBezTo>
                  <a:pt x="1271167" y="751872"/>
                  <a:pt x="1271825" y="751107"/>
                  <a:pt x="1272205" y="750538"/>
                </a:cubicBezTo>
                <a:lnTo>
                  <a:pt x="1273708" y="749890"/>
                </a:lnTo>
                <a:lnTo>
                  <a:pt x="351515" y="749890"/>
                </a:lnTo>
                <a:close/>
                <a:moveTo>
                  <a:pt x="376186" y="759502"/>
                </a:moveTo>
                <a:cubicBezTo>
                  <a:pt x="380158" y="760952"/>
                  <a:pt x="387276" y="763628"/>
                  <a:pt x="387520" y="763725"/>
                </a:cubicBezTo>
                <a:cubicBezTo>
                  <a:pt x="388089" y="763915"/>
                  <a:pt x="388749" y="764003"/>
                  <a:pt x="389319" y="764003"/>
                </a:cubicBezTo>
                <a:lnTo>
                  <a:pt x="1279050" y="764003"/>
                </a:lnTo>
                <a:cubicBezTo>
                  <a:pt x="1279715" y="764003"/>
                  <a:pt x="1280280" y="763915"/>
                  <a:pt x="1280849" y="763725"/>
                </a:cubicBezTo>
                <a:cubicBezTo>
                  <a:pt x="1281165" y="763617"/>
                  <a:pt x="1287474" y="761299"/>
                  <a:pt x="1292387" y="759502"/>
                </a:cubicBezTo>
                <a:lnTo>
                  <a:pt x="376186" y="759502"/>
                </a:lnTo>
                <a:close/>
              </a:path>
            </a:pathLst>
          </a:custGeom>
          <a:solidFill>
            <a:srgbClr val="BF71FF">
              <a:alpha val="60000"/>
            </a:srgbClr>
          </a:solidFill>
          <a:ln w="9360">
            <a:noFill/>
          </a:ln>
        </p:spPr>
        <p:style>
          <a:lnRef idx="0">
            <a:scrgbClr r="0" g="0" b="0"/>
          </a:lnRef>
          <a:fillRef idx="0">
            <a:scrgbClr r="0" g="0" b="0"/>
          </a:fillRef>
          <a:effectRef idx="0">
            <a:scrgbClr r="0" g="0" b="0"/>
          </a:effectRef>
          <a:fontRef idx="minor"/>
        </p:style>
      </p:sp>
      <p:sp>
        <p:nvSpPr>
          <p:cNvPr id="505" name="PlaceHolder 1"/>
          <p:cNvSpPr>
            <a:spLocks noGrp="1"/>
          </p:cNvSpPr>
          <p:nvPr>
            <p:ph type="body"/>
          </p:nvPr>
        </p:nvSpPr>
        <p:spPr>
          <a:xfrm>
            <a:off x="3859560" y="1756440"/>
            <a:ext cx="1117800" cy="1648440"/>
          </a:xfrm>
          <a:prstGeom prst="rect">
            <a:avLst/>
          </a:prstGeom>
          <a:noFill/>
          <a:ln w="0">
            <a:noFill/>
          </a:ln>
        </p:spPr>
        <p:txBody>
          <a:bodyPr lIns="0" tIns="0" rIns="0" bIns="0" anchor="ctr">
            <a:noAutofit/>
          </a:bodyPr>
          <a:lstStyle/>
          <a:p>
            <a:pPr marL="228600" indent="-228600" algn="ctr">
              <a:lnSpc>
                <a:spcPts val="17501"/>
              </a:lnSpc>
              <a:buClr>
                <a:srgbClr val="FFFFFF"/>
              </a:buClr>
              <a:buSzPct val="45000"/>
              <a:buFont typeface="Wingdings" charset="2"/>
              <a:buChar char=""/>
              <a:tabLst>
                <a:tab pos="0" algn="l"/>
              </a:tabLst>
            </a:pPr>
            <a:r>
              <a:rPr lang="de-DE" sz="16600" b="0" strike="noStrike" spc="-100">
                <a:solidFill>
                  <a:srgbClr val="FFFFFF"/>
                </a:solidFill>
                <a:latin typeface="RBCN_OCR-A-NEW"/>
                <a:ea typeface="Courier Code"/>
              </a:rPr>
              <a:t>R</a:t>
            </a:r>
            <a:endParaRPr lang="en-US" sz="16600" b="0" strike="noStrike" spc="-100">
              <a:solidFill>
                <a:srgbClr val="FFFFFF"/>
              </a:solidFill>
              <a:latin typeface="Courier Code"/>
            </a:endParaRPr>
          </a:p>
        </p:txBody>
      </p:sp>
      <p:sp>
        <p:nvSpPr>
          <p:cNvPr id="506" name="PlaceHolder 2"/>
          <p:cNvSpPr>
            <a:spLocks noGrp="1"/>
          </p:cNvSpPr>
          <p:nvPr>
            <p:ph type="body"/>
          </p:nvPr>
        </p:nvSpPr>
        <p:spPr>
          <a:xfrm>
            <a:off x="4977720" y="1755720"/>
            <a:ext cx="1117800" cy="1649160"/>
          </a:xfrm>
          <a:prstGeom prst="rect">
            <a:avLst/>
          </a:prstGeom>
          <a:noFill/>
          <a:ln w="0">
            <a:noFill/>
          </a:ln>
        </p:spPr>
        <p:txBody>
          <a:bodyPr lIns="0" tIns="0" rIns="0" bIns="0" anchor="ctr">
            <a:noAutofit/>
          </a:bodyPr>
          <a:lstStyle/>
          <a:p>
            <a:pPr marL="228600" indent="-228600" algn="ctr">
              <a:lnSpc>
                <a:spcPts val="17501"/>
              </a:lnSpc>
              <a:buNone/>
              <a:tabLst>
                <a:tab pos="0" algn="l"/>
              </a:tabLst>
            </a:pPr>
            <a:r>
              <a:rPr lang="de-DE" sz="16600" b="0" strike="noStrike" spc="-100">
                <a:solidFill>
                  <a:srgbClr val="FFFFFF"/>
                </a:solidFill>
                <a:latin typeface="RBCN_OCR-A-NEW"/>
                <a:ea typeface="Courier Code"/>
              </a:rPr>
              <a:t>B</a:t>
            </a:r>
            <a:endParaRPr lang="en-US" sz="16600" b="0" strike="noStrike" spc="-100">
              <a:solidFill>
                <a:srgbClr val="FFFFFF"/>
              </a:solidFill>
              <a:latin typeface="Courier Code"/>
            </a:endParaRPr>
          </a:p>
        </p:txBody>
      </p:sp>
      <p:sp>
        <p:nvSpPr>
          <p:cNvPr id="507" name="PlaceHolder 3"/>
          <p:cNvSpPr>
            <a:spLocks noGrp="1"/>
          </p:cNvSpPr>
          <p:nvPr>
            <p:ph type="body"/>
          </p:nvPr>
        </p:nvSpPr>
        <p:spPr>
          <a:xfrm>
            <a:off x="6095880" y="1755720"/>
            <a:ext cx="1117800" cy="1649160"/>
          </a:xfrm>
          <a:prstGeom prst="rect">
            <a:avLst/>
          </a:prstGeom>
          <a:noFill/>
          <a:ln w="0">
            <a:noFill/>
          </a:ln>
        </p:spPr>
        <p:txBody>
          <a:bodyPr lIns="0" tIns="0" rIns="0" bIns="0" anchor="ctr">
            <a:noAutofit/>
          </a:bodyPr>
          <a:lstStyle/>
          <a:p>
            <a:pPr marL="228600" indent="-228600" algn="ctr">
              <a:lnSpc>
                <a:spcPts val="17501"/>
              </a:lnSpc>
              <a:buNone/>
              <a:tabLst>
                <a:tab pos="0" algn="l"/>
              </a:tabLst>
            </a:pPr>
            <a:r>
              <a:rPr lang="de-DE" sz="16600" b="0" strike="noStrike" spc="-100">
                <a:solidFill>
                  <a:srgbClr val="FFFFFF"/>
                </a:solidFill>
                <a:latin typeface="RBCN_OCR-A-NEW"/>
                <a:ea typeface="Courier Code"/>
              </a:rPr>
              <a:t>C</a:t>
            </a:r>
            <a:endParaRPr lang="en-US" sz="16600" b="0" strike="noStrike" spc="-100">
              <a:solidFill>
                <a:srgbClr val="FFFFFF"/>
              </a:solidFill>
              <a:latin typeface="Courier Code"/>
            </a:endParaRPr>
          </a:p>
        </p:txBody>
      </p:sp>
      <p:sp>
        <p:nvSpPr>
          <p:cNvPr id="508" name="PlaceHolder 4"/>
          <p:cNvSpPr>
            <a:spLocks noGrp="1"/>
          </p:cNvSpPr>
          <p:nvPr>
            <p:ph type="body"/>
          </p:nvPr>
        </p:nvSpPr>
        <p:spPr>
          <a:xfrm>
            <a:off x="3859560" y="3429720"/>
            <a:ext cx="1117800" cy="1648440"/>
          </a:xfrm>
          <a:prstGeom prst="rect">
            <a:avLst/>
          </a:prstGeom>
          <a:noFill/>
          <a:ln w="0">
            <a:noFill/>
          </a:ln>
        </p:spPr>
        <p:txBody>
          <a:bodyPr lIns="0" tIns="0" rIns="0" bIns="0" anchor="ctr">
            <a:noAutofit/>
          </a:bodyPr>
          <a:lstStyle/>
          <a:p>
            <a:pPr marL="228600" indent="-228600" algn="ctr">
              <a:lnSpc>
                <a:spcPts val="17501"/>
              </a:lnSpc>
              <a:buNone/>
              <a:tabLst>
                <a:tab pos="0" algn="l"/>
              </a:tabLst>
            </a:pPr>
            <a:r>
              <a:rPr lang="de-DE" sz="16600" b="0" strike="noStrike" spc="-100">
                <a:solidFill>
                  <a:srgbClr val="BF71FF"/>
                </a:solidFill>
                <a:latin typeface="RBCN_OCR-A-NEW"/>
                <a:ea typeface="Courier Code"/>
              </a:rPr>
              <a:t>2</a:t>
            </a:r>
            <a:endParaRPr lang="en-US" sz="16600" b="0" strike="noStrike" spc="-100">
              <a:solidFill>
                <a:srgbClr val="FFFFFF"/>
              </a:solidFill>
              <a:latin typeface="Courier Code"/>
            </a:endParaRPr>
          </a:p>
        </p:txBody>
      </p:sp>
      <p:sp>
        <p:nvSpPr>
          <p:cNvPr id="509" name="PlaceHolder 5"/>
          <p:cNvSpPr>
            <a:spLocks noGrp="1"/>
          </p:cNvSpPr>
          <p:nvPr>
            <p:ph type="body"/>
          </p:nvPr>
        </p:nvSpPr>
        <p:spPr>
          <a:xfrm>
            <a:off x="4977720" y="3429000"/>
            <a:ext cx="1117800" cy="1649160"/>
          </a:xfrm>
          <a:prstGeom prst="rect">
            <a:avLst/>
          </a:prstGeom>
          <a:noFill/>
          <a:ln w="0">
            <a:noFill/>
          </a:ln>
        </p:spPr>
        <p:txBody>
          <a:bodyPr lIns="0" tIns="0" rIns="0" bIns="0" anchor="ctr">
            <a:noAutofit/>
          </a:bodyPr>
          <a:lstStyle/>
          <a:p>
            <a:pPr marL="228600" indent="-228600" algn="ctr">
              <a:lnSpc>
                <a:spcPts val="17501"/>
              </a:lnSpc>
              <a:buNone/>
              <a:tabLst>
                <a:tab pos="0" algn="l"/>
              </a:tabLst>
            </a:pPr>
            <a:r>
              <a:rPr lang="de-DE" sz="16600" b="0" strike="noStrike" spc="-100">
                <a:solidFill>
                  <a:srgbClr val="BF71FF"/>
                </a:solidFill>
                <a:latin typeface="RBCN_OCR-A-NEW"/>
                <a:ea typeface="Courier Code"/>
              </a:rPr>
              <a:t>0</a:t>
            </a:r>
            <a:endParaRPr lang="en-US" sz="16600" b="0" strike="noStrike" spc="-100">
              <a:solidFill>
                <a:srgbClr val="FFFFFF"/>
              </a:solidFill>
              <a:latin typeface="Courier Code"/>
            </a:endParaRPr>
          </a:p>
        </p:txBody>
      </p:sp>
      <p:sp>
        <p:nvSpPr>
          <p:cNvPr id="510" name="PlaceHolder 6"/>
          <p:cNvSpPr>
            <a:spLocks noGrp="1"/>
          </p:cNvSpPr>
          <p:nvPr>
            <p:ph type="body"/>
          </p:nvPr>
        </p:nvSpPr>
        <p:spPr>
          <a:xfrm>
            <a:off x="6095880" y="3429000"/>
            <a:ext cx="1117800" cy="1649160"/>
          </a:xfrm>
          <a:prstGeom prst="rect">
            <a:avLst/>
          </a:prstGeom>
          <a:noFill/>
          <a:ln w="0">
            <a:noFill/>
          </a:ln>
        </p:spPr>
        <p:txBody>
          <a:bodyPr lIns="0" tIns="0" rIns="0" bIns="0" anchor="ctr">
            <a:noAutofit/>
          </a:bodyPr>
          <a:lstStyle/>
          <a:p>
            <a:pPr marL="228600" indent="-228600" algn="ctr">
              <a:lnSpc>
                <a:spcPts val="17501"/>
              </a:lnSpc>
              <a:buNone/>
              <a:tabLst>
                <a:tab pos="0" algn="l"/>
              </a:tabLst>
            </a:pPr>
            <a:r>
              <a:rPr lang="de-DE" sz="16600" b="0" strike="noStrike" spc="-100">
                <a:solidFill>
                  <a:srgbClr val="BF71FF"/>
                </a:solidFill>
                <a:latin typeface="RBCN_OCR-A-NEW"/>
                <a:ea typeface="Courier Code"/>
              </a:rPr>
              <a:t>2</a:t>
            </a:r>
            <a:endParaRPr lang="en-US" sz="16600" b="0" strike="noStrike" spc="-100">
              <a:solidFill>
                <a:srgbClr val="FFFFFF"/>
              </a:solidFill>
              <a:latin typeface="Courier Code"/>
            </a:endParaRPr>
          </a:p>
        </p:txBody>
      </p:sp>
      <p:sp>
        <p:nvSpPr>
          <p:cNvPr id="511" name="PlaceHolder 7"/>
          <p:cNvSpPr>
            <a:spLocks noGrp="1"/>
          </p:cNvSpPr>
          <p:nvPr>
            <p:ph type="body"/>
          </p:nvPr>
        </p:nvSpPr>
        <p:spPr>
          <a:xfrm>
            <a:off x="7214040" y="1757880"/>
            <a:ext cx="1117800" cy="1649160"/>
          </a:xfrm>
          <a:prstGeom prst="rect">
            <a:avLst/>
          </a:prstGeom>
          <a:noFill/>
          <a:ln w="0">
            <a:noFill/>
          </a:ln>
        </p:spPr>
        <p:txBody>
          <a:bodyPr lIns="0" tIns="0" rIns="0" bIns="0" anchor="ctr">
            <a:noAutofit/>
          </a:bodyPr>
          <a:lstStyle/>
          <a:p>
            <a:pPr marL="228600" indent="-228600" algn="ctr">
              <a:lnSpc>
                <a:spcPts val="17501"/>
              </a:lnSpc>
              <a:buNone/>
              <a:tabLst>
                <a:tab pos="0" algn="l"/>
              </a:tabLst>
            </a:pPr>
            <a:r>
              <a:rPr lang="de-DE" sz="16600" b="0" strike="noStrike" spc="-100">
                <a:solidFill>
                  <a:srgbClr val="FFFFFF"/>
                </a:solidFill>
                <a:latin typeface="RBCN_OCR-A-NEW"/>
                <a:ea typeface="Courier Code"/>
              </a:rPr>
              <a:t>N</a:t>
            </a:r>
            <a:endParaRPr lang="en-US" sz="16600" b="0" strike="noStrike" spc="-100">
              <a:solidFill>
                <a:srgbClr val="FFFFFF"/>
              </a:solidFill>
              <a:latin typeface="Courier Code"/>
            </a:endParaRPr>
          </a:p>
        </p:txBody>
      </p:sp>
      <p:sp>
        <p:nvSpPr>
          <p:cNvPr id="512" name="PlaceHolder 8"/>
          <p:cNvSpPr>
            <a:spLocks noGrp="1"/>
          </p:cNvSpPr>
          <p:nvPr>
            <p:ph type="body"/>
          </p:nvPr>
        </p:nvSpPr>
        <p:spPr>
          <a:xfrm>
            <a:off x="7214040" y="3429720"/>
            <a:ext cx="1117800" cy="1649160"/>
          </a:xfrm>
          <a:prstGeom prst="rect">
            <a:avLst/>
          </a:prstGeom>
          <a:noFill/>
          <a:ln w="0">
            <a:noFill/>
          </a:ln>
        </p:spPr>
        <p:txBody>
          <a:bodyPr lIns="0" tIns="0" rIns="0" bIns="0" anchor="ctr">
            <a:noAutofit/>
          </a:bodyPr>
          <a:lstStyle/>
          <a:p>
            <a:pPr marL="228600" indent="-228600" algn="ctr">
              <a:lnSpc>
                <a:spcPts val="17501"/>
              </a:lnSpc>
              <a:buNone/>
              <a:tabLst>
                <a:tab pos="0" algn="l"/>
              </a:tabLst>
            </a:pPr>
            <a:r>
              <a:rPr lang="de-DE" sz="16600" b="0" strike="noStrike" spc="-100">
                <a:solidFill>
                  <a:srgbClr val="BF71FF"/>
                </a:solidFill>
                <a:latin typeface="RBCN_OCR-A-NEW"/>
                <a:ea typeface="Courier Code"/>
              </a:rPr>
              <a:t>4</a:t>
            </a:r>
            <a:endParaRPr lang="en-US" sz="16600" b="0" strike="noStrike" spc="-100">
              <a:solidFill>
                <a:srgbClr val="FFFFFF"/>
              </a:solidFill>
              <a:latin typeface="Courier Code"/>
            </a:endParaRPr>
          </a:p>
        </p:txBody>
      </p:sp>
      <p:sp>
        <p:nvSpPr>
          <p:cNvPr id="513" name="PlaceHolder 9"/>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FFFFFF"/>
                </a:solidFill>
                <a:latin typeface="Courier Code"/>
              </a:rPr>
              <a:t>Click to edit the title text format</a:t>
            </a: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50" name="Textfeld 2"/>
          <p:cNvSpPr/>
          <p:nvPr/>
        </p:nvSpPr>
        <p:spPr>
          <a:xfrm>
            <a:off x="132120" y="5997240"/>
            <a:ext cx="2151720" cy="820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DE" sz="4800" b="0" strike="noStrike" spc="-1">
                <a:solidFill>
                  <a:srgbClr val="FFFFFF"/>
                </a:solidFill>
                <a:latin typeface="RBCN_OCR-A-NEW"/>
              </a:rPr>
              <a:t>RBCN</a:t>
            </a:r>
            <a:r>
              <a:rPr lang="de-DE" sz="4800" b="0" strike="noStrike" spc="-1">
                <a:solidFill>
                  <a:srgbClr val="BF71FF"/>
                </a:solidFill>
                <a:latin typeface="RBCN_OCR-A-NEW"/>
              </a:rPr>
              <a:t>24</a:t>
            </a:r>
            <a:endParaRPr lang="en-GB" sz="4800" b="0" strike="noStrike" spc="-1">
              <a:latin typeface="Arial"/>
            </a:endParaRPr>
          </a:p>
        </p:txBody>
      </p:sp>
      <p:sp>
        <p:nvSpPr>
          <p:cNvPr id="551" name="PlaceHolder 1"/>
          <p:cNvSpPr>
            <a:spLocks noGrp="1"/>
          </p:cNvSpPr>
          <p:nvPr>
            <p:ph type="body"/>
          </p:nvPr>
        </p:nvSpPr>
        <p:spPr>
          <a:xfrm>
            <a:off x="4318200" y="942480"/>
            <a:ext cx="1117800" cy="1648440"/>
          </a:xfrm>
          <a:prstGeom prst="rect">
            <a:avLst/>
          </a:prstGeom>
          <a:noFill/>
          <a:ln w="0">
            <a:noFill/>
          </a:ln>
        </p:spPr>
        <p:txBody>
          <a:bodyPr lIns="0" tIns="0" rIns="0" bIns="0" anchor="ctr">
            <a:noAutofit/>
          </a:bodyPr>
          <a:lstStyle/>
          <a:p>
            <a:pPr marL="432000" indent="-324000">
              <a:lnSpc>
                <a:spcPts val="17501"/>
              </a:lnSpc>
              <a:buClr>
                <a:srgbClr val="FFFFFF"/>
              </a:buClr>
              <a:buSzPct val="45000"/>
              <a:buFont typeface="Wingdings" charset="2"/>
              <a:buChar char=""/>
              <a:tabLst>
                <a:tab pos="0" algn="l"/>
              </a:tabLst>
            </a:pPr>
            <a:r>
              <a:rPr lang="de-DE" sz="16600" b="0" strike="noStrike" spc="-100">
                <a:solidFill>
                  <a:srgbClr val="BF71FF"/>
                </a:solidFill>
                <a:latin typeface="OCR A Extended"/>
                <a:ea typeface="Courier Code"/>
              </a:rPr>
              <a:t>R</a:t>
            </a:r>
            <a:endParaRPr lang="en-US" sz="16600" b="0" strike="noStrike" spc="-100">
              <a:solidFill>
                <a:srgbClr val="FFFFFF"/>
              </a:solidFill>
              <a:latin typeface="Courier Code"/>
            </a:endParaRPr>
          </a:p>
        </p:txBody>
      </p:sp>
      <p:sp>
        <p:nvSpPr>
          <p:cNvPr id="552" name="PlaceHolder 2"/>
          <p:cNvSpPr>
            <a:spLocks noGrp="1"/>
          </p:cNvSpPr>
          <p:nvPr>
            <p:ph type="body"/>
          </p:nvPr>
        </p:nvSpPr>
        <p:spPr>
          <a:xfrm>
            <a:off x="5436360" y="941760"/>
            <a:ext cx="1117800" cy="1649160"/>
          </a:xfrm>
          <a:prstGeom prst="rect">
            <a:avLst/>
          </a:prstGeom>
          <a:noFill/>
          <a:ln w="0">
            <a:noFill/>
          </a:ln>
        </p:spPr>
        <p:txBody>
          <a:bodyPr lIns="0" tIns="0" rIns="0" bIns="0" anchor="ctr">
            <a:noAutofit/>
          </a:bodyPr>
          <a:lstStyle/>
          <a:p>
            <a:pPr marL="228600" indent="-228600">
              <a:lnSpc>
                <a:spcPts val="17501"/>
              </a:lnSpc>
              <a:buNone/>
              <a:tabLst>
                <a:tab pos="0" algn="l"/>
              </a:tabLst>
            </a:pPr>
            <a:r>
              <a:rPr lang="de-DE" sz="16600" b="0" strike="noStrike" spc="-100">
                <a:solidFill>
                  <a:srgbClr val="BF71FF"/>
                </a:solidFill>
                <a:latin typeface="OCR A Extended"/>
                <a:ea typeface="Courier Code"/>
              </a:rPr>
              <a:t>B</a:t>
            </a:r>
            <a:endParaRPr lang="en-US" sz="16600" b="0" strike="noStrike" spc="-100">
              <a:solidFill>
                <a:srgbClr val="FFFFFF"/>
              </a:solidFill>
              <a:latin typeface="Courier Code"/>
            </a:endParaRPr>
          </a:p>
        </p:txBody>
      </p:sp>
      <p:sp>
        <p:nvSpPr>
          <p:cNvPr id="553" name="PlaceHolder 3"/>
          <p:cNvSpPr>
            <a:spLocks noGrp="1"/>
          </p:cNvSpPr>
          <p:nvPr>
            <p:ph type="body"/>
          </p:nvPr>
        </p:nvSpPr>
        <p:spPr>
          <a:xfrm>
            <a:off x="6554520" y="941760"/>
            <a:ext cx="1117800" cy="1649160"/>
          </a:xfrm>
          <a:prstGeom prst="rect">
            <a:avLst/>
          </a:prstGeom>
          <a:noFill/>
          <a:ln w="0">
            <a:noFill/>
          </a:ln>
        </p:spPr>
        <p:txBody>
          <a:bodyPr lIns="0" tIns="0" rIns="0" bIns="0" anchor="ctr">
            <a:noAutofit/>
          </a:bodyPr>
          <a:lstStyle/>
          <a:p>
            <a:pPr marL="228600" indent="-228600">
              <a:lnSpc>
                <a:spcPts val="17501"/>
              </a:lnSpc>
              <a:buNone/>
              <a:tabLst>
                <a:tab pos="0" algn="l"/>
              </a:tabLst>
            </a:pPr>
            <a:r>
              <a:rPr lang="de-DE" sz="16600" b="0" strike="noStrike" spc="-100">
                <a:solidFill>
                  <a:srgbClr val="BF71FF"/>
                </a:solidFill>
                <a:latin typeface="OCR A Extended"/>
                <a:ea typeface="Courier Code"/>
              </a:rPr>
              <a:t>T</a:t>
            </a:r>
            <a:endParaRPr lang="en-US" sz="16600" b="0" strike="noStrike" spc="-100">
              <a:solidFill>
                <a:srgbClr val="FFFFFF"/>
              </a:solidFill>
              <a:latin typeface="Courier Code"/>
            </a:endParaRPr>
          </a:p>
        </p:txBody>
      </p:sp>
      <p:sp>
        <p:nvSpPr>
          <p:cNvPr id="554" name="PlaceHolder 4"/>
          <p:cNvSpPr>
            <a:spLocks noGrp="1"/>
          </p:cNvSpPr>
          <p:nvPr>
            <p:ph type="body"/>
          </p:nvPr>
        </p:nvSpPr>
        <p:spPr>
          <a:xfrm>
            <a:off x="4318200" y="2604960"/>
            <a:ext cx="1117800" cy="1648440"/>
          </a:xfrm>
          <a:prstGeom prst="rect">
            <a:avLst/>
          </a:prstGeom>
          <a:noFill/>
          <a:ln w="0">
            <a:noFill/>
          </a:ln>
        </p:spPr>
        <p:txBody>
          <a:bodyPr lIns="0" tIns="0" rIns="0" bIns="0" anchor="ctr">
            <a:noAutofit/>
          </a:bodyPr>
          <a:lstStyle/>
          <a:p>
            <a:pPr>
              <a:lnSpc>
                <a:spcPts val="17501"/>
              </a:lnSpc>
              <a:buNone/>
              <a:tabLst>
                <a:tab pos="0" algn="l"/>
              </a:tabLst>
            </a:pPr>
            <a:r>
              <a:rPr lang="de-DE" sz="16600" b="0" strike="noStrike" spc="-100">
                <a:solidFill>
                  <a:srgbClr val="FFFFFF"/>
                </a:solidFill>
                <a:latin typeface="OCR A Extended"/>
                <a:ea typeface="Courier Code"/>
              </a:rPr>
              <a:t>F</a:t>
            </a:r>
            <a:endParaRPr lang="en-US" sz="16600" b="0" strike="noStrike" spc="-100">
              <a:solidFill>
                <a:srgbClr val="FFFFFF"/>
              </a:solidFill>
              <a:latin typeface="Courier Code"/>
            </a:endParaRPr>
          </a:p>
        </p:txBody>
      </p:sp>
      <p:sp>
        <p:nvSpPr>
          <p:cNvPr id="555" name="PlaceHolder 5"/>
          <p:cNvSpPr>
            <a:spLocks noGrp="1"/>
          </p:cNvSpPr>
          <p:nvPr>
            <p:ph type="body"/>
          </p:nvPr>
        </p:nvSpPr>
        <p:spPr>
          <a:xfrm>
            <a:off x="5436360" y="2604240"/>
            <a:ext cx="1117800" cy="1649160"/>
          </a:xfrm>
          <a:prstGeom prst="rect">
            <a:avLst/>
          </a:prstGeom>
          <a:noFill/>
          <a:ln w="0">
            <a:noFill/>
          </a:ln>
        </p:spPr>
        <p:txBody>
          <a:bodyPr lIns="0" tIns="0" rIns="0" bIns="0" anchor="ctr">
            <a:noAutofit/>
          </a:bodyPr>
          <a:lstStyle/>
          <a:p>
            <a:pPr marL="228600" indent="-228600">
              <a:lnSpc>
                <a:spcPts val="17501"/>
              </a:lnSpc>
              <a:buNone/>
              <a:tabLst>
                <a:tab pos="0" algn="l"/>
              </a:tabLst>
            </a:pPr>
            <a:r>
              <a:rPr lang="de-DE" sz="16600" b="0" strike="noStrike" spc="-100">
                <a:solidFill>
                  <a:srgbClr val="FFFFFF"/>
                </a:solidFill>
                <a:latin typeface="OCR A Extended"/>
                <a:ea typeface="Courier Code"/>
              </a:rPr>
              <a:t>R</a:t>
            </a:r>
            <a:endParaRPr lang="en-US" sz="16600" b="0" strike="noStrike" spc="-100">
              <a:solidFill>
                <a:srgbClr val="FFFFFF"/>
              </a:solidFill>
              <a:latin typeface="Courier Code"/>
            </a:endParaRPr>
          </a:p>
        </p:txBody>
      </p:sp>
      <p:sp>
        <p:nvSpPr>
          <p:cNvPr id="556" name="PlaceHolder 6"/>
          <p:cNvSpPr>
            <a:spLocks noGrp="1"/>
          </p:cNvSpPr>
          <p:nvPr>
            <p:ph type="body"/>
          </p:nvPr>
        </p:nvSpPr>
        <p:spPr>
          <a:xfrm>
            <a:off x="6554520" y="2604240"/>
            <a:ext cx="1117800" cy="1649160"/>
          </a:xfrm>
          <a:prstGeom prst="rect">
            <a:avLst/>
          </a:prstGeom>
          <a:noFill/>
          <a:ln w="0">
            <a:noFill/>
          </a:ln>
        </p:spPr>
        <p:txBody>
          <a:bodyPr lIns="0" tIns="0" rIns="0" bIns="0" anchor="ctr">
            <a:noAutofit/>
          </a:bodyPr>
          <a:lstStyle/>
          <a:p>
            <a:pPr marL="228600" indent="-228600">
              <a:lnSpc>
                <a:spcPts val="17501"/>
              </a:lnSpc>
              <a:buNone/>
              <a:tabLst>
                <a:tab pos="0" algn="l"/>
              </a:tabLst>
            </a:pPr>
            <a:r>
              <a:rPr lang="de-DE" sz="16600" b="0" strike="noStrike" spc="-100">
                <a:solidFill>
                  <a:srgbClr val="FFFFFF"/>
                </a:solidFill>
                <a:latin typeface="OCR A Extended"/>
                <a:ea typeface="Courier Code"/>
              </a:rPr>
              <a:t>M</a:t>
            </a:r>
            <a:endParaRPr lang="en-US" sz="16600" b="0" strike="noStrike" spc="-100">
              <a:solidFill>
                <a:srgbClr val="FFFFFF"/>
              </a:solidFill>
              <a:latin typeface="Courier Code"/>
            </a:endParaRPr>
          </a:p>
        </p:txBody>
      </p:sp>
      <p:sp>
        <p:nvSpPr>
          <p:cNvPr id="557" name="PlaceHolder 7"/>
          <p:cNvSpPr>
            <a:spLocks noGrp="1"/>
          </p:cNvSpPr>
          <p:nvPr>
            <p:ph type="body"/>
          </p:nvPr>
        </p:nvSpPr>
        <p:spPr>
          <a:xfrm>
            <a:off x="4318200" y="4267440"/>
            <a:ext cx="1117800" cy="1648440"/>
          </a:xfrm>
          <a:prstGeom prst="rect">
            <a:avLst/>
          </a:prstGeom>
          <a:noFill/>
          <a:ln w="0">
            <a:noFill/>
          </a:ln>
        </p:spPr>
        <p:txBody>
          <a:bodyPr lIns="0" tIns="0" rIns="0" bIns="0" anchor="ctr">
            <a:noAutofit/>
          </a:bodyPr>
          <a:lstStyle/>
          <a:p>
            <a:pPr>
              <a:lnSpc>
                <a:spcPts val="17501"/>
              </a:lnSpc>
              <a:buNone/>
              <a:tabLst>
                <a:tab pos="0" algn="l"/>
              </a:tabLst>
            </a:pPr>
            <a:r>
              <a:rPr lang="de-DE" sz="16600" b="0" strike="noStrike" spc="-100">
                <a:solidFill>
                  <a:srgbClr val="FFFFFF"/>
                </a:solidFill>
                <a:latin typeface="OCR A Extended"/>
                <a:ea typeface="Courier Code"/>
              </a:rPr>
              <a:t>W</a:t>
            </a:r>
            <a:endParaRPr lang="en-US" sz="16600" b="0" strike="noStrike" spc="-100">
              <a:solidFill>
                <a:srgbClr val="FFFFFF"/>
              </a:solidFill>
              <a:latin typeface="Courier Code"/>
            </a:endParaRPr>
          </a:p>
        </p:txBody>
      </p:sp>
      <p:sp>
        <p:nvSpPr>
          <p:cNvPr id="558" name="PlaceHolder 8"/>
          <p:cNvSpPr>
            <a:spLocks noGrp="1"/>
          </p:cNvSpPr>
          <p:nvPr>
            <p:ph type="body"/>
          </p:nvPr>
        </p:nvSpPr>
        <p:spPr>
          <a:xfrm>
            <a:off x="5436360" y="4266720"/>
            <a:ext cx="1117800" cy="1649160"/>
          </a:xfrm>
          <a:prstGeom prst="rect">
            <a:avLst/>
          </a:prstGeom>
          <a:noFill/>
          <a:ln w="0">
            <a:noFill/>
          </a:ln>
        </p:spPr>
        <p:txBody>
          <a:bodyPr lIns="0" tIns="0" rIns="0" bIns="0" anchor="ctr">
            <a:noAutofit/>
          </a:bodyPr>
          <a:lstStyle/>
          <a:p>
            <a:pPr marL="228600" indent="-228600">
              <a:lnSpc>
                <a:spcPts val="17501"/>
              </a:lnSpc>
              <a:buNone/>
              <a:tabLst>
                <a:tab pos="0" algn="l"/>
              </a:tabLst>
            </a:pPr>
            <a:r>
              <a:rPr lang="de-DE" sz="16600" b="0" strike="noStrike" spc="-100">
                <a:solidFill>
                  <a:srgbClr val="FFFFFF"/>
                </a:solidFill>
                <a:latin typeface="OCR A Extended"/>
                <a:ea typeface="Courier Code"/>
              </a:rPr>
              <a:t>R</a:t>
            </a:r>
            <a:endParaRPr lang="en-US" sz="16600" b="0" strike="noStrike" spc="-100">
              <a:solidFill>
                <a:srgbClr val="FFFFFF"/>
              </a:solidFill>
              <a:latin typeface="Courier Code"/>
            </a:endParaRPr>
          </a:p>
        </p:txBody>
      </p:sp>
      <p:sp>
        <p:nvSpPr>
          <p:cNvPr id="559" name="PlaceHolder 9"/>
          <p:cNvSpPr>
            <a:spLocks noGrp="1"/>
          </p:cNvSpPr>
          <p:nvPr>
            <p:ph type="body"/>
          </p:nvPr>
        </p:nvSpPr>
        <p:spPr>
          <a:xfrm>
            <a:off x="6554520" y="4266720"/>
            <a:ext cx="1117800" cy="1649160"/>
          </a:xfrm>
          <a:prstGeom prst="rect">
            <a:avLst/>
          </a:prstGeom>
          <a:noFill/>
          <a:ln w="0">
            <a:noFill/>
          </a:ln>
        </p:spPr>
        <p:txBody>
          <a:bodyPr lIns="0" tIns="0" rIns="0" bIns="0" anchor="ctr">
            <a:noAutofit/>
          </a:bodyPr>
          <a:lstStyle/>
          <a:p>
            <a:pPr marL="228600" indent="-228600">
              <a:lnSpc>
                <a:spcPts val="17501"/>
              </a:lnSpc>
              <a:buNone/>
              <a:tabLst>
                <a:tab pos="0" algn="l"/>
              </a:tabLst>
            </a:pPr>
            <a:r>
              <a:rPr lang="de-DE" sz="16600" b="0" strike="noStrike" spc="-100">
                <a:solidFill>
                  <a:srgbClr val="FFFFFF"/>
                </a:solidFill>
                <a:latin typeface="OCR A Extended"/>
                <a:ea typeface="Courier Code"/>
              </a:rPr>
              <a:t>K</a:t>
            </a:r>
            <a:endParaRPr lang="en-US" sz="16600" b="0" strike="noStrike" spc="-100">
              <a:solidFill>
                <a:srgbClr val="FFFFFF"/>
              </a:solidFill>
              <a:latin typeface="Courier Code"/>
            </a:endParaRP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2" name="Textfeld 2" hidden="1"/>
          <p:cNvSpPr/>
          <p:nvPr/>
        </p:nvSpPr>
        <p:spPr>
          <a:xfrm>
            <a:off x="132120" y="5997240"/>
            <a:ext cx="2151720" cy="820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DE" sz="4800" b="0" strike="noStrike" spc="-1">
                <a:solidFill>
                  <a:srgbClr val="FFFFFF"/>
                </a:solidFill>
                <a:latin typeface="RBCN_OCR-A-NEW"/>
              </a:rPr>
              <a:t>RBCN</a:t>
            </a:r>
            <a:r>
              <a:rPr lang="de-DE" sz="4800" b="0" strike="noStrike" spc="-1">
                <a:solidFill>
                  <a:srgbClr val="BF71FF"/>
                </a:solidFill>
                <a:latin typeface="RBCN_OCR-A-NEW"/>
              </a:rPr>
              <a:t>24</a:t>
            </a:r>
            <a:endParaRPr lang="en-GB" sz="4800" b="0" strike="noStrike" spc="-1">
              <a:latin typeface="Arial"/>
            </a:endParaRPr>
          </a:p>
        </p:txBody>
      </p:sp>
      <p:pic>
        <p:nvPicPr>
          <p:cNvPr id="53" name="Picture 10"/>
          <p:cNvPicPr/>
          <p:nvPr/>
        </p:nvPicPr>
        <p:blipFill>
          <a:blip r:embed="rId14"/>
          <a:stretch/>
        </p:blipFill>
        <p:spPr>
          <a:xfrm>
            <a:off x="11280600" y="188640"/>
            <a:ext cx="685800" cy="685800"/>
          </a:xfrm>
          <a:prstGeom prst="rect">
            <a:avLst/>
          </a:prstGeom>
          <a:ln w="0">
            <a:noFill/>
          </a:ln>
        </p:spPr>
      </p:pic>
      <p:sp>
        <p:nvSpPr>
          <p:cNvPr id="54" name="PlaceHolder 1"/>
          <p:cNvSpPr>
            <a:spLocks noGrp="1"/>
          </p:cNvSpPr>
          <p:nvPr>
            <p:ph type="title"/>
          </p:nvPr>
        </p:nvSpPr>
        <p:spPr>
          <a:xfrm>
            <a:off x="333000" y="1577520"/>
            <a:ext cx="11525760" cy="1861560"/>
          </a:xfrm>
          <a:prstGeom prst="rect">
            <a:avLst/>
          </a:prstGeom>
          <a:noFill/>
          <a:ln w="0">
            <a:noFill/>
          </a:ln>
        </p:spPr>
        <p:txBody>
          <a:bodyPr lIns="0" tIns="0" rIns="0" bIns="0" anchor="b">
            <a:noAutofit/>
          </a:bodyPr>
          <a:lstStyle/>
          <a:p>
            <a:pPr marL="6480">
              <a:lnSpc>
                <a:spcPct val="90000"/>
              </a:lnSpc>
              <a:buNone/>
              <a:tabLst>
                <a:tab pos="0" algn="l"/>
              </a:tabLst>
            </a:pPr>
            <a:r>
              <a:rPr lang="de-DE" sz="6000" b="0" strike="noStrike" cap="all" spc="-602">
                <a:solidFill>
                  <a:srgbClr val="FFFFFF"/>
                </a:solidFill>
                <a:latin typeface="OCR A Extended"/>
              </a:rPr>
              <a:t>Title</a:t>
            </a:r>
            <a:endParaRPr lang="en-US" sz="6000" b="0" strike="noStrike" spc="-1">
              <a:solidFill>
                <a:srgbClr val="FFFFFF"/>
              </a:solidFill>
              <a:latin typeface="Courier Code"/>
            </a:endParaRPr>
          </a:p>
        </p:txBody>
      </p:sp>
      <p:sp>
        <p:nvSpPr>
          <p:cNvPr id="55" name="PlaceHolder 2"/>
          <p:cNvSpPr>
            <a:spLocks noGrp="1"/>
          </p:cNvSpPr>
          <p:nvPr>
            <p:ph type="body"/>
          </p:nvPr>
        </p:nvSpPr>
        <p:spPr>
          <a:xfrm>
            <a:off x="330120" y="5301360"/>
            <a:ext cx="11528640" cy="1295640"/>
          </a:xfrm>
          <a:prstGeom prst="rect">
            <a:avLst/>
          </a:prstGeom>
          <a:noFill/>
          <a:ln w="0">
            <a:noFill/>
          </a:ln>
        </p:spPr>
        <p:txBody>
          <a:bodyPr lIns="0" tIns="0" rIns="0" bIns="0" anchor="t">
            <a:noAutofit/>
          </a:bodyPr>
          <a:lstStyle/>
          <a:p>
            <a:pPr marL="6480">
              <a:lnSpc>
                <a:spcPct val="90000"/>
              </a:lnSpc>
              <a:spcBef>
                <a:spcPts val="499"/>
              </a:spcBef>
              <a:buClr>
                <a:srgbClr val="FFFFFF"/>
              </a:buClr>
              <a:buSzPct val="45000"/>
              <a:buFont typeface="Wingdings" charset="2"/>
              <a:buChar char=""/>
              <a:tabLst>
                <a:tab pos="0" algn="l"/>
              </a:tabLst>
            </a:pPr>
            <a:r>
              <a:rPr lang="de-DE" sz="2800" b="0" strike="noStrike" spc="-301">
                <a:solidFill>
                  <a:srgbClr val="FFFFFF"/>
                </a:solidFill>
                <a:latin typeface="OCR A Extended"/>
                <a:ea typeface="Courier Code"/>
              </a:rPr>
              <a:t>Speakers Name and Title and Social Media</a:t>
            </a:r>
            <a:endParaRPr lang="en-US" sz="2800" b="0" strike="noStrike" spc="-100">
              <a:solidFill>
                <a:srgbClr val="FFFFFF"/>
              </a:solidFill>
              <a:latin typeface="Courier Code"/>
            </a:endParaRPr>
          </a:p>
        </p:txBody>
      </p:sp>
      <p:sp>
        <p:nvSpPr>
          <p:cNvPr id="56" name="Textfeld 12"/>
          <p:cNvSpPr/>
          <p:nvPr/>
        </p:nvSpPr>
        <p:spPr>
          <a:xfrm>
            <a:off x="130320" y="114120"/>
            <a:ext cx="2151720" cy="820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DE" sz="4800" b="0" strike="noStrike" spc="-1">
                <a:solidFill>
                  <a:srgbClr val="FFFFFF"/>
                </a:solidFill>
                <a:latin typeface="RBCN_OCR-A-NEW"/>
              </a:rPr>
              <a:t>RBCN</a:t>
            </a:r>
            <a:r>
              <a:rPr lang="de-DE" sz="4800" b="0" strike="noStrike" spc="-1">
                <a:solidFill>
                  <a:srgbClr val="BF71FF"/>
                </a:solidFill>
                <a:latin typeface="RBCN_OCR-A-NEW"/>
              </a:rPr>
              <a:t>24</a:t>
            </a:r>
            <a:endParaRPr lang="en-GB" sz="48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3" name="Textfeld 2"/>
          <p:cNvSpPr/>
          <p:nvPr/>
        </p:nvSpPr>
        <p:spPr>
          <a:xfrm>
            <a:off x="132120" y="5997240"/>
            <a:ext cx="2151720" cy="820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DE" sz="4800" b="0" strike="noStrike" spc="-1">
                <a:solidFill>
                  <a:srgbClr val="FFFFFF"/>
                </a:solidFill>
                <a:latin typeface="RBCN_OCR-A-NEW"/>
              </a:rPr>
              <a:t>RBCN</a:t>
            </a:r>
            <a:r>
              <a:rPr lang="de-DE" sz="4800" b="0" strike="noStrike" spc="-1">
                <a:solidFill>
                  <a:srgbClr val="BF71FF"/>
                </a:solidFill>
                <a:latin typeface="RBCN_OCR-A-NEW"/>
              </a:rPr>
              <a:t>24</a:t>
            </a:r>
            <a:endParaRPr lang="en-GB" sz="4800" b="0" strike="noStrike" spc="-1">
              <a:latin typeface="Arial"/>
            </a:endParaRPr>
          </a:p>
        </p:txBody>
      </p:sp>
      <p:sp>
        <p:nvSpPr>
          <p:cNvPr id="94" name="PlaceHolder 1"/>
          <p:cNvSpPr>
            <a:spLocks noGrp="1"/>
          </p:cNvSpPr>
          <p:nvPr>
            <p:ph type="body"/>
          </p:nvPr>
        </p:nvSpPr>
        <p:spPr>
          <a:xfrm>
            <a:off x="3759120" y="942480"/>
            <a:ext cx="1117800" cy="1648440"/>
          </a:xfrm>
          <a:prstGeom prst="rect">
            <a:avLst/>
          </a:prstGeom>
          <a:noFill/>
          <a:ln w="0">
            <a:noFill/>
          </a:ln>
        </p:spPr>
        <p:txBody>
          <a:bodyPr lIns="0" tIns="0" rIns="0" bIns="0" anchor="ctr">
            <a:noAutofit/>
          </a:bodyPr>
          <a:lstStyle/>
          <a:p>
            <a:pPr marL="228600" indent="-228600">
              <a:lnSpc>
                <a:spcPts val="17501"/>
              </a:lnSpc>
              <a:buClr>
                <a:srgbClr val="FFFFFF"/>
              </a:buClr>
              <a:buSzPct val="45000"/>
              <a:buFont typeface="Wingdings" charset="2"/>
              <a:buChar char=""/>
              <a:tabLst>
                <a:tab pos="0" algn="l"/>
              </a:tabLst>
            </a:pPr>
            <a:r>
              <a:rPr lang="de-DE" sz="16600" b="0" strike="noStrike" spc="-100">
                <a:solidFill>
                  <a:srgbClr val="FFFFFF"/>
                </a:solidFill>
                <a:latin typeface="OCR A Extended"/>
                <a:ea typeface="Courier Code"/>
              </a:rPr>
              <a:t>K</a:t>
            </a:r>
            <a:endParaRPr lang="en-US" sz="16600" b="0" strike="noStrike" spc="-100">
              <a:solidFill>
                <a:srgbClr val="FFFFFF"/>
              </a:solidFill>
              <a:latin typeface="Courier Code"/>
            </a:endParaRPr>
          </a:p>
        </p:txBody>
      </p:sp>
      <p:sp>
        <p:nvSpPr>
          <p:cNvPr id="95" name="PlaceHolder 2"/>
          <p:cNvSpPr>
            <a:spLocks noGrp="1"/>
          </p:cNvSpPr>
          <p:nvPr>
            <p:ph type="body"/>
          </p:nvPr>
        </p:nvSpPr>
        <p:spPr>
          <a:xfrm>
            <a:off x="4877280" y="941760"/>
            <a:ext cx="1117800" cy="1649160"/>
          </a:xfrm>
          <a:prstGeom prst="rect">
            <a:avLst/>
          </a:prstGeom>
          <a:noFill/>
          <a:ln w="0">
            <a:noFill/>
          </a:ln>
        </p:spPr>
        <p:txBody>
          <a:bodyPr lIns="0" tIns="0" rIns="0" bIns="0" anchor="ctr">
            <a:noAutofit/>
          </a:bodyPr>
          <a:lstStyle/>
          <a:p>
            <a:pPr marL="228600" indent="-228600">
              <a:lnSpc>
                <a:spcPts val="17501"/>
              </a:lnSpc>
              <a:buNone/>
              <a:tabLst>
                <a:tab pos="0" algn="l"/>
              </a:tabLst>
            </a:pPr>
            <a:r>
              <a:rPr lang="de-DE" sz="16600" b="0" strike="noStrike" spc="-100">
                <a:solidFill>
                  <a:srgbClr val="FFFFFF"/>
                </a:solidFill>
                <a:latin typeface="OCR A Extended"/>
                <a:ea typeface="Courier Code"/>
              </a:rPr>
              <a:t>W</a:t>
            </a:r>
            <a:endParaRPr lang="en-US" sz="16600" b="0" strike="noStrike" spc="-100">
              <a:solidFill>
                <a:srgbClr val="FFFFFF"/>
              </a:solidFill>
              <a:latin typeface="Courier Code"/>
            </a:endParaRPr>
          </a:p>
        </p:txBody>
      </p:sp>
      <p:sp>
        <p:nvSpPr>
          <p:cNvPr id="96" name="PlaceHolder 3"/>
          <p:cNvSpPr>
            <a:spLocks noGrp="1"/>
          </p:cNvSpPr>
          <p:nvPr>
            <p:ph type="body"/>
          </p:nvPr>
        </p:nvSpPr>
        <p:spPr>
          <a:xfrm>
            <a:off x="5995440" y="941760"/>
            <a:ext cx="1117800" cy="1649160"/>
          </a:xfrm>
          <a:prstGeom prst="rect">
            <a:avLst/>
          </a:prstGeom>
          <a:noFill/>
          <a:ln w="0">
            <a:noFill/>
          </a:ln>
        </p:spPr>
        <p:txBody>
          <a:bodyPr lIns="0" tIns="0" rIns="0" bIns="0" anchor="ctr">
            <a:noAutofit/>
          </a:bodyPr>
          <a:lstStyle/>
          <a:p>
            <a:pPr marL="228600" indent="-228600">
              <a:lnSpc>
                <a:spcPts val="17501"/>
              </a:lnSpc>
              <a:buNone/>
              <a:tabLst>
                <a:tab pos="0" algn="l"/>
              </a:tabLst>
            </a:pPr>
            <a:r>
              <a:rPr lang="de-DE" sz="16600" b="0" strike="noStrike" spc="-100">
                <a:solidFill>
                  <a:srgbClr val="FFFFFF"/>
                </a:solidFill>
                <a:latin typeface="OCR A Extended"/>
                <a:ea typeface="Courier Code"/>
              </a:rPr>
              <a:t>R</a:t>
            </a:r>
            <a:endParaRPr lang="en-US" sz="16600" b="0" strike="noStrike" spc="-100">
              <a:solidFill>
                <a:srgbClr val="FFFFFF"/>
              </a:solidFill>
              <a:latin typeface="Courier Code"/>
            </a:endParaRPr>
          </a:p>
        </p:txBody>
      </p:sp>
      <p:sp>
        <p:nvSpPr>
          <p:cNvPr id="97" name="PlaceHolder 4"/>
          <p:cNvSpPr>
            <a:spLocks noGrp="1"/>
          </p:cNvSpPr>
          <p:nvPr>
            <p:ph type="body"/>
          </p:nvPr>
        </p:nvSpPr>
        <p:spPr>
          <a:xfrm>
            <a:off x="3759120" y="2604960"/>
            <a:ext cx="1117800" cy="1648440"/>
          </a:xfrm>
          <a:prstGeom prst="rect">
            <a:avLst/>
          </a:prstGeom>
          <a:noFill/>
          <a:ln w="0">
            <a:noFill/>
          </a:ln>
        </p:spPr>
        <p:txBody>
          <a:bodyPr lIns="0" tIns="0" rIns="0" bIns="0" anchor="ctr">
            <a:noAutofit/>
          </a:bodyPr>
          <a:lstStyle/>
          <a:p>
            <a:pPr marL="228600" indent="-228600">
              <a:lnSpc>
                <a:spcPts val="17501"/>
              </a:lnSpc>
              <a:buNone/>
              <a:tabLst>
                <a:tab pos="0" algn="l"/>
              </a:tabLst>
            </a:pPr>
            <a:r>
              <a:rPr lang="de-DE" sz="16600" b="0" strike="noStrike" spc="-100">
                <a:solidFill>
                  <a:srgbClr val="FFFFFF"/>
                </a:solidFill>
                <a:latin typeface="OCR A Extended"/>
                <a:ea typeface="Courier Code"/>
              </a:rPr>
              <a:t>D</a:t>
            </a:r>
            <a:endParaRPr lang="en-US" sz="16600" b="0" strike="noStrike" spc="-100">
              <a:solidFill>
                <a:srgbClr val="FFFFFF"/>
              </a:solidFill>
              <a:latin typeface="Courier Code"/>
            </a:endParaRPr>
          </a:p>
        </p:txBody>
      </p:sp>
      <p:sp>
        <p:nvSpPr>
          <p:cNvPr id="98" name="PlaceHolder 5"/>
          <p:cNvSpPr>
            <a:spLocks noGrp="1"/>
          </p:cNvSpPr>
          <p:nvPr>
            <p:ph type="body"/>
          </p:nvPr>
        </p:nvSpPr>
        <p:spPr>
          <a:xfrm>
            <a:off x="4877280" y="2604240"/>
            <a:ext cx="1117800" cy="1649160"/>
          </a:xfrm>
          <a:prstGeom prst="rect">
            <a:avLst/>
          </a:prstGeom>
          <a:noFill/>
          <a:ln w="0">
            <a:noFill/>
          </a:ln>
        </p:spPr>
        <p:txBody>
          <a:bodyPr lIns="0" tIns="0" rIns="0" bIns="0" anchor="ctr">
            <a:noAutofit/>
          </a:bodyPr>
          <a:lstStyle/>
          <a:p>
            <a:pPr marL="228600" indent="-228600">
              <a:lnSpc>
                <a:spcPts val="17501"/>
              </a:lnSpc>
              <a:buNone/>
              <a:tabLst>
                <a:tab pos="0" algn="l"/>
              </a:tabLst>
            </a:pPr>
            <a:r>
              <a:rPr lang="de-DE" sz="16600" b="0" strike="noStrike" spc="-100">
                <a:solidFill>
                  <a:srgbClr val="FFFFFF"/>
                </a:solidFill>
                <a:latin typeface="OCR A Extended"/>
                <a:ea typeface="Courier Code"/>
              </a:rPr>
              <a:t>R</a:t>
            </a:r>
            <a:endParaRPr lang="en-US" sz="16600" b="0" strike="noStrike" spc="-100">
              <a:solidFill>
                <a:srgbClr val="FFFFFF"/>
              </a:solidFill>
              <a:latin typeface="Courier Code"/>
            </a:endParaRPr>
          </a:p>
        </p:txBody>
      </p:sp>
      <p:sp>
        <p:nvSpPr>
          <p:cNvPr id="99" name="PlaceHolder 6"/>
          <p:cNvSpPr>
            <a:spLocks noGrp="1"/>
          </p:cNvSpPr>
          <p:nvPr>
            <p:ph type="body"/>
          </p:nvPr>
        </p:nvSpPr>
        <p:spPr>
          <a:xfrm>
            <a:off x="5995440" y="2604240"/>
            <a:ext cx="1117800" cy="1649160"/>
          </a:xfrm>
          <a:prstGeom prst="rect">
            <a:avLst/>
          </a:prstGeom>
          <a:noFill/>
          <a:ln w="0">
            <a:noFill/>
          </a:ln>
        </p:spPr>
        <p:txBody>
          <a:bodyPr lIns="0" tIns="0" rIns="0" bIns="0" anchor="ctr">
            <a:noAutofit/>
          </a:bodyPr>
          <a:lstStyle/>
          <a:p>
            <a:pPr marL="228600" indent="-228600">
              <a:lnSpc>
                <a:spcPts val="17501"/>
              </a:lnSpc>
              <a:buNone/>
              <a:tabLst>
                <a:tab pos="0" algn="l"/>
              </a:tabLst>
            </a:pPr>
            <a:r>
              <a:rPr lang="de-DE" sz="16600" b="0" strike="noStrike" spc="-100">
                <a:solidFill>
                  <a:srgbClr val="FFFFFF"/>
                </a:solidFill>
                <a:latin typeface="OCR A Extended"/>
                <a:ea typeface="Courier Code"/>
              </a:rPr>
              <a:t>V</a:t>
            </a:r>
            <a:endParaRPr lang="en-US" sz="16600" b="0" strike="noStrike" spc="-100">
              <a:solidFill>
                <a:srgbClr val="FFFFFF"/>
              </a:solidFill>
              <a:latin typeface="Courier Code"/>
            </a:endParaRPr>
          </a:p>
        </p:txBody>
      </p:sp>
      <p:sp>
        <p:nvSpPr>
          <p:cNvPr id="100" name="PlaceHolder 7"/>
          <p:cNvSpPr>
            <a:spLocks noGrp="1"/>
          </p:cNvSpPr>
          <p:nvPr>
            <p:ph type="body"/>
          </p:nvPr>
        </p:nvSpPr>
        <p:spPr>
          <a:xfrm>
            <a:off x="3759120" y="4267440"/>
            <a:ext cx="1117800" cy="1648440"/>
          </a:xfrm>
          <a:prstGeom prst="rect">
            <a:avLst/>
          </a:prstGeom>
          <a:noFill/>
          <a:ln w="0">
            <a:noFill/>
          </a:ln>
        </p:spPr>
        <p:txBody>
          <a:bodyPr lIns="0" tIns="0" rIns="0" bIns="0" anchor="ctr">
            <a:noAutofit/>
          </a:bodyPr>
          <a:lstStyle/>
          <a:p>
            <a:pPr marL="228600" indent="-228600">
              <a:lnSpc>
                <a:spcPts val="17501"/>
              </a:lnSpc>
              <a:buNone/>
              <a:tabLst>
                <a:tab pos="0" algn="l"/>
              </a:tabLst>
            </a:pPr>
            <a:r>
              <a:rPr lang="de-DE" sz="16600" b="0" strike="noStrike" spc="-100">
                <a:solidFill>
                  <a:srgbClr val="BF71FF"/>
                </a:solidFill>
                <a:latin typeface="OCR A Extended"/>
                <a:ea typeface="Courier Code"/>
              </a:rPr>
              <a:t>T</a:t>
            </a:r>
            <a:endParaRPr lang="en-US" sz="16600" b="0" strike="noStrike" spc="-100">
              <a:solidFill>
                <a:srgbClr val="FFFFFF"/>
              </a:solidFill>
              <a:latin typeface="Courier Code"/>
            </a:endParaRPr>
          </a:p>
        </p:txBody>
      </p:sp>
      <p:sp>
        <p:nvSpPr>
          <p:cNvPr id="101" name="PlaceHolder 8"/>
          <p:cNvSpPr>
            <a:spLocks noGrp="1"/>
          </p:cNvSpPr>
          <p:nvPr>
            <p:ph type="body"/>
          </p:nvPr>
        </p:nvSpPr>
        <p:spPr>
          <a:xfrm>
            <a:off x="4877280" y="4266720"/>
            <a:ext cx="1117800" cy="1649160"/>
          </a:xfrm>
          <a:prstGeom prst="rect">
            <a:avLst/>
          </a:prstGeom>
          <a:noFill/>
          <a:ln w="0">
            <a:noFill/>
          </a:ln>
        </p:spPr>
        <p:txBody>
          <a:bodyPr lIns="0" tIns="0" rIns="0" bIns="0" anchor="ctr">
            <a:noAutofit/>
          </a:bodyPr>
          <a:lstStyle/>
          <a:p>
            <a:pPr marL="228600" indent="-228600">
              <a:lnSpc>
                <a:spcPts val="17501"/>
              </a:lnSpc>
              <a:buNone/>
              <a:tabLst>
                <a:tab pos="0" algn="l"/>
              </a:tabLst>
            </a:pPr>
            <a:r>
              <a:rPr lang="de-DE" sz="16600" b="0" strike="noStrike" spc="-100">
                <a:solidFill>
                  <a:srgbClr val="BF71FF"/>
                </a:solidFill>
                <a:latin typeface="OCR A Extended"/>
                <a:ea typeface="Courier Code"/>
              </a:rPr>
              <a:t>E</a:t>
            </a:r>
            <a:endParaRPr lang="en-US" sz="16600" b="0" strike="noStrike" spc="-100">
              <a:solidFill>
                <a:srgbClr val="FFFFFF"/>
              </a:solidFill>
              <a:latin typeface="Courier Code"/>
            </a:endParaRPr>
          </a:p>
        </p:txBody>
      </p:sp>
      <p:sp>
        <p:nvSpPr>
          <p:cNvPr id="102" name="PlaceHolder 9"/>
          <p:cNvSpPr>
            <a:spLocks noGrp="1"/>
          </p:cNvSpPr>
          <p:nvPr>
            <p:ph type="body"/>
          </p:nvPr>
        </p:nvSpPr>
        <p:spPr>
          <a:xfrm>
            <a:off x="5995440" y="4266720"/>
            <a:ext cx="1117800" cy="1649160"/>
          </a:xfrm>
          <a:prstGeom prst="rect">
            <a:avLst/>
          </a:prstGeom>
          <a:noFill/>
          <a:ln w="0">
            <a:noFill/>
          </a:ln>
        </p:spPr>
        <p:txBody>
          <a:bodyPr lIns="0" tIns="0" rIns="0" bIns="0" anchor="ctr">
            <a:noAutofit/>
          </a:bodyPr>
          <a:lstStyle/>
          <a:p>
            <a:pPr marL="228600" indent="-228600">
              <a:lnSpc>
                <a:spcPts val="17501"/>
              </a:lnSpc>
              <a:buNone/>
              <a:tabLst>
                <a:tab pos="0" algn="l"/>
              </a:tabLst>
            </a:pPr>
            <a:r>
              <a:rPr lang="de-DE" sz="16600" b="0" strike="noStrike" spc="-100">
                <a:solidFill>
                  <a:srgbClr val="BF71FF"/>
                </a:solidFill>
                <a:latin typeface="OCR A Extended"/>
                <a:ea typeface="Courier Code"/>
              </a:rPr>
              <a:t>S</a:t>
            </a:r>
            <a:endParaRPr lang="en-US" sz="16600" b="0" strike="noStrike" spc="-100">
              <a:solidFill>
                <a:srgbClr val="FFFFFF"/>
              </a:solidFill>
              <a:latin typeface="Courier Code"/>
            </a:endParaRPr>
          </a:p>
        </p:txBody>
      </p:sp>
      <p:sp>
        <p:nvSpPr>
          <p:cNvPr id="103" name="PlaceHolder 10"/>
          <p:cNvSpPr>
            <a:spLocks noGrp="1"/>
          </p:cNvSpPr>
          <p:nvPr>
            <p:ph type="body"/>
          </p:nvPr>
        </p:nvSpPr>
        <p:spPr>
          <a:xfrm>
            <a:off x="7113960" y="943920"/>
            <a:ext cx="1117800" cy="1649160"/>
          </a:xfrm>
          <a:prstGeom prst="rect">
            <a:avLst/>
          </a:prstGeom>
          <a:noFill/>
          <a:ln w="0">
            <a:noFill/>
          </a:ln>
        </p:spPr>
        <p:txBody>
          <a:bodyPr lIns="0" tIns="0" rIns="0" bIns="0" anchor="ctr">
            <a:noAutofit/>
          </a:bodyPr>
          <a:lstStyle/>
          <a:p>
            <a:pPr marL="228600" indent="-228600">
              <a:lnSpc>
                <a:spcPts val="17501"/>
              </a:lnSpc>
              <a:buNone/>
              <a:tabLst>
                <a:tab pos="0" algn="l"/>
              </a:tabLst>
            </a:pPr>
            <a:r>
              <a:rPr lang="de-DE" sz="16600" b="0" strike="noStrike" spc="-100">
                <a:solidFill>
                  <a:srgbClr val="FFFFFF"/>
                </a:solidFill>
                <a:latin typeface="OCR A Extended"/>
                <a:ea typeface="Courier Code"/>
              </a:rPr>
              <a:t>D</a:t>
            </a:r>
            <a:endParaRPr lang="en-US" sz="16600" b="0" strike="noStrike" spc="-100">
              <a:solidFill>
                <a:srgbClr val="FFFFFF"/>
              </a:solidFill>
              <a:latin typeface="Courier Code"/>
            </a:endParaRPr>
          </a:p>
        </p:txBody>
      </p:sp>
      <p:sp>
        <p:nvSpPr>
          <p:cNvPr id="104" name="PlaceHolder 11"/>
          <p:cNvSpPr>
            <a:spLocks noGrp="1"/>
          </p:cNvSpPr>
          <p:nvPr>
            <p:ph type="body"/>
          </p:nvPr>
        </p:nvSpPr>
        <p:spPr>
          <a:xfrm>
            <a:off x="7113960" y="2606400"/>
            <a:ext cx="1117800" cy="1649160"/>
          </a:xfrm>
          <a:prstGeom prst="rect">
            <a:avLst/>
          </a:prstGeom>
          <a:noFill/>
          <a:ln w="0">
            <a:noFill/>
          </a:ln>
        </p:spPr>
        <p:txBody>
          <a:bodyPr lIns="0" tIns="0" rIns="0" bIns="0" anchor="ctr">
            <a:noAutofit/>
          </a:bodyPr>
          <a:lstStyle/>
          <a:p>
            <a:pPr marL="228600" indent="-228600">
              <a:lnSpc>
                <a:spcPts val="17501"/>
              </a:lnSpc>
              <a:buNone/>
              <a:tabLst>
                <a:tab pos="0" algn="l"/>
              </a:tabLst>
            </a:pPr>
            <a:r>
              <a:rPr lang="de-DE" sz="16600" b="0" strike="noStrike" spc="-100">
                <a:solidFill>
                  <a:srgbClr val="FFFFFF"/>
                </a:solidFill>
                <a:latin typeface="OCR A Extended"/>
                <a:ea typeface="Courier Code"/>
              </a:rPr>
              <a:t>N</a:t>
            </a:r>
            <a:endParaRPr lang="en-US" sz="16600" b="0" strike="noStrike" spc="-100">
              <a:solidFill>
                <a:srgbClr val="FFFFFF"/>
              </a:solidFill>
              <a:latin typeface="Courier Code"/>
            </a:endParaRPr>
          </a:p>
        </p:txBody>
      </p:sp>
      <p:sp>
        <p:nvSpPr>
          <p:cNvPr id="105" name="PlaceHolder 12"/>
          <p:cNvSpPr>
            <a:spLocks noGrp="1"/>
          </p:cNvSpPr>
          <p:nvPr>
            <p:ph type="body"/>
          </p:nvPr>
        </p:nvSpPr>
        <p:spPr>
          <a:xfrm>
            <a:off x="7113960" y="4267440"/>
            <a:ext cx="1117800" cy="1649160"/>
          </a:xfrm>
          <a:prstGeom prst="rect">
            <a:avLst/>
          </a:prstGeom>
          <a:noFill/>
          <a:ln w="0">
            <a:noFill/>
          </a:ln>
        </p:spPr>
        <p:txBody>
          <a:bodyPr lIns="0" tIns="0" rIns="0" bIns="0" anchor="ctr">
            <a:noAutofit/>
          </a:bodyPr>
          <a:lstStyle/>
          <a:p>
            <a:pPr marL="228600" indent="-228600">
              <a:lnSpc>
                <a:spcPts val="17501"/>
              </a:lnSpc>
              <a:buNone/>
              <a:tabLst>
                <a:tab pos="0" algn="l"/>
              </a:tabLst>
            </a:pPr>
            <a:r>
              <a:rPr lang="de-DE" sz="16600" b="0" strike="noStrike" spc="-100">
                <a:solidFill>
                  <a:srgbClr val="BF71FF"/>
                </a:solidFill>
                <a:latin typeface="OCR A Extended"/>
                <a:ea typeface="Courier Code"/>
              </a:rPr>
              <a:t>T</a:t>
            </a:r>
            <a:endParaRPr lang="en-US" sz="16600" b="0" strike="noStrike" spc="-100">
              <a:solidFill>
                <a:srgbClr val="FFFFFF"/>
              </a:solidFill>
              <a:latin typeface="Courier Code"/>
            </a:endParaRPr>
          </a:p>
        </p:txBody>
      </p:sp>
      <p:sp>
        <p:nvSpPr>
          <p:cNvPr id="106" name="PlaceHolder 13"/>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FFFFFF"/>
                </a:solidFill>
                <a:latin typeface="Courier Code"/>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3" name="Textfeld 2"/>
          <p:cNvSpPr/>
          <p:nvPr/>
        </p:nvSpPr>
        <p:spPr>
          <a:xfrm>
            <a:off x="132120" y="5997240"/>
            <a:ext cx="2151720" cy="820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DE" sz="4800" b="0" strike="noStrike" spc="-1">
                <a:solidFill>
                  <a:srgbClr val="FFFFFF"/>
                </a:solidFill>
                <a:latin typeface="RBCN_OCR-A-NEW"/>
              </a:rPr>
              <a:t>RBCN</a:t>
            </a:r>
            <a:r>
              <a:rPr lang="de-DE" sz="4800" b="0" strike="noStrike" spc="-1">
                <a:solidFill>
                  <a:srgbClr val="BF71FF"/>
                </a:solidFill>
                <a:latin typeface="RBCN_OCR-A-NEW"/>
              </a:rPr>
              <a:t>24</a:t>
            </a:r>
            <a:endParaRPr lang="en-GB" sz="4800" b="0" strike="noStrike" spc="-1">
              <a:latin typeface="Arial"/>
            </a:endParaRPr>
          </a:p>
        </p:txBody>
      </p:sp>
      <p:sp>
        <p:nvSpPr>
          <p:cNvPr id="144" name="PlaceHolder 1"/>
          <p:cNvSpPr>
            <a:spLocks noGrp="1"/>
          </p:cNvSpPr>
          <p:nvPr>
            <p:ph type="dt" idx="1"/>
          </p:nvPr>
        </p:nvSpPr>
        <p:spPr>
          <a:xfrm>
            <a:off x="2098800" y="6246000"/>
            <a:ext cx="3996720" cy="364680"/>
          </a:xfrm>
          <a:prstGeom prst="rect">
            <a:avLst/>
          </a:prstGeom>
          <a:noFill/>
          <a:ln w="0">
            <a:noFill/>
          </a:ln>
        </p:spPr>
        <p:txBody>
          <a:bodyPr anchor="ctr">
            <a:noAutofit/>
          </a:bodyPr>
          <a:lstStyle>
            <a:lvl1pPr>
              <a:defRPr lang="en-GB" sz="1400" b="0" strike="noStrike" spc="-1">
                <a:latin typeface="Times New Roman"/>
              </a:defRPr>
            </a:lvl1pPr>
          </a:lstStyle>
          <a:p>
            <a:r>
              <a:rPr lang="en-GB" sz="1400" b="0" strike="noStrike" spc="-1">
                <a:latin typeface="Times New Roman"/>
              </a:rPr>
              <a:t>&lt;date/time&gt;</a:t>
            </a:r>
          </a:p>
        </p:txBody>
      </p:sp>
      <p:sp>
        <p:nvSpPr>
          <p:cNvPr id="145" name="PlaceHolder 2"/>
          <p:cNvSpPr>
            <a:spLocks noGrp="1"/>
          </p:cNvSpPr>
          <p:nvPr>
            <p:ph type="ftr" idx="2"/>
          </p:nvPr>
        </p:nvSpPr>
        <p:spPr>
          <a:xfrm>
            <a:off x="6095880" y="6246000"/>
            <a:ext cx="3996720" cy="364680"/>
          </a:xfrm>
          <a:prstGeom prst="rect">
            <a:avLst/>
          </a:prstGeom>
          <a:noFill/>
          <a:ln w="0">
            <a:noFill/>
          </a:ln>
        </p:spPr>
        <p:txBody>
          <a:bodyPr anchor="ctr">
            <a:noAutofit/>
          </a:bodyPr>
          <a:lstStyle>
            <a:lvl1pPr algn="ctr">
              <a:buNone/>
              <a:defRPr lang="en-GB" sz="1400" b="0" strike="noStrike" spc="-1">
                <a:latin typeface="Times New Roman"/>
              </a:defRPr>
            </a:lvl1pPr>
          </a:lstStyle>
          <a:p>
            <a:pPr algn="ctr">
              <a:buNone/>
            </a:pPr>
            <a:r>
              <a:rPr lang="en-GB" sz="1400" b="0" strike="noStrike" spc="-1">
                <a:latin typeface="Times New Roman"/>
              </a:rPr>
              <a:t>&lt;footer&gt;</a:t>
            </a:r>
          </a:p>
        </p:txBody>
      </p:sp>
      <p:sp>
        <p:nvSpPr>
          <p:cNvPr id="146" name="PlaceHolder 3"/>
          <p:cNvSpPr>
            <a:spLocks noGrp="1"/>
          </p:cNvSpPr>
          <p:nvPr>
            <p:ph type="sldNum" idx="3"/>
          </p:nvPr>
        </p:nvSpPr>
        <p:spPr>
          <a:xfrm>
            <a:off x="10305360" y="6246000"/>
            <a:ext cx="1586880" cy="364680"/>
          </a:xfrm>
          <a:prstGeom prst="rect">
            <a:avLst/>
          </a:prstGeom>
          <a:noFill/>
          <a:ln w="0">
            <a:noFill/>
          </a:ln>
        </p:spPr>
        <p:txBody>
          <a:bodyPr lIns="90000" tIns="45000" rIns="90000" bIns="45000" anchor="ctr">
            <a:noAutofit/>
          </a:bodyPr>
          <a:lstStyle>
            <a:lvl1pPr algn="r">
              <a:lnSpc>
                <a:spcPct val="100000"/>
              </a:lnSpc>
              <a:buNone/>
              <a:defRPr lang="en-US" sz="1400" b="0" strike="noStrike" spc="-1">
                <a:solidFill>
                  <a:srgbClr val="FFFFFF"/>
                </a:solidFill>
                <a:latin typeface="OCR A Extended"/>
                <a:ea typeface="Courier Code"/>
              </a:defRPr>
            </a:lvl1pPr>
          </a:lstStyle>
          <a:p>
            <a:pPr algn="r">
              <a:lnSpc>
                <a:spcPct val="100000"/>
              </a:lnSpc>
              <a:buNone/>
            </a:pPr>
            <a:fld id="{F9A31FB9-0F00-4CD3-92E8-B53247526520}" type="slidenum">
              <a:rPr lang="en-US" sz="1400" b="0" strike="noStrike" spc="-1">
                <a:solidFill>
                  <a:srgbClr val="FFFFFF"/>
                </a:solidFill>
                <a:latin typeface="OCR A Extended"/>
                <a:ea typeface="Courier Code"/>
              </a:rPr>
              <a:t>‹#›</a:t>
            </a:fld>
            <a:endParaRPr lang="en-GB" sz="1400" b="0" strike="noStrike" spc="-1">
              <a:latin typeface="Times New Roman"/>
            </a:endParaRPr>
          </a:p>
        </p:txBody>
      </p:sp>
      <p:sp>
        <p:nvSpPr>
          <p:cNvPr id="147" name="PlaceHolder 4"/>
          <p:cNvSpPr>
            <a:spLocks noGrp="1"/>
          </p:cNvSpPr>
          <p:nvPr>
            <p:ph type="body"/>
          </p:nvPr>
        </p:nvSpPr>
        <p:spPr>
          <a:xfrm>
            <a:off x="334800" y="840960"/>
            <a:ext cx="11556720" cy="5180400"/>
          </a:xfrm>
          <a:prstGeom prst="rect">
            <a:avLst/>
          </a:prstGeom>
          <a:noFill/>
          <a:ln w="0">
            <a:noFill/>
          </a:ln>
        </p:spPr>
        <p:txBody>
          <a:bodyPr anchor="t">
            <a:normAutofit/>
          </a:bodyPr>
          <a:lstStyle/>
          <a:p>
            <a:pPr marL="432000" indent="-324000">
              <a:lnSpc>
                <a:spcPct val="90000"/>
              </a:lnSpc>
              <a:spcBef>
                <a:spcPts val="1001"/>
              </a:spcBef>
              <a:buClr>
                <a:srgbClr val="FFFFFF"/>
              </a:buClr>
              <a:buSzPct val="45000"/>
              <a:buFont typeface="Wingdings" charset="2"/>
              <a:buChar char=""/>
              <a:tabLst>
                <a:tab pos="0" algn="l"/>
              </a:tabLst>
            </a:pPr>
            <a:r>
              <a:rPr lang="de-DE" sz="4000" b="0" strike="noStrike" spc="-100">
                <a:solidFill>
                  <a:srgbClr val="FFFFFF"/>
                </a:solidFill>
                <a:latin typeface="Courier Code"/>
                <a:ea typeface="Courier Code"/>
              </a:rPr>
              <a:t>amet consect etuer adip iscing elit, sed diam non ummy nibh euismodat tincidunt utlao reet dolore magna aliquam erat volut. Ut wisi enim ad minim veniam quis nost trud exerci tation ullamcorper sustas drerit in dolorem sitem. </a:t>
            </a:r>
            <a:endParaRPr lang="en-US" sz="4000" b="0" strike="noStrike" spc="-100">
              <a:solidFill>
                <a:srgbClr val="FFFFFF"/>
              </a:solidFill>
              <a:latin typeface="Courier Code"/>
            </a:endParaRPr>
          </a:p>
          <a:p>
            <a:pPr marL="864000" lvl="1" indent="-324000">
              <a:lnSpc>
                <a:spcPct val="90000"/>
              </a:lnSpc>
              <a:spcBef>
                <a:spcPts val="1134"/>
              </a:spcBef>
              <a:buClr>
                <a:srgbClr val="FFFFFF"/>
              </a:buClr>
              <a:buSzPct val="75000"/>
              <a:buFont typeface="Symbol" charset="2"/>
              <a:buChar char=""/>
              <a:tabLst>
                <a:tab pos="0" algn="l"/>
              </a:tabLst>
            </a:pPr>
            <a:r>
              <a:rPr lang="de-DE" sz="4000" b="0" strike="noStrike" spc="-100">
                <a:solidFill>
                  <a:srgbClr val="FFFFFF"/>
                </a:solidFill>
                <a:latin typeface="Courier Code"/>
                <a:ea typeface="Courier Code"/>
              </a:rPr>
              <a:t> </a:t>
            </a:r>
            <a:endParaRPr lang="en-US" sz="4000" b="0" strike="noStrike" spc="-100">
              <a:solidFill>
                <a:srgbClr val="FFFFFF"/>
              </a:solidFill>
              <a:latin typeface="Courier Code"/>
            </a:endParaRPr>
          </a:p>
        </p:txBody>
      </p:sp>
      <p:sp>
        <p:nvSpPr>
          <p:cNvPr id="148" name="PlaceHolder 5"/>
          <p:cNvSpPr>
            <a:spLocks noGrp="1"/>
          </p:cNvSpPr>
          <p:nvPr>
            <p:ph type="title"/>
          </p:nvPr>
        </p:nvSpPr>
        <p:spPr>
          <a:xfrm>
            <a:off x="334800" y="404640"/>
            <a:ext cx="11353320" cy="424800"/>
          </a:xfrm>
          <a:prstGeom prst="rect">
            <a:avLst/>
          </a:prstGeom>
          <a:noFill/>
          <a:ln w="0">
            <a:noFill/>
          </a:ln>
        </p:spPr>
        <p:txBody>
          <a:bodyPr anchor="ctr">
            <a:noAutofit/>
          </a:bodyPr>
          <a:lstStyle/>
          <a:p>
            <a:pPr>
              <a:lnSpc>
                <a:spcPct val="90000"/>
              </a:lnSpc>
              <a:spcBef>
                <a:spcPts val="1001"/>
              </a:spcBef>
              <a:buNone/>
              <a:tabLst>
                <a:tab pos="0" algn="l"/>
              </a:tabLst>
            </a:pPr>
            <a:r>
              <a:rPr lang="de-DE" sz="4000" b="0" strike="noStrike" spc="-100">
                <a:solidFill>
                  <a:srgbClr val="BF71FF"/>
                </a:solidFill>
                <a:latin typeface="Courier Code"/>
                <a:ea typeface="Courier Code"/>
              </a:rPr>
              <a:t>Intro content statement </a:t>
            </a:r>
            <a:endParaRPr lang="en-US" sz="4000" b="0" strike="noStrike" spc="-1">
              <a:solidFill>
                <a:srgbClr val="FFFFFF"/>
              </a:solidFill>
              <a:latin typeface="Courier Code"/>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85" name="Textfeld 2"/>
          <p:cNvSpPr/>
          <p:nvPr/>
        </p:nvSpPr>
        <p:spPr>
          <a:xfrm>
            <a:off x="132120" y="5997240"/>
            <a:ext cx="2151720" cy="820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DE" sz="4800" b="0" strike="noStrike" spc="-1">
                <a:solidFill>
                  <a:srgbClr val="FFFFFF"/>
                </a:solidFill>
                <a:latin typeface="RBCN_OCR-A-NEW"/>
              </a:rPr>
              <a:t>RBCN</a:t>
            </a:r>
            <a:r>
              <a:rPr lang="de-DE" sz="4800" b="0" strike="noStrike" spc="-1">
                <a:solidFill>
                  <a:srgbClr val="BF71FF"/>
                </a:solidFill>
                <a:latin typeface="RBCN_OCR-A-NEW"/>
              </a:rPr>
              <a:t>24</a:t>
            </a:r>
            <a:endParaRPr lang="en-GB" sz="4800" b="0" strike="noStrike" spc="-1">
              <a:latin typeface="Arial"/>
            </a:endParaRPr>
          </a:p>
        </p:txBody>
      </p:sp>
      <p:sp>
        <p:nvSpPr>
          <p:cNvPr id="186" name="PlaceHolder 1"/>
          <p:cNvSpPr>
            <a:spLocks noGrp="1"/>
          </p:cNvSpPr>
          <p:nvPr>
            <p:ph type="dt" idx="4"/>
          </p:nvPr>
        </p:nvSpPr>
        <p:spPr>
          <a:xfrm>
            <a:off x="2098800" y="6246000"/>
            <a:ext cx="3996720" cy="364680"/>
          </a:xfrm>
          <a:prstGeom prst="rect">
            <a:avLst/>
          </a:prstGeom>
          <a:noFill/>
          <a:ln w="0">
            <a:noFill/>
          </a:ln>
        </p:spPr>
        <p:txBody>
          <a:bodyPr anchor="ctr">
            <a:noAutofit/>
          </a:bodyPr>
          <a:lstStyle>
            <a:lvl1pPr>
              <a:defRPr lang="en-GB" sz="1400" b="0" strike="noStrike" spc="-1">
                <a:latin typeface="Times New Roman"/>
              </a:defRPr>
            </a:lvl1pPr>
          </a:lstStyle>
          <a:p>
            <a:r>
              <a:rPr lang="en-GB" sz="1400" b="0" strike="noStrike" spc="-1">
                <a:latin typeface="Times New Roman"/>
              </a:rPr>
              <a:t>&lt;date/time&gt;</a:t>
            </a:r>
          </a:p>
        </p:txBody>
      </p:sp>
      <p:sp>
        <p:nvSpPr>
          <p:cNvPr id="187" name="PlaceHolder 2"/>
          <p:cNvSpPr>
            <a:spLocks noGrp="1"/>
          </p:cNvSpPr>
          <p:nvPr>
            <p:ph type="ftr" idx="5"/>
          </p:nvPr>
        </p:nvSpPr>
        <p:spPr>
          <a:xfrm>
            <a:off x="6095880" y="6246000"/>
            <a:ext cx="3996720" cy="364680"/>
          </a:xfrm>
          <a:prstGeom prst="rect">
            <a:avLst/>
          </a:prstGeom>
          <a:noFill/>
          <a:ln w="0">
            <a:noFill/>
          </a:ln>
        </p:spPr>
        <p:txBody>
          <a:bodyPr anchor="ctr">
            <a:noAutofit/>
          </a:bodyPr>
          <a:lstStyle>
            <a:lvl1pPr algn="ctr">
              <a:buNone/>
              <a:defRPr lang="en-GB" sz="1400" b="0" strike="noStrike" spc="-1">
                <a:latin typeface="Times New Roman"/>
              </a:defRPr>
            </a:lvl1pPr>
          </a:lstStyle>
          <a:p>
            <a:pPr algn="ctr">
              <a:buNone/>
            </a:pPr>
            <a:r>
              <a:rPr lang="en-GB" sz="1400" b="0" strike="noStrike" spc="-1">
                <a:latin typeface="Times New Roman"/>
              </a:rPr>
              <a:t>&lt;footer&gt;</a:t>
            </a:r>
          </a:p>
        </p:txBody>
      </p:sp>
      <p:sp>
        <p:nvSpPr>
          <p:cNvPr id="188" name="PlaceHolder 3"/>
          <p:cNvSpPr>
            <a:spLocks noGrp="1"/>
          </p:cNvSpPr>
          <p:nvPr>
            <p:ph type="sldNum" idx="6"/>
          </p:nvPr>
        </p:nvSpPr>
        <p:spPr>
          <a:xfrm>
            <a:off x="10305360" y="6246000"/>
            <a:ext cx="1586880" cy="364680"/>
          </a:xfrm>
          <a:prstGeom prst="rect">
            <a:avLst/>
          </a:prstGeom>
          <a:noFill/>
          <a:ln w="0">
            <a:noFill/>
          </a:ln>
        </p:spPr>
        <p:txBody>
          <a:bodyPr lIns="90000" tIns="45000" rIns="90000" bIns="45000" anchor="ctr">
            <a:noAutofit/>
          </a:bodyPr>
          <a:lstStyle>
            <a:lvl1pPr algn="r">
              <a:lnSpc>
                <a:spcPct val="100000"/>
              </a:lnSpc>
              <a:buNone/>
              <a:defRPr lang="en-US" sz="1400" b="0" strike="noStrike" spc="-1">
                <a:solidFill>
                  <a:srgbClr val="FFFFFF"/>
                </a:solidFill>
                <a:latin typeface="OCR A Extended"/>
                <a:ea typeface="Courier Code"/>
              </a:defRPr>
            </a:lvl1pPr>
          </a:lstStyle>
          <a:p>
            <a:pPr algn="r">
              <a:lnSpc>
                <a:spcPct val="100000"/>
              </a:lnSpc>
              <a:buNone/>
            </a:pPr>
            <a:fld id="{6EDCB5BD-8E7B-4C8C-A967-A08D8771ED08}" type="slidenum">
              <a:rPr lang="en-US" sz="1400" b="0" strike="noStrike" spc="-1">
                <a:solidFill>
                  <a:srgbClr val="FFFFFF"/>
                </a:solidFill>
                <a:latin typeface="OCR A Extended"/>
                <a:ea typeface="Courier Code"/>
              </a:rPr>
              <a:t>‹#›</a:t>
            </a:fld>
            <a:endParaRPr lang="en-GB" sz="1400" b="0" strike="noStrike" spc="-1">
              <a:latin typeface="Times New Roman"/>
            </a:endParaRPr>
          </a:p>
        </p:txBody>
      </p:sp>
      <p:sp>
        <p:nvSpPr>
          <p:cNvPr id="189" name="PlaceHolder 4"/>
          <p:cNvSpPr>
            <a:spLocks noGrp="1"/>
          </p:cNvSpPr>
          <p:nvPr>
            <p:ph type="title"/>
          </p:nvPr>
        </p:nvSpPr>
        <p:spPr>
          <a:xfrm>
            <a:off x="299520" y="344520"/>
            <a:ext cx="11556720" cy="424800"/>
          </a:xfrm>
          <a:prstGeom prst="rect">
            <a:avLst/>
          </a:prstGeom>
          <a:noFill/>
          <a:ln w="0">
            <a:noFill/>
          </a:ln>
        </p:spPr>
        <p:txBody>
          <a:bodyPr lIns="0" tIns="0" rIns="0" bIns="0" anchor="ctr">
            <a:noAutofit/>
          </a:bodyPr>
          <a:lstStyle/>
          <a:p>
            <a:pPr marL="6480">
              <a:lnSpc>
                <a:spcPct val="90000"/>
              </a:lnSpc>
              <a:buNone/>
              <a:tabLst>
                <a:tab pos="0" algn="l"/>
              </a:tabLst>
            </a:pPr>
            <a:r>
              <a:rPr lang="de-DE" sz="4800" b="0" strike="noStrike" cap="all" spc="-350">
                <a:solidFill>
                  <a:srgbClr val="FFFFFF"/>
                </a:solidFill>
                <a:latin typeface="OCR A Extended"/>
              </a:rPr>
              <a:t>MASTERTITELFORMAT BEARBEITEN</a:t>
            </a:r>
            <a:endParaRPr lang="en-US" sz="4800" b="0" strike="noStrike" spc="-1">
              <a:solidFill>
                <a:srgbClr val="FFFFFF"/>
              </a:solidFill>
              <a:latin typeface="Courier Code"/>
            </a:endParaRPr>
          </a:p>
        </p:txBody>
      </p:sp>
      <p:sp>
        <p:nvSpPr>
          <p:cNvPr id="190" name="PlaceHolder 5"/>
          <p:cNvSpPr>
            <a:spLocks noGrp="1"/>
          </p:cNvSpPr>
          <p:nvPr>
            <p:ph type="body"/>
          </p:nvPr>
        </p:nvSpPr>
        <p:spPr>
          <a:xfrm>
            <a:off x="299880" y="836640"/>
            <a:ext cx="11556720" cy="504360"/>
          </a:xfrm>
          <a:prstGeom prst="rect">
            <a:avLst/>
          </a:prstGeom>
          <a:noFill/>
          <a:ln w="0">
            <a:noFill/>
          </a:ln>
        </p:spPr>
        <p:txBody>
          <a:bodyPr lIns="0" tIns="0" rIns="0" bIns="0" anchor="ctr">
            <a:noAutofit/>
          </a:bodyPr>
          <a:lstStyle/>
          <a:p>
            <a:pPr marL="692280" indent="-685800">
              <a:lnSpc>
                <a:spcPct val="90000"/>
              </a:lnSpc>
              <a:buClr>
                <a:srgbClr val="FFFFFF"/>
              </a:buClr>
              <a:buSzPct val="45000"/>
              <a:buFont typeface="Wingdings" charset="2"/>
              <a:buChar char=""/>
              <a:tabLst>
                <a:tab pos="0" algn="l"/>
              </a:tabLst>
            </a:pPr>
            <a:r>
              <a:rPr lang="de-DE" sz="4800" b="0" strike="noStrike" cap="all" spc="-350">
                <a:solidFill>
                  <a:srgbClr val="BF71FF"/>
                </a:solidFill>
                <a:latin typeface="OCR A Extended"/>
                <a:ea typeface="Courier Code"/>
              </a:rPr>
              <a:t>SUBTILE</a:t>
            </a:r>
            <a:endParaRPr lang="en-US" sz="4800" b="0" strike="noStrike" spc="-100">
              <a:solidFill>
                <a:srgbClr val="FFFFFF"/>
              </a:solidFill>
              <a:latin typeface="Courier Code"/>
            </a:endParaRPr>
          </a:p>
        </p:txBody>
      </p:sp>
      <p:sp>
        <p:nvSpPr>
          <p:cNvPr id="191" name="PlaceHolder 6"/>
          <p:cNvSpPr>
            <a:spLocks noGrp="1"/>
          </p:cNvSpPr>
          <p:nvPr>
            <p:ph type="body"/>
          </p:nvPr>
        </p:nvSpPr>
        <p:spPr>
          <a:xfrm>
            <a:off x="299880" y="1566000"/>
            <a:ext cx="11556720" cy="4455000"/>
          </a:xfrm>
          <a:prstGeom prst="rect">
            <a:avLst/>
          </a:prstGeom>
          <a:noFill/>
          <a:ln w="0">
            <a:noFill/>
          </a:ln>
        </p:spPr>
        <p:txBody>
          <a:bodyPr anchor="t">
            <a:normAutofit/>
          </a:bodyPr>
          <a:lstStyle/>
          <a:p>
            <a:pPr marL="228600" indent="-228600">
              <a:lnSpc>
                <a:spcPct val="100000"/>
              </a:lnSpc>
              <a:buClr>
                <a:srgbClr val="FFFFFF"/>
              </a:buClr>
              <a:buFont typeface="Courier Code"/>
              <a:buChar char="-"/>
            </a:pPr>
            <a:r>
              <a:rPr lang="en-US" sz="2600" b="0" strike="noStrike" spc="-100">
                <a:solidFill>
                  <a:srgbClr val="FFFFFF"/>
                </a:solidFill>
                <a:latin typeface="Courier Code"/>
                <a:ea typeface="Courier Code"/>
              </a:rPr>
              <a:t>Click to edit Master text styles</a:t>
            </a:r>
            <a:endParaRPr lang="en-US" sz="2600" b="0" strike="noStrike" spc="-100">
              <a:solidFill>
                <a:srgbClr val="FFFFFF"/>
              </a:solidFill>
              <a:latin typeface="Courier Code"/>
            </a:endParaRPr>
          </a:p>
          <a:p>
            <a:pPr marL="685800" lvl="1" indent="-228600">
              <a:lnSpc>
                <a:spcPct val="100000"/>
              </a:lnSpc>
              <a:buClr>
                <a:srgbClr val="FFFFFF"/>
              </a:buClr>
              <a:buFont typeface="Courier Code"/>
              <a:buChar char="-"/>
            </a:pPr>
            <a:r>
              <a:rPr lang="en-US" sz="2600" b="0" strike="noStrike" spc="-100">
                <a:solidFill>
                  <a:srgbClr val="FFFFFF"/>
                </a:solidFill>
                <a:latin typeface="Courier Code"/>
                <a:ea typeface="Courier Code"/>
              </a:rPr>
              <a:t>Second level</a:t>
            </a:r>
            <a:endParaRPr lang="en-US" sz="2600" b="0" strike="noStrike" spc="-100">
              <a:solidFill>
                <a:srgbClr val="FFFFFF"/>
              </a:solidFill>
              <a:latin typeface="Courier Code"/>
            </a:endParaRPr>
          </a:p>
          <a:p>
            <a:pPr marL="1143000" lvl="2" indent="-228600">
              <a:lnSpc>
                <a:spcPct val="100000"/>
              </a:lnSpc>
              <a:buClr>
                <a:srgbClr val="FFFFFF"/>
              </a:buClr>
              <a:buFont typeface="Courier Code"/>
              <a:buChar char="-"/>
            </a:pPr>
            <a:r>
              <a:rPr lang="en-US" sz="2600" b="0" strike="noStrike" spc="-100">
                <a:solidFill>
                  <a:srgbClr val="FFFFFF"/>
                </a:solidFill>
                <a:latin typeface="Courier Code"/>
                <a:ea typeface="Courier Code"/>
              </a:rPr>
              <a:t>Third level</a:t>
            </a:r>
            <a:endParaRPr lang="en-US" sz="2600" b="0" strike="noStrike" spc="-100">
              <a:solidFill>
                <a:srgbClr val="FFFFFF"/>
              </a:solidFill>
              <a:latin typeface="Courier Code"/>
            </a:endParaRPr>
          </a:p>
          <a:p>
            <a:pPr marL="1600200" lvl="3" indent="-228600">
              <a:lnSpc>
                <a:spcPct val="100000"/>
              </a:lnSpc>
              <a:buClr>
                <a:srgbClr val="FFFFFF"/>
              </a:buClr>
              <a:buFont typeface="Courier Code"/>
              <a:buChar char="-"/>
            </a:pPr>
            <a:r>
              <a:rPr lang="en-US" sz="2600" b="0" strike="noStrike" spc="-100">
                <a:solidFill>
                  <a:srgbClr val="FFFFFF"/>
                </a:solidFill>
                <a:latin typeface="Courier Code"/>
                <a:ea typeface="Courier Code"/>
              </a:rPr>
              <a:t>Fourth level</a:t>
            </a:r>
            <a:endParaRPr lang="en-US" sz="2600" b="0" strike="noStrike" spc="-100">
              <a:solidFill>
                <a:srgbClr val="FFFFFF"/>
              </a:solidFill>
              <a:latin typeface="Courier Code"/>
            </a:endParaRPr>
          </a:p>
          <a:p>
            <a:pPr marL="2057400" lvl="4" indent="-228600">
              <a:lnSpc>
                <a:spcPct val="100000"/>
              </a:lnSpc>
              <a:buClr>
                <a:srgbClr val="FFFFFF"/>
              </a:buClr>
              <a:buFont typeface="Courier Code"/>
              <a:buChar char="-"/>
            </a:pPr>
            <a:r>
              <a:rPr lang="en-US" sz="2600" b="0" strike="noStrike" spc="-100">
                <a:solidFill>
                  <a:srgbClr val="FFFFFF"/>
                </a:solidFill>
                <a:latin typeface="Courier Code"/>
                <a:ea typeface="Courier Code"/>
              </a:rPr>
              <a:t>Fifth level</a:t>
            </a:r>
            <a:endParaRPr lang="en-US" sz="2600" b="0" strike="noStrike" spc="-100">
              <a:solidFill>
                <a:srgbClr val="FFFFFF"/>
              </a:solidFill>
              <a:latin typeface="Courier Code"/>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8" name="Textfeld 2"/>
          <p:cNvSpPr/>
          <p:nvPr/>
        </p:nvSpPr>
        <p:spPr>
          <a:xfrm>
            <a:off x="132120" y="5997240"/>
            <a:ext cx="2151720" cy="820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DE" sz="4800" b="0" strike="noStrike" spc="-1">
                <a:solidFill>
                  <a:srgbClr val="FFFFFF"/>
                </a:solidFill>
                <a:latin typeface="RBCN_OCR-A-NEW"/>
              </a:rPr>
              <a:t>RBCN</a:t>
            </a:r>
            <a:r>
              <a:rPr lang="de-DE" sz="4800" b="0" strike="noStrike" spc="-1">
                <a:solidFill>
                  <a:srgbClr val="BF71FF"/>
                </a:solidFill>
                <a:latin typeface="RBCN_OCR-A-NEW"/>
              </a:rPr>
              <a:t>24</a:t>
            </a:r>
            <a:endParaRPr lang="en-GB" sz="4800" b="0" strike="noStrike" spc="-1">
              <a:latin typeface="Arial"/>
            </a:endParaRPr>
          </a:p>
        </p:txBody>
      </p:sp>
      <p:sp>
        <p:nvSpPr>
          <p:cNvPr id="229" name="PlaceHolder 1"/>
          <p:cNvSpPr>
            <a:spLocks noGrp="1"/>
          </p:cNvSpPr>
          <p:nvPr>
            <p:ph type="dt" idx="7"/>
          </p:nvPr>
        </p:nvSpPr>
        <p:spPr>
          <a:xfrm>
            <a:off x="2098800" y="6246000"/>
            <a:ext cx="3996720" cy="364680"/>
          </a:xfrm>
          <a:prstGeom prst="rect">
            <a:avLst/>
          </a:prstGeom>
          <a:noFill/>
          <a:ln w="0">
            <a:noFill/>
          </a:ln>
        </p:spPr>
        <p:txBody>
          <a:bodyPr anchor="ctr">
            <a:noAutofit/>
          </a:bodyPr>
          <a:lstStyle>
            <a:lvl1pPr>
              <a:defRPr lang="en-GB" sz="1400" b="0" strike="noStrike" spc="-1">
                <a:latin typeface="Times New Roman"/>
              </a:defRPr>
            </a:lvl1pPr>
          </a:lstStyle>
          <a:p>
            <a:r>
              <a:rPr lang="en-GB" sz="1400" b="0" strike="noStrike" spc="-1">
                <a:latin typeface="Times New Roman"/>
              </a:rPr>
              <a:t>&lt;date/time&gt;</a:t>
            </a:r>
          </a:p>
        </p:txBody>
      </p:sp>
      <p:sp>
        <p:nvSpPr>
          <p:cNvPr id="230" name="PlaceHolder 2"/>
          <p:cNvSpPr>
            <a:spLocks noGrp="1"/>
          </p:cNvSpPr>
          <p:nvPr>
            <p:ph type="ftr" idx="8"/>
          </p:nvPr>
        </p:nvSpPr>
        <p:spPr>
          <a:xfrm>
            <a:off x="6095880" y="6246000"/>
            <a:ext cx="3996720" cy="364680"/>
          </a:xfrm>
          <a:prstGeom prst="rect">
            <a:avLst/>
          </a:prstGeom>
          <a:noFill/>
          <a:ln w="0">
            <a:noFill/>
          </a:ln>
        </p:spPr>
        <p:txBody>
          <a:bodyPr anchor="ctr">
            <a:noAutofit/>
          </a:bodyPr>
          <a:lstStyle>
            <a:lvl1pPr algn="ctr">
              <a:buNone/>
              <a:defRPr lang="en-GB" sz="1400" b="0" strike="noStrike" spc="-1">
                <a:latin typeface="Times New Roman"/>
              </a:defRPr>
            </a:lvl1pPr>
          </a:lstStyle>
          <a:p>
            <a:pPr algn="ctr">
              <a:buNone/>
            </a:pPr>
            <a:r>
              <a:rPr lang="en-GB" sz="1400" b="0" strike="noStrike" spc="-1">
                <a:latin typeface="Times New Roman"/>
              </a:rPr>
              <a:t>&lt;footer&gt;</a:t>
            </a:r>
          </a:p>
        </p:txBody>
      </p:sp>
      <p:sp>
        <p:nvSpPr>
          <p:cNvPr id="231" name="PlaceHolder 3"/>
          <p:cNvSpPr>
            <a:spLocks noGrp="1"/>
          </p:cNvSpPr>
          <p:nvPr>
            <p:ph type="sldNum" idx="9"/>
          </p:nvPr>
        </p:nvSpPr>
        <p:spPr>
          <a:xfrm>
            <a:off x="10305360" y="6246000"/>
            <a:ext cx="1586880" cy="364680"/>
          </a:xfrm>
          <a:prstGeom prst="rect">
            <a:avLst/>
          </a:prstGeom>
          <a:noFill/>
          <a:ln w="0">
            <a:noFill/>
          </a:ln>
        </p:spPr>
        <p:txBody>
          <a:bodyPr lIns="90000" tIns="45000" rIns="90000" bIns="45000" anchor="ctr">
            <a:noAutofit/>
          </a:bodyPr>
          <a:lstStyle>
            <a:lvl1pPr algn="r">
              <a:lnSpc>
                <a:spcPct val="100000"/>
              </a:lnSpc>
              <a:buNone/>
              <a:defRPr lang="en-US" sz="1400" b="0" strike="noStrike" spc="-1">
                <a:solidFill>
                  <a:srgbClr val="FFFFFF"/>
                </a:solidFill>
                <a:latin typeface="OCR A Extended"/>
                <a:ea typeface="Courier Code"/>
              </a:defRPr>
            </a:lvl1pPr>
          </a:lstStyle>
          <a:p>
            <a:pPr algn="r">
              <a:lnSpc>
                <a:spcPct val="100000"/>
              </a:lnSpc>
              <a:buNone/>
            </a:pPr>
            <a:fld id="{37E230CB-0982-4E00-A783-47A9148841CF}" type="slidenum">
              <a:rPr lang="en-US" sz="1400" b="0" strike="noStrike" spc="-1">
                <a:solidFill>
                  <a:srgbClr val="FFFFFF"/>
                </a:solidFill>
                <a:latin typeface="OCR A Extended"/>
                <a:ea typeface="Courier Code"/>
              </a:rPr>
              <a:t>‹#›</a:t>
            </a:fld>
            <a:endParaRPr lang="en-GB" sz="1400" b="0" strike="noStrike" spc="-1">
              <a:latin typeface="Times New Roman"/>
            </a:endParaRPr>
          </a:p>
        </p:txBody>
      </p:sp>
      <p:sp>
        <p:nvSpPr>
          <p:cNvPr id="232" name="PlaceHolder 4"/>
          <p:cNvSpPr>
            <a:spLocks noGrp="1"/>
          </p:cNvSpPr>
          <p:nvPr>
            <p:ph type="title"/>
          </p:nvPr>
        </p:nvSpPr>
        <p:spPr>
          <a:xfrm>
            <a:off x="299520" y="344520"/>
            <a:ext cx="11591640" cy="424800"/>
          </a:xfrm>
          <a:prstGeom prst="rect">
            <a:avLst/>
          </a:prstGeom>
          <a:noFill/>
          <a:ln w="0">
            <a:noFill/>
          </a:ln>
        </p:spPr>
        <p:txBody>
          <a:bodyPr lIns="0" tIns="0" rIns="0" bIns="0" anchor="ctr">
            <a:noAutofit/>
          </a:bodyPr>
          <a:lstStyle/>
          <a:p>
            <a:pPr marL="6480">
              <a:lnSpc>
                <a:spcPct val="90000"/>
              </a:lnSpc>
              <a:buNone/>
              <a:tabLst>
                <a:tab pos="0" algn="l"/>
              </a:tabLst>
            </a:pPr>
            <a:r>
              <a:rPr lang="de-DE" sz="4800" b="0" strike="noStrike" cap="all" spc="-350">
                <a:solidFill>
                  <a:srgbClr val="FFFFFF"/>
                </a:solidFill>
                <a:latin typeface="OCR A Extended"/>
              </a:rPr>
              <a:t>TITLE</a:t>
            </a:r>
            <a:endParaRPr lang="en-US" sz="4800" b="0" strike="noStrike" spc="-1">
              <a:solidFill>
                <a:srgbClr val="FFFFFF"/>
              </a:solidFill>
              <a:latin typeface="Courier Code"/>
            </a:endParaRPr>
          </a:p>
        </p:txBody>
      </p:sp>
      <p:sp>
        <p:nvSpPr>
          <p:cNvPr id="233" name="PlaceHolder 5"/>
          <p:cNvSpPr>
            <a:spLocks noGrp="1"/>
          </p:cNvSpPr>
          <p:nvPr>
            <p:ph type="body"/>
          </p:nvPr>
        </p:nvSpPr>
        <p:spPr>
          <a:xfrm>
            <a:off x="299880" y="836640"/>
            <a:ext cx="11591640" cy="504360"/>
          </a:xfrm>
          <a:prstGeom prst="rect">
            <a:avLst/>
          </a:prstGeom>
          <a:noFill/>
          <a:ln w="0">
            <a:noFill/>
          </a:ln>
        </p:spPr>
        <p:txBody>
          <a:bodyPr lIns="0" tIns="0" rIns="0" bIns="0" anchor="ctr">
            <a:noAutofit/>
          </a:bodyPr>
          <a:lstStyle/>
          <a:p>
            <a:pPr marL="692280" indent="-685800">
              <a:lnSpc>
                <a:spcPct val="90000"/>
              </a:lnSpc>
              <a:buClr>
                <a:srgbClr val="FFFFFF"/>
              </a:buClr>
              <a:buSzPct val="45000"/>
              <a:buFont typeface="Wingdings" charset="2"/>
              <a:buChar char=""/>
              <a:tabLst>
                <a:tab pos="0" algn="l"/>
              </a:tabLst>
            </a:pPr>
            <a:r>
              <a:rPr lang="de-DE" sz="4800" b="0" strike="noStrike" cap="all" spc="-350">
                <a:solidFill>
                  <a:srgbClr val="BF71FF"/>
                </a:solidFill>
                <a:latin typeface="OCR A Extended"/>
                <a:ea typeface="Courier Code"/>
              </a:rPr>
              <a:t>SUBTILE</a:t>
            </a:r>
            <a:endParaRPr lang="en-US" sz="4800" b="0" strike="noStrike" spc="-100">
              <a:solidFill>
                <a:srgbClr val="FFFFFF"/>
              </a:solidFill>
              <a:latin typeface="Courier Code"/>
            </a:endParaRPr>
          </a:p>
        </p:txBody>
      </p:sp>
      <p:sp>
        <p:nvSpPr>
          <p:cNvPr id="234" name="PlaceHolder 6"/>
          <p:cNvSpPr>
            <a:spLocks noGrp="1"/>
          </p:cNvSpPr>
          <p:nvPr>
            <p:ph type="body"/>
          </p:nvPr>
        </p:nvSpPr>
        <p:spPr>
          <a:xfrm>
            <a:off x="299880" y="1566000"/>
            <a:ext cx="5651640" cy="4455000"/>
          </a:xfrm>
          <a:prstGeom prst="rect">
            <a:avLst/>
          </a:prstGeom>
          <a:noFill/>
          <a:ln w="0">
            <a:noFill/>
          </a:ln>
        </p:spPr>
        <p:txBody>
          <a:bodyPr anchor="t">
            <a:normAutofit/>
          </a:bodyPr>
          <a:lstStyle/>
          <a:p>
            <a:pPr marL="228600" indent="-228600">
              <a:lnSpc>
                <a:spcPct val="100000"/>
              </a:lnSpc>
              <a:buClr>
                <a:srgbClr val="FFFFFF"/>
              </a:buClr>
              <a:buFont typeface="Courier Code"/>
              <a:buChar char="-"/>
            </a:pPr>
            <a:r>
              <a:rPr lang="en-US" sz="2600" b="0" strike="noStrike" spc="-100">
                <a:solidFill>
                  <a:srgbClr val="FFFFFF"/>
                </a:solidFill>
                <a:latin typeface="Courier Code"/>
                <a:ea typeface="Courier Code"/>
              </a:rPr>
              <a:t>Click to edit Master text styles</a:t>
            </a:r>
            <a:endParaRPr lang="en-US" sz="2600" b="0" strike="noStrike" spc="-100">
              <a:solidFill>
                <a:srgbClr val="FFFFFF"/>
              </a:solidFill>
              <a:latin typeface="Courier Code"/>
            </a:endParaRPr>
          </a:p>
          <a:p>
            <a:pPr marL="685800" lvl="1" indent="-228600">
              <a:lnSpc>
                <a:spcPct val="100000"/>
              </a:lnSpc>
              <a:buClr>
                <a:srgbClr val="FFFFFF"/>
              </a:buClr>
              <a:buFont typeface="Courier Code"/>
              <a:buChar char="-"/>
            </a:pPr>
            <a:r>
              <a:rPr lang="en-US" sz="2600" b="0" strike="noStrike" spc="-100">
                <a:solidFill>
                  <a:srgbClr val="FFFFFF"/>
                </a:solidFill>
                <a:latin typeface="Courier Code"/>
                <a:ea typeface="Courier Code"/>
              </a:rPr>
              <a:t>Second level</a:t>
            </a:r>
            <a:endParaRPr lang="en-US" sz="2600" b="0" strike="noStrike" spc="-100">
              <a:solidFill>
                <a:srgbClr val="FFFFFF"/>
              </a:solidFill>
              <a:latin typeface="Courier Code"/>
            </a:endParaRPr>
          </a:p>
          <a:p>
            <a:pPr marL="1143000" lvl="2" indent="-228600">
              <a:lnSpc>
                <a:spcPct val="100000"/>
              </a:lnSpc>
              <a:buClr>
                <a:srgbClr val="FFFFFF"/>
              </a:buClr>
              <a:buFont typeface="Courier Code"/>
              <a:buChar char="-"/>
            </a:pPr>
            <a:r>
              <a:rPr lang="en-US" sz="2600" b="0" strike="noStrike" spc="-100">
                <a:solidFill>
                  <a:srgbClr val="FFFFFF"/>
                </a:solidFill>
                <a:latin typeface="Courier Code"/>
                <a:ea typeface="Courier Code"/>
              </a:rPr>
              <a:t>Third level</a:t>
            </a:r>
            <a:endParaRPr lang="en-US" sz="2600" b="0" strike="noStrike" spc="-100">
              <a:solidFill>
                <a:srgbClr val="FFFFFF"/>
              </a:solidFill>
              <a:latin typeface="Courier Code"/>
            </a:endParaRPr>
          </a:p>
          <a:p>
            <a:pPr marL="1600200" lvl="3" indent="-228600">
              <a:lnSpc>
                <a:spcPct val="100000"/>
              </a:lnSpc>
              <a:buClr>
                <a:srgbClr val="FFFFFF"/>
              </a:buClr>
              <a:buFont typeface="Courier Code"/>
              <a:buChar char="-"/>
            </a:pPr>
            <a:r>
              <a:rPr lang="en-US" sz="2600" b="0" strike="noStrike" spc="-100">
                <a:solidFill>
                  <a:srgbClr val="FFFFFF"/>
                </a:solidFill>
                <a:latin typeface="Courier Code"/>
                <a:ea typeface="Courier Code"/>
              </a:rPr>
              <a:t>Fourth level</a:t>
            </a:r>
            <a:endParaRPr lang="en-US" sz="2600" b="0" strike="noStrike" spc="-100">
              <a:solidFill>
                <a:srgbClr val="FFFFFF"/>
              </a:solidFill>
              <a:latin typeface="Courier Code"/>
            </a:endParaRPr>
          </a:p>
          <a:p>
            <a:pPr marL="2057400" lvl="4" indent="-228600">
              <a:lnSpc>
                <a:spcPct val="100000"/>
              </a:lnSpc>
              <a:buClr>
                <a:srgbClr val="FFFFFF"/>
              </a:buClr>
              <a:buFont typeface="Courier Code"/>
              <a:buChar char="-"/>
            </a:pPr>
            <a:r>
              <a:rPr lang="en-US" sz="2600" b="0" strike="noStrike" spc="-100">
                <a:solidFill>
                  <a:srgbClr val="FFFFFF"/>
                </a:solidFill>
                <a:latin typeface="Courier Code"/>
                <a:ea typeface="Courier Code"/>
              </a:rPr>
              <a:t>Fifth level</a:t>
            </a:r>
            <a:endParaRPr lang="en-US" sz="2600" b="0" strike="noStrike" spc="-100">
              <a:solidFill>
                <a:srgbClr val="FFFFFF"/>
              </a:solidFill>
              <a:latin typeface="Courier Code"/>
            </a:endParaRPr>
          </a:p>
        </p:txBody>
      </p:sp>
      <p:sp>
        <p:nvSpPr>
          <p:cNvPr id="235" name="PlaceHolder 7"/>
          <p:cNvSpPr>
            <a:spLocks noGrp="1"/>
          </p:cNvSpPr>
          <p:nvPr>
            <p:ph type="body"/>
          </p:nvPr>
        </p:nvSpPr>
        <p:spPr>
          <a:xfrm>
            <a:off x="6095160" y="1566000"/>
            <a:ext cx="5796360" cy="4455000"/>
          </a:xfrm>
          <a:prstGeom prst="rect">
            <a:avLst/>
          </a:prstGeom>
          <a:noFill/>
          <a:ln w="0">
            <a:noFill/>
          </a:ln>
        </p:spPr>
        <p:txBody>
          <a:bodyPr anchor="t">
            <a:normAutofit/>
          </a:bodyPr>
          <a:lstStyle/>
          <a:p>
            <a:pPr>
              <a:lnSpc>
                <a:spcPct val="90000"/>
              </a:lnSpc>
              <a:spcBef>
                <a:spcPts val="1001"/>
              </a:spcBef>
              <a:buNone/>
              <a:tabLst>
                <a:tab pos="0" algn="l"/>
              </a:tabLst>
            </a:pPr>
            <a:r>
              <a:rPr lang="de-DE" sz="2000" b="0" strike="noStrike" spc="-100">
                <a:solidFill>
                  <a:srgbClr val="FFFFFF"/>
                </a:solidFill>
                <a:latin typeface="Courier Code"/>
                <a:ea typeface="Courier Code"/>
              </a:rPr>
              <a:t>Different Content here</a:t>
            </a:r>
            <a:endParaRPr lang="en-US" sz="2000" b="0" strike="noStrike" spc="-100">
              <a:solidFill>
                <a:srgbClr val="FFFFFF"/>
              </a:solidFill>
              <a:latin typeface="Courier Code"/>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72" name="Textfeld 2"/>
          <p:cNvSpPr/>
          <p:nvPr/>
        </p:nvSpPr>
        <p:spPr>
          <a:xfrm>
            <a:off x="132120" y="5997240"/>
            <a:ext cx="2151720" cy="820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DE" sz="4800" b="0" strike="noStrike" spc="-1">
                <a:solidFill>
                  <a:srgbClr val="FFFFFF"/>
                </a:solidFill>
                <a:latin typeface="RBCN_OCR-A-NEW"/>
              </a:rPr>
              <a:t>RBCN</a:t>
            </a:r>
            <a:r>
              <a:rPr lang="de-DE" sz="4800" b="0" strike="noStrike" spc="-1">
                <a:solidFill>
                  <a:srgbClr val="BF71FF"/>
                </a:solidFill>
                <a:latin typeface="RBCN_OCR-A-NEW"/>
              </a:rPr>
              <a:t>24</a:t>
            </a:r>
            <a:endParaRPr lang="en-GB" sz="4800" b="0" strike="noStrike" spc="-1">
              <a:latin typeface="Arial"/>
            </a:endParaRPr>
          </a:p>
        </p:txBody>
      </p:sp>
      <p:sp>
        <p:nvSpPr>
          <p:cNvPr id="273" name="Abgerundetes Rechteck 6"/>
          <p:cNvSpPr/>
          <p:nvPr/>
        </p:nvSpPr>
        <p:spPr>
          <a:xfrm>
            <a:off x="6095160" y="344520"/>
            <a:ext cx="5761080" cy="5676480"/>
          </a:xfrm>
          <a:prstGeom prst="roundRect">
            <a:avLst>
              <a:gd name="adj" fmla="val 1738"/>
            </a:avLst>
          </a:prstGeom>
          <a:solidFill>
            <a:srgbClr val="24282C"/>
          </a:solidFill>
          <a:ln w="12600">
            <a:noFill/>
          </a:ln>
        </p:spPr>
        <p:style>
          <a:lnRef idx="0">
            <a:scrgbClr r="0" g="0" b="0"/>
          </a:lnRef>
          <a:fillRef idx="0">
            <a:scrgbClr r="0" g="0" b="0"/>
          </a:fillRef>
          <a:effectRef idx="0">
            <a:scrgbClr r="0" g="0" b="0"/>
          </a:effectRef>
          <a:fontRef idx="minor"/>
        </p:style>
      </p:sp>
      <p:sp>
        <p:nvSpPr>
          <p:cNvPr id="274" name="PlaceHolder 1"/>
          <p:cNvSpPr>
            <a:spLocks noGrp="1"/>
          </p:cNvSpPr>
          <p:nvPr>
            <p:ph type="dt" idx="10"/>
          </p:nvPr>
        </p:nvSpPr>
        <p:spPr>
          <a:xfrm>
            <a:off x="2098800" y="6246000"/>
            <a:ext cx="3996720" cy="364680"/>
          </a:xfrm>
          <a:prstGeom prst="rect">
            <a:avLst/>
          </a:prstGeom>
          <a:noFill/>
          <a:ln w="0">
            <a:noFill/>
          </a:ln>
        </p:spPr>
        <p:txBody>
          <a:bodyPr anchor="ctr">
            <a:noAutofit/>
          </a:bodyPr>
          <a:lstStyle>
            <a:lvl1pPr>
              <a:defRPr lang="en-GB" sz="1400" b="0" strike="noStrike" spc="-1">
                <a:latin typeface="Times New Roman"/>
              </a:defRPr>
            </a:lvl1pPr>
          </a:lstStyle>
          <a:p>
            <a:r>
              <a:rPr lang="en-GB" sz="1400" b="0" strike="noStrike" spc="-1">
                <a:latin typeface="Times New Roman"/>
              </a:rPr>
              <a:t>&lt;date/time&gt;</a:t>
            </a:r>
          </a:p>
        </p:txBody>
      </p:sp>
      <p:sp>
        <p:nvSpPr>
          <p:cNvPr id="275" name="PlaceHolder 2"/>
          <p:cNvSpPr>
            <a:spLocks noGrp="1"/>
          </p:cNvSpPr>
          <p:nvPr>
            <p:ph type="ftr" idx="11"/>
          </p:nvPr>
        </p:nvSpPr>
        <p:spPr>
          <a:xfrm>
            <a:off x="6095880" y="6246000"/>
            <a:ext cx="3996720" cy="364680"/>
          </a:xfrm>
          <a:prstGeom prst="rect">
            <a:avLst/>
          </a:prstGeom>
          <a:noFill/>
          <a:ln w="0">
            <a:noFill/>
          </a:ln>
        </p:spPr>
        <p:txBody>
          <a:bodyPr anchor="ctr">
            <a:noAutofit/>
          </a:bodyPr>
          <a:lstStyle>
            <a:lvl1pPr algn="ctr">
              <a:buNone/>
              <a:defRPr lang="en-GB" sz="1400" b="0" strike="noStrike" spc="-1">
                <a:latin typeface="Times New Roman"/>
              </a:defRPr>
            </a:lvl1pPr>
          </a:lstStyle>
          <a:p>
            <a:pPr algn="ctr">
              <a:buNone/>
            </a:pPr>
            <a:r>
              <a:rPr lang="en-GB" sz="1400" b="0" strike="noStrike" spc="-1">
                <a:latin typeface="Times New Roman"/>
              </a:rPr>
              <a:t>&lt;footer&gt;</a:t>
            </a:r>
          </a:p>
        </p:txBody>
      </p:sp>
      <p:sp>
        <p:nvSpPr>
          <p:cNvPr id="276" name="PlaceHolder 3"/>
          <p:cNvSpPr>
            <a:spLocks noGrp="1"/>
          </p:cNvSpPr>
          <p:nvPr>
            <p:ph type="sldNum" idx="12"/>
          </p:nvPr>
        </p:nvSpPr>
        <p:spPr>
          <a:xfrm>
            <a:off x="10305360" y="6246000"/>
            <a:ext cx="1586880" cy="364680"/>
          </a:xfrm>
          <a:prstGeom prst="rect">
            <a:avLst/>
          </a:prstGeom>
          <a:noFill/>
          <a:ln w="0">
            <a:noFill/>
          </a:ln>
        </p:spPr>
        <p:txBody>
          <a:bodyPr lIns="90000" tIns="45000" rIns="90000" bIns="45000" anchor="ctr">
            <a:noAutofit/>
          </a:bodyPr>
          <a:lstStyle>
            <a:lvl1pPr algn="r">
              <a:lnSpc>
                <a:spcPct val="100000"/>
              </a:lnSpc>
              <a:buNone/>
              <a:defRPr lang="en-US" sz="1400" b="0" strike="noStrike" spc="-1">
                <a:solidFill>
                  <a:srgbClr val="FFFFFF"/>
                </a:solidFill>
                <a:latin typeface="OCR A Extended"/>
                <a:ea typeface="Courier Code"/>
              </a:defRPr>
            </a:lvl1pPr>
          </a:lstStyle>
          <a:p>
            <a:pPr algn="r">
              <a:lnSpc>
                <a:spcPct val="100000"/>
              </a:lnSpc>
              <a:buNone/>
            </a:pPr>
            <a:fld id="{500732F4-6AAA-4B02-80E5-887C3480C550}" type="slidenum">
              <a:rPr lang="en-US" sz="1400" b="0" strike="noStrike" spc="-1">
                <a:solidFill>
                  <a:srgbClr val="FFFFFF"/>
                </a:solidFill>
                <a:latin typeface="OCR A Extended"/>
                <a:ea typeface="Courier Code"/>
              </a:rPr>
              <a:t>‹#›</a:t>
            </a:fld>
            <a:endParaRPr lang="en-GB" sz="1400" b="0" strike="noStrike" spc="-1">
              <a:latin typeface="Times New Roman"/>
            </a:endParaRPr>
          </a:p>
        </p:txBody>
      </p:sp>
      <p:sp>
        <p:nvSpPr>
          <p:cNvPr id="277" name="PlaceHolder 4"/>
          <p:cNvSpPr>
            <a:spLocks noGrp="1"/>
          </p:cNvSpPr>
          <p:nvPr>
            <p:ph type="title"/>
          </p:nvPr>
        </p:nvSpPr>
        <p:spPr>
          <a:xfrm>
            <a:off x="299520" y="344520"/>
            <a:ext cx="5651640" cy="424800"/>
          </a:xfrm>
          <a:prstGeom prst="rect">
            <a:avLst/>
          </a:prstGeom>
          <a:noFill/>
          <a:ln w="0">
            <a:noFill/>
          </a:ln>
        </p:spPr>
        <p:txBody>
          <a:bodyPr lIns="0" tIns="0" rIns="0" bIns="0" anchor="ctr">
            <a:noAutofit/>
          </a:bodyPr>
          <a:lstStyle/>
          <a:p>
            <a:pPr marL="6480">
              <a:lnSpc>
                <a:spcPct val="90000"/>
              </a:lnSpc>
              <a:buNone/>
              <a:tabLst>
                <a:tab pos="0" algn="l"/>
              </a:tabLst>
            </a:pPr>
            <a:r>
              <a:rPr lang="de-DE" sz="4800" b="0" strike="noStrike" cap="all" spc="-350">
                <a:solidFill>
                  <a:srgbClr val="FFFFFF"/>
                </a:solidFill>
                <a:latin typeface="OCR A Extended"/>
              </a:rPr>
              <a:t>TITLE</a:t>
            </a:r>
            <a:endParaRPr lang="en-US" sz="4800" b="0" strike="noStrike" spc="-1">
              <a:solidFill>
                <a:srgbClr val="FFFFFF"/>
              </a:solidFill>
              <a:latin typeface="Courier Code"/>
            </a:endParaRPr>
          </a:p>
        </p:txBody>
      </p:sp>
      <p:sp>
        <p:nvSpPr>
          <p:cNvPr id="278" name="PlaceHolder 5"/>
          <p:cNvSpPr>
            <a:spLocks noGrp="1"/>
          </p:cNvSpPr>
          <p:nvPr>
            <p:ph type="body"/>
          </p:nvPr>
        </p:nvSpPr>
        <p:spPr>
          <a:xfrm>
            <a:off x="299880" y="836640"/>
            <a:ext cx="5650920" cy="504360"/>
          </a:xfrm>
          <a:prstGeom prst="rect">
            <a:avLst/>
          </a:prstGeom>
          <a:noFill/>
          <a:ln w="0">
            <a:noFill/>
          </a:ln>
        </p:spPr>
        <p:txBody>
          <a:bodyPr lIns="0" tIns="0" rIns="0" bIns="0" anchor="ctr">
            <a:noAutofit/>
          </a:bodyPr>
          <a:lstStyle/>
          <a:p>
            <a:pPr marL="692280" indent="-685800">
              <a:lnSpc>
                <a:spcPct val="90000"/>
              </a:lnSpc>
              <a:buClr>
                <a:srgbClr val="FFFFFF"/>
              </a:buClr>
              <a:buSzPct val="45000"/>
              <a:buFont typeface="Wingdings" charset="2"/>
              <a:buChar char=""/>
              <a:tabLst>
                <a:tab pos="0" algn="l"/>
              </a:tabLst>
            </a:pPr>
            <a:r>
              <a:rPr lang="de-DE" sz="4800" b="0" strike="noStrike" cap="all" spc="-350">
                <a:solidFill>
                  <a:srgbClr val="BF71FF"/>
                </a:solidFill>
                <a:latin typeface="OCR A Extended"/>
                <a:ea typeface="Courier Code"/>
              </a:rPr>
              <a:t>SUBTILE</a:t>
            </a:r>
            <a:endParaRPr lang="en-US" sz="4800" b="0" strike="noStrike" spc="-100">
              <a:solidFill>
                <a:srgbClr val="FFFFFF"/>
              </a:solidFill>
              <a:latin typeface="Courier Code"/>
            </a:endParaRPr>
          </a:p>
        </p:txBody>
      </p:sp>
      <p:sp>
        <p:nvSpPr>
          <p:cNvPr id="279" name="PlaceHolder 6"/>
          <p:cNvSpPr>
            <a:spLocks noGrp="1"/>
          </p:cNvSpPr>
          <p:nvPr>
            <p:ph type="body"/>
          </p:nvPr>
        </p:nvSpPr>
        <p:spPr>
          <a:xfrm>
            <a:off x="299880" y="1566000"/>
            <a:ext cx="5651640" cy="4455000"/>
          </a:xfrm>
          <a:prstGeom prst="rect">
            <a:avLst/>
          </a:prstGeom>
          <a:noFill/>
          <a:ln w="0">
            <a:noFill/>
          </a:ln>
        </p:spPr>
        <p:txBody>
          <a:bodyPr anchor="t">
            <a:normAutofit/>
          </a:bodyPr>
          <a:lstStyle/>
          <a:p>
            <a:pPr marL="228600" indent="-228600">
              <a:lnSpc>
                <a:spcPct val="100000"/>
              </a:lnSpc>
              <a:buClr>
                <a:srgbClr val="FFFFFF"/>
              </a:buClr>
              <a:buFont typeface="Courier Code"/>
              <a:buChar char="-"/>
            </a:pPr>
            <a:r>
              <a:rPr lang="en-US" sz="2600" b="0" strike="noStrike" spc="-100">
                <a:solidFill>
                  <a:srgbClr val="FFFFFF"/>
                </a:solidFill>
                <a:latin typeface="Courier Code"/>
                <a:ea typeface="Courier Code"/>
              </a:rPr>
              <a:t>Click to edit Master text styles</a:t>
            </a:r>
            <a:endParaRPr lang="en-US" sz="2600" b="0" strike="noStrike" spc="-100">
              <a:solidFill>
                <a:srgbClr val="FFFFFF"/>
              </a:solidFill>
              <a:latin typeface="Courier Code"/>
            </a:endParaRPr>
          </a:p>
          <a:p>
            <a:pPr marL="685800" lvl="1" indent="-228600">
              <a:lnSpc>
                <a:spcPct val="100000"/>
              </a:lnSpc>
              <a:buClr>
                <a:srgbClr val="FFFFFF"/>
              </a:buClr>
              <a:buFont typeface="Courier Code"/>
              <a:buChar char="-"/>
            </a:pPr>
            <a:r>
              <a:rPr lang="en-US" sz="2600" b="0" strike="noStrike" spc="-100">
                <a:solidFill>
                  <a:srgbClr val="FFFFFF"/>
                </a:solidFill>
                <a:latin typeface="Courier Code"/>
                <a:ea typeface="Courier Code"/>
              </a:rPr>
              <a:t>Second level</a:t>
            </a:r>
            <a:endParaRPr lang="en-US" sz="2600" b="0" strike="noStrike" spc="-100">
              <a:solidFill>
                <a:srgbClr val="FFFFFF"/>
              </a:solidFill>
              <a:latin typeface="Courier Code"/>
            </a:endParaRPr>
          </a:p>
          <a:p>
            <a:pPr marL="1143000" lvl="2" indent="-228600">
              <a:lnSpc>
                <a:spcPct val="100000"/>
              </a:lnSpc>
              <a:buClr>
                <a:srgbClr val="FFFFFF"/>
              </a:buClr>
              <a:buFont typeface="Courier Code"/>
              <a:buChar char="-"/>
            </a:pPr>
            <a:r>
              <a:rPr lang="en-US" sz="2600" b="0" strike="noStrike" spc="-100">
                <a:solidFill>
                  <a:srgbClr val="FFFFFF"/>
                </a:solidFill>
                <a:latin typeface="Courier Code"/>
                <a:ea typeface="Courier Code"/>
              </a:rPr>
              <a:t>Third level</a:t>
            </a:r>
            <a:endParaRPr lang="en-US" sz="2600" b="0" strike="noStrike" spc="-100">
              <a:solidFill>
                <a:srgbClr val="FFFFFF"/>
              </a:solidFill>
              <a:latin typeface="Courier Code"/>
            </a:endParaRPr>
          </a:p>
          <a:p>
            <a:pPr marL="1600200" lvl="3" indent="-228600">
              <a:lnSpc>
                <a:spcPct val="100000"/>
              </a:lnSpc>
              <a:buClr>
                <a:srgbClr val="FFFFFF"/>
              </a:buClr>
              <a:buFont typeface="Courier Code"/>
              <a:buChar char="-"/>
            </a:pPr>
            <a:r>
              <a:rPr lang="en-US" sz="2600" b="0" strike="noStrike" spc="-100">
                <a:solidFill>
                  <a:srgbClr val="FFFFFF"/>
                </a:solidFill>
                <a:latin typeface="Courier Code"/>
                <a:ea typeface="Courier Code"/>
              </a:rPr>
              <a:t>Fourth level</a:t>
            </a:r>
            <a:endParaRPr lang="en-US" sz="2600" b="0" strike="noStrike" spc="-100">
              <a:solidFill>
                <a:srgbClr val="FFFFFF"/>
              </a:solidFill>
              <a:latin typeface="Courier Code"/>
            </a:endParaRPr>
          </a:p>
          <a:p>
            <a:pPr marL="2057400" lvl="4" indent="-228600">
              <a:lnSpc>
                <a:spcPct val="100000"/>
              </a:lnSpc>
              <a:buClr>
                <a:srgbClr val="FFFFFF"/>
              </a:buClr>
              <a:buFont typeface="Courier Code"/>
              <a:buChar char="-"/>
            </a:pPr>
            <a:r>
              <a:rPr lang="en-US" sz="2600" b="0" strike="noStrike" spc="-100">
                <a:solidFill>
                  <a:srgbClr val="FFFFFF"/>
                </a:solidFill>
                <a:latin typeface="Courier Code"/>
                <a:ea typeface="Courier Code"/>
              </a:rPr>
              <a:t>Fifth level</a:t>
            </a:r>
            <a:endParaRPr lang="en-US" sz="2600" b="0" strike="noStrike" spc="-100">
              <a:solidFill>
                <a:srgbClr val="FFFFFF"/>
              </a:solidFill>
              <a:latin typeface="Courier Code"/>
            </a:endParaRPr>
          </a:p>
        </p:txBody>
      </p:sp>
      <p:sp>
        <p:nvSpPr>
          <p:cNvPr id="280" name="PlaceHolder 7"/>
          <p:cNvSpPr>
            <a:spLocks noGrp="1"/>
          </p:cNvSpPr>
          <p:nvPr>
            <p:ph type="body"/>
          </p:nvPr>
        </p:nvSpPr>
        <p:spPr>
          <a:xfrm>
            <a:off x="6095160" y="344520"/>
            <a:ext cx="5796360" cy="5676480"/>
          </a:xfrm>
          <a:prstGeom prst="rect">
            <a:avLst/>
          </a:prstGeom>
          <a:noFill/>
          <a:ln w="0">
            <a:noFill/>
          </a:ln>
        </p:spPr>
        <p:txBody>
          <a:bodyPr anchor="t">
            <a:normAutofit/>
          </a:bodyPr>
          <a:lstStyle/>
          <a:p>
            <a:pPr>
              <a:lnSpc>
                <a:spcPct val="90000"/>
              </a:lnSpc>
              <a:spcBef>
                <a:spcPts val="1001"/>
              </a:spcBef>
              <a:buNone/>
              <a:tabLst>
                <a:tab pos="0" algn="l"/>
              </a:tabLst>
            </a:pPr>
            <a:r>
              <a:rPr lang="de-DE" sz="2000" b="0" strike="noStrike" spc="-100">
                <a:solidFill>
                  <a:srgbClr val="FFFFFF"/>
                </a:solidFill>
                <a:latin typeface="Courier Code"/>
                <a:ea typeface="Courier Code"/>
              </a:rPr>
              <a:t>Code Content here</a:t>
            </a:r>
            <a:endParaRPr lang="en-US" sz="2000" b="0" strike="noStrike" spc="-100">
              <a:solidFill>
                <a:srgbClr val="FFFFFF"/>
              </a:solidFill>
              <a:latin typeface="Courier Code"/>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17" name="Textfeld 2"/>
          <p:cNvSpPr/>
          <p:nvPr/>
        </p:nvSpPr>
        <p:spPr>
          <a:xfrm>
            <a:off x="132120" y="5997240"/>
            <a:ext cx="2151720" cy="820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DE" sz="4800" b="0" strike="noStrike" spc="-1">
                <a:solidFill>
                  <a:srgbClr val="FFFFFF"/>
                </a:solidFill>
                <a:latin typeface="RBCN_OCR-A-NEW"/>
              </a:rPr>
              <a:t>RBCN</a:t>
            </a:r>
            <a:r>
              <a:rPr lang="de-DE" sz="4800" b="0" strike="noStrike" spc="-1">
                <a:solidFill>
                  <a:srgbClr val="BF71FF"/>
                </a:solidFill>
                <a:latin typeface="RBCN_OCR-A-NEW"/>
              </a:rPr>
              <a:t>24</a:t>
            </a:r>
            <a:endParaRPr lang="en-GB" sz="4800" b="0" strike="noStrike" spc="-1">
              <a:latin typeface="Arial"/>
            </a:endParaRPr>
          </a:p>
        </p:txBody>
      </p:sp>
      <p:sp>
        <p:nvSpPr>
          <p:cNvPr id="318" name="Abgerundetes Rechteck 6"/>
          <p:cNvSpPr/>
          <p:nvPr/>
        </p:nvSpPr>
        <p:spPr>
          <a:xfrm>
            <a:off x="4367160" y="344520"/>
            <a:ext cx="7489080" cy="5676480"/>
          </a:xfrm>
          <a:prstGeom prst="roundRect">
            <a:avLst>
              <a:gd name="adj" fmla="val 1738"/>
            </a:avLst>
          </a:prstGeom>
          <a:solidFill>
            <a:srgbClr val="24282C"/>
          </a:solidFill>
          <a:ln w="12600">
            <a:noFill/>
          </a:ln>
        </p:spPr>
        <p:style>
          <a:lnRef idx="0">
            <a:scrgbClr r="0" g="0" b="0"/>
          </a:lnRef>
          <a:fillRef idx="0">
            <a:scrgbClr r="0" g="0" b="0"/>
          </a:fillRef>
          <a:effectRef idx="0">
            <a:scrgbClr r="0" g="0" b="0"/>
          </a:effectRef>
          <a:fontRef idx="minor"/>
        </p:style>
      </p:sp>
      <p:sp>
        <p:nvSpPr>
          <p:cNvPr id="319" name="PlaceHolder 1"/>
          <p:cNvSpPr>
            <a:spLocks noGrp="1"/>
          </p:cNvSpPr>
          <p:nvPr>
            <p:ph type="dt" idx="13"/>
          </p:nvPr>
        </p:nvSpPr>
        <p:spPr>
          <a:xfrm>
            <a:off x="2098800" y="6246000"/>
            <a:ext cx="3996720" cy="364680"/>
          </a:xfrm>
          <a:prstGeom prst="rect">
            <a:avLst/>
          </a:prstGeom>
          <a:noFill/>
          <a:ln w="0">
            <a:noFill/>
          </a:ln>
        </p:spPr>
        <p:txBody>
          <a:bodyPr anchor="ctr">
            <a:noAutofit/>
          </a:bodyPr>
          <a:lstStyle>
            <a:lvl1pPr>
              <a:defRPr lang="en-GB" sz="1400" b="0" strike="noStrike" spc="-1">
                <a:latin typeface="Times New Roman"/>
              </a:defRPr>
            </a:lvl1pPr>
          </a:lstStyle>
          <a:p>
            <a:r>
              <a:rPr lang="en-GB" sz="1400" b="0" strike="noStrike" spc="-1">
                <a:latin typeface="Times New Roman"/>
              </a:rPr>
              <a:t>&lt;date/time&gt;</a:t>
            </a:r>
          </a:p>
        </p:txBody>
      </p:sp>
      <p:sp>
        <p:nvSpPr>
          <p:cNvPr id="320" name="PlaceHolder 2"/>
          <p:cNvSpPr>
            <a:spLocks noGrp="1"/>
          </p:cNvSpPr>
          <p:nvPr>
            <p:ph type="ftr" idx="14"/>
          </p:nvPr>
        </p:nvSpPr>
        <p:spPr>
          <a:xfrm>
            <a:off x="6095880" y="6246000"/>
            <a:ext cx="3996720" cy="364680"/>
          </a:xfrm>
          <a:prstGeom prst="rect">
            <a:avLst/>
          </a:prstGeom>
          <a:noFill/>
          <a:ln w="0">
            <a:noFill/>
          </a:ln>
        </p:spPr>
        <p:txBody>
          <a:bodyPr anchor="ctr">
            <a:noAutofit/>
          </a:bodyPr>
          <a:lstStyle>
            <a:lvl1pPr algn="ctr">
              <a:buNone/>
              <a:defRPr lang="en-GB" sz="1400" b="0" strike="noStrike" spc="-1">
                <a:latin typeface="Times New Roman"/>
              </a:defRPr>
            </a:lvl1pPr>
          </a:lstStyle>
          <a:p>
            <a:pPr algn="ctr">
              <a:buNone/>
            </a:pPr>
            <a:r>
              <a:rPr lang="en-GB" sz="1400" b="0" strike="noStrike" spc="-1">
                <a:latin typeface="Times New Roman"/>
              </a:rPr>
              <a:t>&lt;footer&gt;</a:t>
            </a:r>
          </a:p>
        </p:txBody>
      </p:sp>
      <p:sp>
        <p:nvSpPr>
          <p:cNvPr id="321" name="PlaceHolder 3"/>
          <p:cNvSpPr>
            <a:spLocks noGrp="1"/>
          </p:cNvSpPr>
          <p:nvPr>
            <p:ph type="sldNum" idx="15"/>
          </p:nvPr>
        </p:nvSpPr>
        <p:spPr>
          <a:xfrm>
            <a:off x="10305360" y="6246000"/>
            <a:ext cx="1586880" cy="364680"/>
          </a:xfrm>
          <a:prstGeom prst="rect">
            <a:avLst/>
          </a:prstGeom>
          <a:noFill/>
          <a:ln w="0">
            <a:noFill/>
          </a:ln>
        </p:spPr>
        <p:txBody>
          <a:bodyPr lIns="90000" tIns="45000" rIns="90000" bIns="45000" anchor="ctr">
            <a:noAutofit/>
          </a:bodyPr>
          <a:lstStyle>
            <a:lvl1pPr algn="r">
              <a:lnSpc>
                <a:spcPct val="100000"/>
              </a:lnSpc>
              <a:buNone/>
              <a:defRPr lang="en-US" sz="1400" b="0" strike="noStrike" spc="-1">
                <a:solidFill>
                  <a:srgbClr val="FFFFFF"/>
                </a:solidFill>
                <a:latin typeface="OCR A Extended"/>
                <a:ea typeface="Courier Code"/>
              </a:defRPr>
            </a:lvl1pPr>
          </a:lstStyle>
          <a:p>
            <a:pPr algn="r">
              <a:lnSpc>
                <a:spcPct val="100000"/>
              </a:lnSpc>
              <a:buNone/>
            </a:pPr>
            <a:fld id="{AB75379F-7DD3-4D8B-8DC1-A4C05A68D506}" type="slidenum">
              <a:rPr lang="en-US" sz="1400" b="0" strike="noStrike" spc="-1">
                <a:solidFill>
                  <a:srgbClr val="FFFFFF"/>
                </a:solidFill>
                <a:latin typeface="OCR A Extended"/>
                <a:ea typeface="Courier Code"/>
              </a:rPr>
              <a:t>‹#›</a:t>
            </a:fld>
            <a:endParaRPr lang="en-GB" sz="1400" b="0" strike="noStrike" spc="-1">
              <a:latin typeface="Times New Roman"/>
            </a:endParaRPr>
          </a:p>
        </p:txBody>
      </p:sp>
      <p:sp>
        <p:nvSpPr>
          <p:cNvPr id="322" name="PlaceHolder 4"/>
          <p:cNvSpPr>
            <a:spLocks noGrp="1"/>
          </p:cNvSpPr>
          <p:nvPr>
            <p:ph type="title"/>
          </p:nvPr>
        </p:nvSpPr>
        <p:spPr>
          <a:xfrm>
            <a:off x="299520" y="344520"/>
            <a:ext cx="3851280" cy="424800"/>
          </a:xfrm>
          <a:prstGeom prst="rect">
            <a:avLst/>
          </a:prstGeom>
          <a:noFill/>
          <a:ln w="0">
            <a:noFill/>
          </a:ln>
        </p:spPr>
        <p:txBody>
          <a:bodyPr lIns="0" tIns="0" rIns="0" bIns="0" anchor="ctr">
            <a:noAutofit/>
          </a:bodyPr>
          <a:lstStyle/>
          <a:p>
            <a:pPr marL="6480">
              <a:lnSpc>
                <a:spcPct val="90000"/>
              </a:lnSpc>
              <a:buNone/>
              <a:tabLst>
                <a:tab pos="0" algn="l"/>
              </a:tabLst>
            </a:pPr>
            <a:r>
              <a:rPr lang="de-DE" sz="4800" b="0" strike="noStrike" cap="all" spc="-350">
                <a:solidFill>
                  <a:srgbClr val="FFFFFF"/>
                </a:solidFill>
                <a:latin typeface="OCR A Extended"/>
              </a:rPr>
              <a:t>TTL</a:t>
            </a:r>
            <a:endParaRPr lang="en-US" sz="4800" b="0" strike="noStrike" spc="-1">
              <a:solidFill>
                <a:srgbClr val="FFFFFF"/>
              </a:solidFill>
              <a:latin typeface="Courier Code"/>
            </a:endParaRPr>
          </a:p>
        </p:txBody>
      </p:sp>
      <p:sp>
        <p:nvSpPr>
          <p:cNvPr id="323" name="PlaceHolder 5"/>
          <p:cNvSpPr>
            <a:spLocks noGrp="1"/>
          </p:cNvSpPr>
          <p:nvPr>
            <p:ph type="body"/>
          </p:nvPr>
        </p:nvSpPr>
        <p:spPr>
          <a:xfrm>
            <a:off x="299880" y="836640"/>
            <a:ext cx="3850920" cy="504360"/>
          </a:xfrm>
          <a:prstGeom prst="rect">
            <a:avLst/>
          </a:prstGeom>
          <a:noFill/>
          <a:ln w="0">
            <a:noFill/>
          </a:ln>
        </p:spPr>
        <p:txBody>
          <a:bodyPr lIns="0" tIns="0" rIns="0" bIns="0" anchor="ctr">
            <a:noAutofit/>
          </a:bodyPr>
          <a:lstStyle/>
          <a:p>
            <a:pPr marL="692280" indent="-685800">
              <a:lnSpc>
                <a:spcPct val="90000"/>
              </a:lnSpc>
              <a:buClr>
                <a:srgbClr val="FFFFFF"/>
              </a:buClr>
              <a:buSzPct val="45000"/>
              <a:buFont typeface="Wingdings" charset="2"/>
              <a:buChar char=""/>
              <a:tabLst>
                <a:tab pos="0" algn="l"/>
              </a:tabLst>
            </a:pPr>
            <a:r>
              <a:rPr lang="de-DE" sz="4800" b="0" strike="noStrike" cap="all" spc="-350">
                <a:solidFill>
                  <a:srgbClr val="BF71FF"/>
                </a:solidFill>
                <a:latin typeface="OCR A Extended"/>
                <a:ea typeface="Courier Code"/>
              </a:rPr>
              <a:t>SBTTL</a:t>
            </a:r>
            <a:endParaRPr lang="en-US" sz="4800" b="0" strike="noStrike" spc="-100">
              <a:solidFill>
                <a:srgbClr val="FFFFFF"/>
              </a:solidFill>
              <a:latin typeface="Courier Code"/>
            </a:endParaRPr>
          </a:p>
        </p:txBody>
      </p:sp>
      <p:sp>
        <p:nvSpPr>
          <p:cNvPr id="324" name="PlaceHolder 6"/>
          <p:cNvSpPr>
            <a:spLocks noGrp="1"/>
          </p:cNvSpPr>
          <p:nvPr>
            <p:ph type="body"/>
          </p:nvPr>
        </p:nvSpPr>
        <p:spPr>
          <a:xfrm>
            <a:off x="299880" y="1566000"/>
            <a:ext cx="3851280" cy="4455000"/>
          </a:xfrm>
          <a:prstGeom prst="rect">
            <a:avLst/>
          </a:prstGeom>
          <a:noFill/>
          <a:ln w="0">
            <a:noFill/>
          </a:ln>
        </p:spPr>
        <p:txBody>
          <a:bodyPr anchor="t">
            <a:normAutofit/>
          </a:bodyPr>
          <a:lstStyle/>
          <a:p>
            <a:pPr marL="228600" indent="-228600">
              <a:lnSpc>
                <a:spcPct val="100000"/>
              </a:lnSpc>
              <a:buClr>
                <a:srgbClr val="FFFFFF"/>
              </a:buClr>
              <a:buFont typeface="Courier Code"/>
              <a:buChar char="-"/>
            </a:pPr>
            <a:r>
              <a:rPr lang="en-US" sz="2600" b="0" strike="noStrike" spc="-100">
                <a:solidFill>
                  <a:srgbClr val="FFFFFF"/>
                </a:solidFill>
                <a:latin typeface="Courier Code"/>
                <a:ea typeface="Courier Code"/>
              </a:rPr>
              <a:t>Click to edit Master text styles</a:t>
            </a:r>
            <a:endParaRPr lang="en-US" sz="2600" b="0" strike="noStrike" spc="-100">
              <a:solidFill>
                <a:srgbClr val="FFFFFF"/>
              </a:solidFill>
              <a:latin typeface="Courier Code"/>
            </a:endParaRPr>
          </a:p>
          <a:p>
            <a:pPr marL="685800" lvl="1" indent="-228600">
              <a:lnSpc>
                <a:spcPct val="100000"/>
              </a:lnSpc>
              <a:buClr>
                <a:srgbClr val="FFFFFF"/>
              </a:buClr>
              <a:buFont typeface="Courier Code"/>
              <a:buChar char="-"/>
            </a:pPr>
            <a:r>
              <a:rPr lang="en-US" sz="2600" b="0" strike="noStrike" spc="-100">
                <a:solidFill>
                  <a:srgbClr val="FFFFFF"/>
                </a:solidFill>
                <a:latin typeface="Courier Code"/>
                <a:ea typeface="Courier Code"/>
              </a:rPr>
              <a:t>Second level</a:t>
            </a:r>
            <a:endParaRPr lang="en-US" sz="2600" b="0" strike="noStrike" spc="-100">
              <a:solidFill>
                <a:srgbClr val="FFFFFF"/>
              </a:solidFill>
              <a:latin typeface="Courier Code"/>
            </a:endParaRPr>
          </a:p>
          <a:p>
            <a:pPr marL="1143000" lvl="2" indent="-228600">
              <a:lnSpc>
                <a:spcPct val="100000"/>
              </a:lnSpc>
              <a:buClr>
                <a:srgbClr val="FFFFFF"/>
              </a:buClr>
              <a:buFont typeface="Courier Code"/>
              <a:buChar char="-"/>
            </a:pPr>
            <a:r>
              <a:rPr lang="en-US" sz="2600" b="0" strike="noStrike" spc="-100">
                <a:solidFill>
                  <a:srgbClr val="FFFFFF"/>
                </a:solidFill>
                <a:latin typeface="Courier Code"/>
                <a:ea typeface="Courier Code"/>
              </a:rPr>
              <a:t>Third level</a:t>
            </a:r>
            <a:endParaRPr lang="en-US" sz="2600" b="0" strike="noStrike" spc="-100">
              <a:solidFill>
                <a:srgbClr val="FFFFFF"/>
              </a:solidFill>
              <a:latin typeface="Courier Code"/>
            </a:endParaRPr>
          </a:p>
          <a:p>
            <a:pPr marL="1600200" lvl="3" indent="-228600">
              <a:lnSpc>
                <a:spcPct val="100000"/>
              </a:lnSpc>
              <a:buClr>
                <a:srgbClr val="FFFFFF"/>
              </a:buClr>
              <a:buFont typeface="Courier Code"/>
              <a:buChar char="-"/>
            </a:pPr>
            <a:r>
              <a:rPr lang="en-US" sz="2600" b="0" strike="noStrike" spc="-100">
                <a:solidFill>
                  <a:srgbClr val="FFFFFF"/>
                </a:solidFill>
                <a:latin typeface="Courier Code"/>
                <a:ea typeface="Courier Code"/>
              </a:rPr>
              <a:t>Fourth level</a:t>
            </a:r>
            <a:endParaRPr lang="en-US" sz="2600" b="0" strike="noStrike" spc="-100">
              <a:solidFill>
                <a:srgbClr val="FFFFFF"/>
              </a:solidFill>
              <a:latin typeface="Courier Code"/>
            </a:endParaRPr>
          </a:p>
          <a:p>
            <a:pPr marL="2057400" lvl="4" indent="-228600">
              <a:lnSpc>
                <a:spcPct val="100000"/>
              </a:lnSpc>
              <a:buClr>
                <a:srgbClr val="FFFFFF"/>
              </a:buClr>
              <a:buFont typeface="Courier Code"/>
              <a:buChar char="-"/>
            </a:pPr>
            <a:r>
              <a:rPr lang="en-US" sz="2600" b="0" strike="noStrike" spc="-100">
                <a:solidFill>
                  <a:srgbClr val="FFFFFF"/>
                </a:solidFill>
                <a:latin typeface="Courier Code"/>
                <a:ea typeface="Courier Code"/>
              </a:rPr>
              <a:t>Fifth level</a:t>
            </a:r>
            <a:endParaRPr lang="en-US" sz="2600" b="0" strike="noStrike" spc="-100">
              <a:solidFill>
                <a:srgbClr val="FFFFFF"/>
              </a:solidFill>
              <a:latin typeface="Courier Code"/>
            </a:endParaRPr>
          </a:p>
        </p:txBody>
      </p:sp>
      <p:sp>
        <p:nvSpPr>
          <p:cNvPr id="325" name="PlaceHolder 7"/>
          <p:cNvSpPr>
            <a:spLocks noGrp="1"/>
          </p:cNvSpPr>
          <p:nvPr>
            <p:ph type="body"/>
          </p:nvPr>
        </p:nvSpPr>
        <p:spPr>
          <a:xfrm>
            <a:off x="4367880" y="344520"/>
            <a:ext cx="7523640" cy="5676480"/>
          </a:xfrm>
          <a:prstGeom prst="rect">
            <a:avLst/>
          </a:prstGeom>
          <a:noFill/>
          <a:ln w="0">
            <a:noFill/>
          </a:ln>
        </p:spPr>
        <p:txBody>
          <a:bodyPr anchor="t">
            <a:normAutofit/>
          </a:bodyPr>
          <a:lstStyle/>
          <a:p>
            <a:pPr>
              <a:lnSpc>
                <a:spcPct val="90000"/>
              </a:lnSpc>
              <a:spcBef>
                <a:spcPts val="1001"/>
              </a:spcBef>
              <a:buNone/>
              <a:tabLst>
                <a:tab pos="0" algn="l"/>
              </a:tabLst>
            </a:pPr>
            <a:r>
              <a:rPr lang="de-DE" sz="2000" b="0" strike="noStrike" spc="-100">
                <a:solidFill>
                  <a:srgbClr val="FFFFFF"/>
                </a:solidFill>
                <a:latin typeface="Courier Code"/>
                <a:ea typeface="Courier Code"/>
              </a:rPr>
              <a:t>Code Content here</a:t>
            </a:r>
            <a:endParaRPr lang="en-US" sz="2000" b="0" strike="noStrike" spc="-100">
              <a:solidFill>
                <a:srgbClr val="FFFFFF"/>
              </a:solidFill>
              <a:latin typeface="Courier Code"/>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62" name="Textfeld 2"/>
          <p:cNvSpPr/>
          <p:nvPr/>
        </p:nvSpPr>
        <p:spPr>
          <a:xfrm>
            <a:off x="132120" y="5997240"/>
            <a:ext cx="2151720" cy="820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DE" sz="4800" b="0" strike="noStrike" spc="-1">
                <a:solidFill>
                  <a:srgbClr val="FFFFFF"/>
                </a:solidFill>
                <a:latin typeface="RBCN_OCR-A-NEW"/>
              </a:rPr>
              <a:t>RBCN</a:t>
            </a:r>
            <a:r>
              <a:rPr lang="de-DE" sz="4800" b="0" strike="noStrike" spc="-1">
                <a:solidFill>
                  <a:srgbClr val="BF71FF"/>
                </a:solidFill>
                <a:latin typeface="RBCN_OCR-A-NEW"/>
              </a:rPr>
              <a:t>24</a:t>
            </a:r>
            <a:endParaRPr lang="en-GB" sz="4800" b="0" strike="noStrike" spc="-1">
              <a:latin typeface="Arial"/>
            </a:endParaRPr>
          </a:p>
        </p:txBody>
      </p:sp>
      <p:sp>
        <p:nvSpPr>
          <p:cNvPr id="363" name="Abgerundetes Rechteck 6"/>
          <p:cNvSpPr/>
          <p:nvPr/>
        </p:nvSpPr>
        <p:spPr>
          <a:xfrm>
            <a:off x="299520" y="1046880"/>
            <a:ext cx="11593080" cy="4974120"/>
          </a:xfrm>
          <a:prstGeom prst="roundRect">
            <a:avLst>
              <a:gd name="adj" fmla="val 1738"/>
            </a:avLst>
          </a:prstGeom>
          <a:solidFill>
            <a:srgbClr val="24282C"/>
          </a:solidFill>
          <a:ln w="12600">
            <a:noFill/>
          </a:ln>
        </p:spPr>
        <p:style>
          <a:lnRef idx="0">
            <a:scrgbClr r="0" g="0" b="0"/>
          </a:lnRef>
          <a:fillRef idx="0">
            <a:scrgbClr r="0" g="0" b="0"/>
          </a:fillRef>
          <a:effectRef idx="0">
            <a:scrgbClr r="0" g="0" b="0"/>
          </a:effectRef>
          <a:fontRef idx="minor"/>
        </p:style>
      </p:sp>
      <p:sp>
        <p:nvSpPr>
          <p:cNvPr id="364" name="PlaceHolder 1"/>
          <p:cNvSpPr>
            <a:spLocks noGrp="1"/>
          </p:cNvSpPr>
          <p:nvPr>
            <p:ph type="dt" idx="16"/>
          </p:nvPr>
        </p:nvSpPr>
        <p:spPr>
          <a:xfrm>
            <a:off x="2098800" y="6246000"/>
            <a:ext cx="3996720" cy="364680"/>
          </a:xfrm>
          <a:prstGeom prst="rect">
            <a:avLst/>
          </a:prstGeom>
          <a:noFill/>
          <a:ln w="0">
            <a:noFill/>
          </a:ln>
        </p:spPr>
        <p:txBody>
          <a:bodyPr anchor="ctr">
            <a:noAutofit/>
          </a:bodyPr>
          <a:lstStyle>
            <a:lvl1pPr>
              <a:defRPr lang="en-GB" sz="1400" b="0" strike="noStrike" spc="-1">
                <a:latin typeface="Times New Roman"/>
              </a:defRPr>
            </a:lvl1pPr>
          </a:lstStyle>
          <a:p>
            <a:r>
              <a:rPr lang="en-GB" sz="1400" b="0" strike="noStrike" spc="-1">
                <a:latin typeface="Times New Roman"/>
              </a:rPr>
              <a:t>&lt;date/time&gt;</a:t>
            </a:r>
          </a:p>
        </p:txBody>
      </p:sp>
      <p:sp>
        <p:nvSpPr>
          <p:cNvPr id="365" name="PlaceHolder 2"/>
          <p:cNvSpPr>
            <a:spLocks noGrp="1"/>
          </p:cNvSpPr>
          <p:nvPr>
            <p:ph type="ftr" idx="17"/>
          </p:nvPr>
        </p:nvSpPr>
        <p:spPr>
          <a:xfrm>
            <a:off x="6095880" y="6246000"/>
            <a:ext cx="3996720" cy="364680"/>
          </a:xfrm>
          <a:prstGeom prst="rect">
            <a:avLst/>
          </a:prstGeom>
          <a:noFill/>
          <a:ln w="0">
            <a:noFill/>
          </a:ln>
        </p:spPr>
        <p:txBody>
          <a:bodyPr anchor="ctr">
            <a:noAutofit/>
          </a:bodyPr>
          <a:lstStyle>
            <a:lvl1pPr algn="ctr">
              <a:buNone/>
              <a:defRPr lang="en-GB" sz="1400" b="0" strike="noStrike" spc="-1">
                <a:latin typeface="Times New Roman"/>
              </a:defRPr>
            </a:lvl1pPr>
          </a:lstStyle>
          <a:p>
            <a:pPr algn="ctr">
              <a:buNone/>
            </a:pPr>
            <a:r>
              <a:rPr lang="en-GB" sz="1400" b="0" strike="noStrike" spc="-1">
                <a:latin typeface="Times New Roman"/>
              </a:rPr>
              <a:t>&lt;footer&gt;</a:t>
            </a:r>
          </a:p>
        </p:txBody>
      </p:sp>
      <p:sp>
        <p:nvSpPr>
          <p:cNvPr id="366" name="PlaceHolder 3"/>
          <p:cNvSpPr>
            <a:spLocks noGrp="1"/>
          </p:cNvSpPr>
          <p:nvPr>
            <p:ph type="sldNum" idx="18"/>
          </p:nvPr>
        </p:nvSpPr>
        <p:spPr>
          <a:xfrm>
            <a:off x="10305360" y="6246000"/>
            <a:ext cx="1586880" cy="364680"/>
          </a:xfrm>
          <a:prstGeom prst="rect">
            <a:avLst/>
          </a:prstGeom>
          <a:noFill/>
          <a:ln w="0">
            <a:noFill/>
          </a:ln>
        </p:spPr>
        <p:txBody>
          <a:bodyPr lIns="90000" tIns="45000" rIns="90000" bIns="45000" anchor="ctr">
            <a:noAutofit/>
          </a:bodyPr>
          <a:lstStyle>
            <a:lvl1pPr algn="r">
              <a:lnSpc>
                <a:spcPct val="100000"/>
              </a:lnSpc>
              <a:buNone/>
              <a:defRPr lang="en-US" sz="1400" b="0" strike="noStrike" spc="-1">
                <a:solidFill>
                  <a:srgbClr val="FFFFFF"/>
                </a:solidFill>
                <a:latin typeface="OCR A Extended"/>
                <a:ea typeface="Courier Code"/>
              </a:defRPr>
            </a:lvl1pPr>
          </a:lstStyle>
          <a:p>
            <a:pPr algn="r">
              <a:lnSpc>
                <a:spcPct val="100000"/>
              </a:lnSpc>
              <a:buNone/>
            </a:pPr>
            <a:fld id="{C47522EE-5969-4E1D-8A9B-5428EC2BA5DD}" type="slidenum">
              <a:rPr lang="en-US" sz="1400" b="0" strike="noStrike" spc="-1">
                <a:solidFill>
                  <a:srgbClr val="FFFFFF"/>
                </a:solidFill>
                <a:latin typeface="OCR A Extended"/>
                <a:ea typeface="Courier Code"/>
              </a:rPr>
              <a:t>‹#›</a:t>
            </a:fld>
            <a:endParaRPr lang="en-GB" sz="1400" b="0" strike="noStrike" spc="-1">
              <a:latin typeface="Times New Roman"/>
            </a:endParaRPr>
          </a:p>
        </p:txBody>
      </p:sp>
      <p:sp>
        <p:nvSpPr>
          <p:cNvPr id="367" name="PlaceHolder 4"/>
          <p:cNvSpPr>
            <a:spLocks noGrp="1"/>
          </p:cNvSpPr>
          <p:nvPr>
            <p:ph type="title"/>
          </p:nvPr>
        </p:nvSpPr>
        <p:spPr>
          <a:xfrm>
            <a:off x="299520" y="344520"/>
            <a:ext cx="3636000" cy="424800"/>
          </a:xfrm>
          <a:prstGeom prst="rect">
            <a:avLst/>
          </a:prstGeom>
          <a:noFill/>
          <a:ln w="0">
            <a:noFill/>
          </a:ln>
        </p:spPr>
        <p:txBody>
          <a:bodyPr lIns="0" tIns="0" rIns="0" bIns="0" anchor="ctr">
            <a:noAutofit/>
          </a:bodyPr>
          <a:lstStyle/>
          <a:p>
            <a:pPr marL="6480">
              <a:lnSpc>
                <a:spcPct val="90000"/>
              </a:lnSpc>
              <a:buNone/>
              <a:tabLst>
                <a:tab pos="0" algn="l"/>
              </a:tabLst>
            </a:pPr>
            <a:r>
              <a:rPr lang="de-DE" sz="4800" b="0" strike="noStrike" cap="all" spc="-350">
                <a:solidFill>
                  <a:srgbClr val="FFFFFF"/>
                </a:solidFill>
                <a:latin typeface="OCR A Extended"/>
              </a:rPr>
              <a:t>SLIDE TITLE</a:t>
            </a:r>
            <a:endParaRPr lang="en-US" sz="4800" b="0" strike="noStrike" spc="-1">
              <a:solidFill>
                <a:srgbClr val="FFFFFF"/>
              </a:solidFill>
              <a:latin typeface="Courier Code"/>
            </a:endParaRPr>
          </a:p>
        </p:txBody>
      </p:sp>
      <p:sp>
        <p:nvSpPr>
          <p:cNvPr id="368" name="PlaceHolder 5"/>
          <p:cNvSpPr>
            <a:spLocks noGrp="1"/>
          </p:cNvSpPr>
          <p:nvPr>
            <p:ph type="body"/>
          </p:nvPr>
        </p:nvSpPr>
        <p:spPr>
          <a:xfrm>
            <a:off x="3935880" y="344520"/>
            <a:ext cx="7956360" cy="424800"/>
          </a:xfrm>
          <a:prstGeom prst="rect">
            <a:avLst/>
          </a:prstGeom>
          <a:noFill/>
          <a:ln w="0">
            <a:noFill/>
          </a:ln>
        </p:spPr>
        <p:txBody>
          <a:bodyPr lIns="0" tIns="0" rIns="0" bIns="0" anchor="ctr">
            <a:noAutofit/>
          </a:bodyPr>
          <a:lstStyle/>
          <a:p>
            <a:pPr marL="692280" indent="-685800">
              <a:lnSpc>
                <a:spcPct val="90000"/>
              </a:lnSpc>
              <a:buClr>
                <a:srgbClr val="FFFFFF"/>
              </a:buClr>
              <a:buSzPct val="45000"/>
              <a:buFont typeface="Wingdings" charset="2"/>
              <a:buChar char=""/>
              <a:tabLst>
                <a:tab pos="0" algn="l"/>
              </a:tabLst>
            </a:pPr>
            <a:r>
              <a:rPr lang="de-DE" sz="4800" b="0" strike="noStrike" cap="all" spc="-350">
                <a:solidFill>
                  <a:srgbClr val="BF71FF"/>
                </a:solidFill>
                <a:latin typeface="OCR A Extended"/>
                <a:ea typeface="Courier Code"/>
              </a:rPr>
              <a:t> WITH COLOR</a:t>
            </a:r>
            <a:endParaRPr lang="en-US" sz="4800" b="0" strike="noStrike" spc="-100">
              <a:solidFill>
                <a:srgbClr val="FFFFFF"/>
              </a:solidFill>
              <a:latin typeface="Courier Code"/>
            </a:endParaRPr>
          </a:p>
        </p:txBody>
      </p:sp>
      <p:sp>
        <p:nvSpPr>
          <p:cNvPr id="369" name="PlaceHolder 6"/>
          <p:cNvSpPr>
            <a:spLocks noGrp="1"/>
          </p:cNvSpPr>
          <p:nvPr>
            <p:ph type="body"/>
          </p:nvPr>
        </p:nvSpPr>
        <p:spPr>
          <a:xfrm>
            <a:off x="299520" y="1046880"/>
            <a:ext cx="11593080" cy="4974120"/>
          </a:xfrm>
          <a:prstGeom prst="rect">
            <a:avLst/>
          </a:prstGeom>
          <a:noFill/>
          <a:ln w="0">
            <a:noFill/>
          </a:ln>
        </p:spPr>
        <p:txBody>
          <a:bodyPr anchor="t">
            <a:normAutofit/>
          </a:bodyPr>
          <a:lstStyle/>
          <a:p>
            <a:pPr>
              <a:lnSpc>
                <a:spcPct val="90000"/>
              </a:lnSpc>
              <a:spcBef>
                <a:spcPts val="1001"/>
              </a:spcBef>
              <a:buNone/>
              <a:tabLst>
                <a:tab pos="0" algn="l"/>
              </a:tabLst>
            </a:pPr>
            <a:r>
              <a:rPr lang="de-DE" sz="2000" b="0" strike="noStrike" spc="-100">
                <a:solidFill>
                  <a:srgbClr val="FFFFFF"/>
                </a:solidFill>
                <a:latin typeface="Courier Code"/>
                <a:ea typeface="Courier Code"/>
              </a:rPr>
              <a:t>Code Content here</a:t>
            </a:r>
            <a:endParaRPr lang="en-US" sz="2000" b="0" strike="noStrike" spc="-100">
              <a:solidFill>
                <a:srgbClr val="FFFFFF"/>
              </a:solidFill>
              <a:latin typeface="Courier Code"/>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PlaceHolder 1"/>
          <p:cNvSpPr>
            <a:spLocks noGrp="1"/>
          </p:cNvSpPr>
          <p:nvPr>
            <p:ph/>
          </p:nvPr>
        </p:nvSpPr>
        <p:spPr>
          <a:xfrm>
            <a:off x="3759120" y="1827360"/>
            <a:ext cx="1117800" cy="1648440"/>
          </a:xfrm>
          <a:prstGeom prst="rect">
            <a:avLst/>
          </a:prstGeom>
          <a:noFill/>
          <a:ln w="0">
            <a:noFill/>
          </a:ln>
        </p:spPr>
        <p:txBody>
          <a:bodyPr lIns="0" tIns="0" rIns="0" bIns="0" anchor="ctr">
            <a:noAutofit/>
          </a:bodyPr>
          <a:lstStyle/>
          <a:p>
            <a:pPr>
              <a:lnSpc>
                <a:spcPts val="17501"/>
              </a:lnSpc>
              <a:buNone/>
              <a:tabLst>
                <a:tab pos="0" algn="l"/>
              </a:tabLst>
            </a:pPr>
            <a:r>
              <a:rPr lang="de-DE" sz="16600" b="0" strike="noStrike" spc="-100">
                <a:solidFill>
                  <a:srgbClr val="BF71FF"/>
                </a:solidFill>
                <a:latin typeface="OCR A Extended"/>
                <a:ea typeface="Courier Code"/>
              </a:rPr>
              <a:t>W</a:t>
            </a:r>
            <a:endParaRPr lang="en-US" sz="16600" b="0" strike="noStrike" spc="-100">
              <a:solidFill>
                <a:srgbClr val="FFFFFF"/>
              </a:solidFill>
              <a:latin typeface="Courier Code"/>
            </a:endParaRPr>
          </a:p>
        </p:txBody>
      </p:sp>
      <p:sp>
        <p:nvSpPr>
          <p:cNvPr id="646" name="PlaceHolder 2"/>
          <p:cNvSpPr>
            <a:spLocks noGrp="1"/>
          </p:cNvSpPr>
          <p:nvPr>
            <p:ph/>
          </p:nvPr>
        </p:nvSpPr>
        <p:spPr>
          <a:xfrm>
            <a:off x="4877280" y="1826640"/>
            <a:ext cx="1117800" cy="1649160"/>
          </a:xfrm>
          <a:prstGeom prst="rect">
            <a:avLst/>
          </a:prstGeom>
          <a:noFill/>
          <a:ln w="0">
            <a:noFill/>
          </a:ln>
        </p:spPr>
        <p:txBody>
          <a:bodyPr lIns="0" tIns="0" rIns="0" bIns="0" anchor="ctr">
            <a:noAutofit/>
          </a:bodyPr>
          <a:lstStyle/>
          <a:p>
            <a:pPr>
              <a:lnSpc>
                <a:spcPct val="90000"/>
              </a:lnSpc>
              <a:spcBef>
                <a:spcPts val="1001"/>
              </a:spcBef>
              <a:buNone/>
              <a:tabLst>
                <a:tab pos="0" algn="l"/>
              </a:tabLst>
            </a:pPr>
            <a:r>
              <a:rPr lang="de-DE" sz="16600" b="0" strike="noStrike" spc="-100">
                <a:solidFill>
                  <a:srgbClr val="BF71FF"/>
                </a:solidFill>
                <a:latin typeface="OCR A Extended"/>
                <a:ea typeface="Courier Code"/>
              </a:rPr>
              <a:t>E</a:t>
            </a:r>
            <a:endParaRPr lang="en-US" sz="16600" b="0" strike="noStrike" spc="-100">
              <a:solidFill>
                <a:srgbClr val="FFFFFF"/>
              </a:solidFill>
              <a:latin typeface="Courier Code"/>
            </a:endParaRPr>
          </a:p>
        </p:txBody>
      </p:sp>
      <p:sp>
        <p:nvSpPr>
          <p:cNvPr id="647" name="PlaceHolder 3"/>
          <p:cNvSpPr>
            <a:spLocks noGrp="1"/>
          </p:cNvSpPr>
          <p:nvPr>
            <p:ph/>
          </p:nvPr>
        </p:nvSpPr>
        <p:spPr>
          <a:xfrm>
            <a:off x="5995440" y="1826640"/>
            <a:ext cx="1117800" cy="1649160"/>
          </a:xfrm>
          <a:prstGeom prst="rect">
            <a:avLst/>
          </a:prstGeom>
          <a:noFill/>
          <a:ln w="0">
            <a:noFill/>
          </a:ln>
        </p:spPr>
        <p:txBody>
          <a:bodyPr lIns="0" tIns="0" rIns="0" bIns="0" anchor="ctr">
            <a:noAutofit/>
          </a:bodyPr>
          <a:lstStyle/>
          <a:p>
            <a:pPr>
              <a:lnSpc>
                <a:spcPct val="90000"/>
              </a:lnSpc>
              <a:spcBef>
                <a:spcPts val="1001"/>
              </a:spcBef>
              <a:buNone/>
              <a:tabLst>
                <a:tab pos="0" algn="l"/>
              </a:tabLst>
            </a:pPr>
            <a:r>
              <a:rPr lang="de-DE" sz="16600" b="0" strike="noStrike" spc="-100">
                <a:solidFill>
                  <a:srgbClr val="BF71FF"/>
                </a:solidFill>
                <a:latin typeface="OCR A Extended"/>
                <a:ea typeface="Courier Code"/>
              </a:rPr>
              <a:t>`</a:t>
            </a:r>
            <a:endParaRPr lang="en-US" sz="16600" b="0" strike="noStrike" spc="-100">
              <a:solidFill>
                <a:srgbClr val="FFFFFF"/>
              </a:solidFill>
              <a:latin typeface="Courier Code"/>
            </a:endParaRPr>
          </a:p>
        </p:txBody>
      </p:sp>
      <p:sp>
        <p:nvSpPr>
          <p:cNvPr id="648" name="PlaceHolder 4"/>
          <p:cNvSpPr>
            <a:spLocks noGrp="1"/>
          </p:cNvSpPr>
          <p:nvPr>
            <p:ph/>
          </p:nvPr>
        </p:nvSpPr>
        <p:spPr>
          <a:xfrm>
            <a:off x="3759120" y="3489840"/>
            <a:ext cx="1117800" cy="1648440"/>
          </a:xfrm>
          <a:prstGeom prst="rect">
            <a:avLst/>
          </a:prstGeom>
          <a:noFill/>
          <a:ln w="0">
            <a:noFill/>
          </a:ln>
        </p:spPr>
        <p:txBody>
          <a:bodyPr lIns="0" tIns="0" rIns="0" bIns="0" anchor="ctr">
            <a:noAutofit/>
          </a:bodyPr>
          <a:lstStyle/>
          <a:p>
            <a:pPr>
              <a:lnSpc>
                <a:spcPts val="17501"/>
              </a:lnSpc>
              <a:buNone/>
              <a:tabLst>
                <a:tab pos="0" algn="l"/>
              </a:tabLst>
            </a:pPr>
            <a:r>
              <a:rPr lang="de-DE" sz="16600" b="0" strike="noStrike" spc="-100">
                <a:solidFill>
                  <a:srgbClr val="BF71FF"/>
                </a:solidFill>
                <a:latin typeface="OCR A Extended"/>
                <a:ea typeface="Courier Code"/>
              </a:rPr>
              <a:t>O</a:t>
            </a:r>
            <a:endParaRPr lang="en-US" sz="16600" b="0" strike="noStrike" spc="-100">
              <a:solidFill>
                <a:srgbClr val="FFFFFF"/>
              </a:solidFill>
              <a:latin typeface="Courier Code"/>
            </a:endParaRPr>
          </a:p>
        </p:txBody>
      </p:sp>
      <p:sp>
        <p:nvSpPr>
          <p:cNvPr id="649" name="PlaceHolder 5"/>
          <p:cNvSpPr>
            <a:spLocks noGrp="1"/>
          </p:cNvSpPr>
          <p:nvPr>
            <p:ph/>
          </p:nvPr>
        </p:nvSpPr>
        <p:spPr>
          <a:xfrm>
            <a:off x="4877280" y="3489120"/>
            <a:ext cx="1117800" cy="1649160"/>
          </a:xfrm>
          <a:prstGeom prst="rect">
            <a:avLst/>
          </a:prstGeom>
          <a:noFill/>
          <a:ln w="0">
            <a:noFill/>
          </a:ln>
        </p:spPr>
        <p:txBody>
          <a:bodyPr lIns="0" tIns="0" rIns="0" bIns="0" anchor="ctr">
            <a:noAutofit/>
          </a:bodyPr>
          <a:lstStyle/>
          <a:p>
            <a:pPr>
              <a:lnSpc>
                <a:spcPct val="90000"/>
              </a:lnSpc>
              <a:spcBef>
                <a:spcPts val="1001"/>
              </a:spcBef>
              <a:buNone/>
              <a:tabLst>
                <a:tab pos="0" algn="l"/>
              </a:tabLst>
            </a:pPr>
            <a:r>
              <a:rPr lang="de-DE" sz="16600" b="0" strike="noStrike" spc="-100">
                <a:solidFill>
                  <a:srgbClr val="BF71FF"/>
                </a:solidFill>
                <a:latin typeface="OCR A Extended"/>
                <a:ea typeface="Courier Code"/>
              </a:rPr>
              <a:t>P</a:t>
            </a:r>
            <a:endParaRPr lang="en-US" sz="16600" b="0" strike="noStrike" spc="-100">
              <a:solidFill>
                <a:srgbClr val="FFFFFF"/>
              </a:solidFill>
              <a:latin typeface="Courier Code"/>
            </a:endParaRPr>
          </a:p>
        </p:txBody>
      </p:sp>
      <p:sp>
        <p:nvSpPr>
          <p:cNvPr id="650" name="PlaceHolder 6"/>
          <p:cNvSpPr>
            <a:spLocks noGrp="1"/>
          </p:cNvSpPr>
          <p:nvPr>
            <p:ph/>
          </p:nvPr>
        </p:nvSpPr>
        <p:spPr>
          <a:xfrm>
            <a:off x="5995440" y="3489120"/>
            <a:ext cx="1117800" cy="1649160"/>
          </a:xfrm>
          <a:prstGeom prst="rect">
            <a:avLst/>
          </a:prstGeom>
          <a:noFill/>
          <a:ln w="0">
            <a:noFill/>
          </a:ln>
        </p:spPr>
        <p:txBody>
          <a:bodyPr lIns="0" tIns="0" rIns="0" bIns="0" anchor="ctr">
            <a:noAutofit/>
          </a:bodyPr>
          <a:lstStyle/>
          <a:p>
            <a:pPr>
              <a:lnSpc>
                <a:spcPct val="90000"/>
              </a:lnSpc>
              <a:spcBef>
                <a:spcPts val="1001"/>
              </a:spcBef>
              <a:buNone/>
              <a:tabLst>
                <a:tab pos="0" algn="l"/>
              </a:tabLst>
            </a:pPr>
            <a:r>
              <a:rPr lang="de-DE" sz="16600" b="0" strike="noStrike" spc="-100">
                <a:solidFill>
                  <a:srgbClr val="BF71FF"/>
                </a:solidFill>
                <a:latin typeface="OCR A Extended"/>
                <a:ea typeface="Courier Code"/>
              </a:rPr>
              <a:t>E</a:t>
            </a:r>
            <a:endParaRPr lang="en-US" sz="16600" b="0" strike="noStrike" spc="-100">
              <a:solidFill>
                <a:srgbClr val="FFFFFF"/>
              </a:solidFill>
              <a:latin typeface="Courier Code"/>
            </a:endParaRPr>
          </a:p>
        </p:txBody>
      </p:sp>
      <p:sp>
        <p:nvSpPr>
          <p:cNvPr id="651" name="PlaceHolder 7"/>
          <p:cNvSpPr>
            <a:spLocks noGrp="1"/>
          </p:cNvSpPr>
          <p:nvPr>
            <p:ph/>
          </p:nvPr>
        </p:nvSpPr>
        <p:spPr>
          <a:xfrm>
            <a:off x="4877280" y="163440"/>
            <a:ext cx="1117800" cy="1649160"/>
          </a:xfrm>
          <a:prstGeom prst="rect">
            <a:avLst/>
          </a:prstGeom>
          <a:noFill/>
          <a:ln w="0">
            <a:noFill/>
          </a:ln>
        </p:spPr>
        <p:txBody>
          <a:bodyPr lIns="0" tIns="0" rIns="0" bIns="0" anchor="ctr">
            <a:noAutofit/>
          </a:bodyPr>
          <a:lstStyle/>
          <a:p>
            <a:pPr>
              <a:lnSpc>
                <a:spcPct val="90000"/>
              </a:lnSpc>
              <a:spcBef>
                <a:spcPts val="1001"/>
              </a:spcBef>
              <a:buNone/>
              <a:tabLst>
                <a:tab pos="0" algn="l"/>
              </a:tabLst>
            </a:pPr>
            <a:r>
              <a:rPr lang="de-DE" sz="16600" b="0" strike="noStrike" spc="-100">
                <a:solidFill>
                  <a:srgbClr val="FFFFFF"/>
                </a:solidFill>
                <a:latin typeface="OCR A Extended"/>
                <a:ea typeface="Courier Code"/>
              </a:rPr>
              <a:t>Y</a:t>
            </a:r>
            <a:endParaRPr lang="en-US" sz="16600" b="0" strike="noStrike" spc="-100">
              <a:solidFill>
                <a:srgbClr val="FFFFFF"/>
              </a:solidFill>
              <a:latin typeface="Courier Code"/>
            </a:endParaRPr>
          </a:p>
        </p:txBody>
      </p:sp>
      <p:sp>
        <p:nvSpPr>
          <p:cNvPr id="652" name="PlaceHolder 8"/>
          <p:cNvSpPr>
            <a:spLocks noGrp="1"/>
          </p:cNvSpPr>
          <p:nvPr>
            <p:ph/>
          </p:nvPr>
        </p:nvSpPr>
        <p:spPr>
          <a:xfrm>
            <a:off x="5995440" y="163440"/>
            <a:ext cx="1117800" cy="1649160"/>
          </a:xfrm>
          <a:prstGeom prst="rect">
            <a:avLst/>
          </a:prstGeom>
          <a:noFill/>
          <a:ln w="0">
            <a:noFill/>
          </a:ln>
        </p:spPr>
        <p:txBody>
          <a:bodyPr lIns="0" tIns="0" rIns="0" bIns="0" anchor="ctr">
            <a:noAutofit/>
          </a:bodyPr>
          <a:lstStyle/>
          <a:p>
            <a:pPr>
              <a:lnSpc>
                <a:spcPct val="90000"/>
              </a:lnSpc>
              <a:spcBef>
                <a:spcPts val="1001"/>
              </a:spcBef>
              <a:buNone/>
              <a:tabLst>
                <a:tab pos="0" algn="l"/>
              </a:tabLst>
            </a:pPr>
            <a:r>
              <a:rPr lang="de-DE" sz="16600" b="0" strike="noStrike" spc="-100">
                <a:solidFill>
                  <a:srgbClr val="FFFFFF"/>
                </a:solidFill>
                <a:latin typeface="OCR A Extended"/>
                <a:ea typeface="Courier Code"/>
              </a:rPr>
              <a:t>E</a:t>
            </a:r>
            <a:endParaRPr lang="en-US" sz="16600" b="0" strike="noStrike" spc="-100">
              <a:solidFill>
                <a:srgbClr val="FFFFFF"/>
              </a:solidFill>
              <a:latin typeface="Courier Code"/>
            </a:endParaRPr>
          </a:p>
        </p:txBody>
      </p:sp>
      <p:sp>
        <p:nvSpPr>
          <p:cNvPr id="653" name="PlaceHolder 9"/>
          <p:cNvSpPr>
            <a:spLocks noGrp="1"/>
          </p:cNvSpPr>
          <p:nvPr>
            <p:ph/>
          </p:nvPr>
        </p:nvSpPr>
        <p:spPr>
          <a:xfrm>
            <a:off x="3759120" y="5152320"/>
            <a:ext cx="1117800" cy="1648440"/>
          </a:xfrm>
          <a:prstGeom prst="rect">
            <a:avLst/>
          </a:prstGeom>
          <a:noFill/>
          <a:ln w="0">
            <a:noFill/>
          </a:ln>
        </p:spPr>
        <p:txBody>
          <a:bodyPr lIns="0" tIns="0" rIns="0" bIns="0" anchor="ctr">
            <a:noAutofit/>
          </a:bodyPr>
          <a:lstStyle/>
          <a:p>
            <a:pPr>
              <a:lnSpc>
                <a:spcPts val="17501"/>
              </a:lnSpc>
              <a:buNone/>
              <a:tabLst>
                <a:tab pos="0" algn="l"/>
              </a:tabLst>
            </a:pPr>
            <a:r>
              <a:rPr lang="de-DE" sz="16600" b="0" strike="noStrike" spc="-100">
                <a:solidFill>
                  <a:srgbClr val="BF71FF"/>
                </a:solidFill>
                <a:latin typeface="OCR A Extended"/>
                <a:ea typeface="Courier Code"/>
              </a:rPr>
              <a:t>S</a:t>
            </a:r>
            <a:endParaRPr lang="en-US" sz="16600" b="0" strike="noStrike" spc="-100">
              <a:solidFill>
                <a:srgbClr val="FFFFFF"/>
              </a:solidFill>
              <a:latin typeface="Courier Code"/>
            </a:endParaRPr>
          </a:p>
        </p:txBody>
      </p:sp>
      <p:sp>
        <p:nvSpPr>
          <p:cNvPr id="654" name="PlaceHolder 10"/>
          <p:cNvSpPr>
            <a:spLocks noGrp="1"/>
          </p:cNvSpPr>
          <p:nvPr>
            <p:ph/>
          </p:nvPr>
        </p:nvSpPr>
        <p:spPr>
          <a:xfrm>
            <a:off x="4877280" y="5151600"/>
            <a:ext cx="1117800" cy="1649160"/>
          </a:xfrm>
          <a:prstGeom prst="rect">
            <a:avLst/>
          </a:prstGeom>
          <a:noFill/>
          <a:ln w="0">
            <a:noFill/>
          </a:ln>
        </p:spPr>
        <p:txBody>
          <a:bodyPr lIns="0" tIns="0" rIns="0" bIns="0" anchor="ctr">
            <a:noAutofit/>
          </a:bodyPr>
          <a:lstStyle/>
          <a:p>
            <a:pPr>
              <a:lnSpc>
                <a:spcPct val="90000"/>
              </a:lnSpc>
              <a:spcBef>
                <a:spcPts val="1001"/>
              </a:spcBef>
              <a:buNone/>
              <a:tabLst>
                <a:tab pos="0" algn="l"/>
              </a:tabLst>
            </a:pPr>
            <a:r>
              <a:rPr lang="de-DE" sz="16600" b="0" strike="noStrike" spc="-100">
                <a:solidFill>
                  <a:srgbClr val="BF71FF"/>
                </a:solidFill>
                <a:latin typeface="OCR A Extended"/>
                <a:ea typeface="Courier Code"/>
              </a:rPr>
              <a:t>R</a:t>
            </a:r>
            <a:endParaRPr lang="en-US" sz="16600" b="0" strike="noStrike" spc="-100">
              <a:solidFill>
                <a:srgbClr val="FFFFFF"/>
              </a:solidFill>
              <a:latin typeface="Courier Code"/>
            </a:endParaRPr>
          </a:p>
        </p:txBody>
      </p:sp>
      <p:sp>
        <p:nvSpPr>
          <p:cNvPr id="655" name="PlaceHolder 11"/>
          <p:cNvSpPr>
            <a:spLocks noGrp="1"/>
          </p:cNvSpPr>
          <p:nvPr>
            <p:ph/>
          </p:nvPr>
        </p:nvSpPr>
        <p:spPr>
          <a:xfrm>
            <a:off x="7113960" y="1828800"/>
            <a:ext cx="1117800" cy="1649160"/>
          </a:xfrm>
          <a:prstGeom prst="rect">
            <a:avLst/>
          </a:prstGeom>
          <a:noFill/>
          <a:ln w="0">
            <a:noFill/>
          </a:ln>
        </p:spPr>
        <p:txBody>
          <a:bodyPr lIns="0" tIns="0" rIns="0" bIns="0" anchor="ctr">
            <a:noAutofit/>
          </a:bodyPr>
          <a:lstStyle/>
          <a:p>
            <a:pPr>
              <a:lnSpc>
                <a:spcPct val="90000"/>
              </a:lnSpc>
              <a:spcBef>
                <a:spcPts val="1001"/>
              </a:spcBef>
              <a:buNone/>
              <a:tabLst>
                <a:tab pos="0" algn="l"/>
              </a:tabLst>
            </a:pPr>
            <a:r>
              <a:rPr lang="de-DE" sz="16600" b="0" strike="noStrike" spc="-100">
                <a:solidFill>
                  <a:srgbClr val="BF71FF"/>
                </a:solidFill>
                <a:latin typeface="OCR A Extended"/>
                <a:ea typeface="Courier Code"/>
              </a:rPr>
              <a:t>R</a:t>
            </a:r>
            <a:endParaRPr lang="en-US" sz="16600" b="0" strike="noStrike" spc="-100">
              <a:solidFill>
                <a:srgbClr val="FFFFFF"/>
              </a:solidFill>
              <a:latin typeface="Courier Code"/>
            </a:endParaRPr>
          </a:p>
        </p:txBody>
      </p:sp>
      <p:sp>
        <p:nvSpPr>
          <p:cNvPr id="656" name="PlaceHolder 12"/>
          <p:cNvSpPr>
            <a:spLocks noGrp="1"/>
          </p:cNvSpPr>
          <p:nvPr>
            <p:ph/>
          </p:nvPr>
        </p:nvSpPr>
        <p:spPr>
          <a:xfrm>
            <a:off x="7113960" y="3491280"/>
            <a:ext cx="1117800" cy="1649160"/>
          </a:xfrm>
          <a:prstGeom prst="rect">
            <a:avLst/>
          </a:prstGeom>
          <a:noFill/>
          <a:ln w="0">
            <a:noFill/>
          </a:ln>
        </p:spPr>
        <p:txBody>
          <a:bodyPr lIns="0" tIns="0" rIns="0" bIns="0" anchor="ctr">
            <a:noAutofit/>
          </a:bodyPr>
          <a:lstStyle/>
          <a:p>
            <a:pPr>
              <a:lnSpc>
                <a:spcPct val="90000"/>
              </a:lnSpc>
              <a:spcBef>
                <a:spcPts val="1001"/>
              </a:spcBef>
              <a:buNone/>
              <a:tabLst>
                <a:tab pos="0" algn="l"/>
              </a:tabLst>
            </a:pPr>
            <a:r>
              <a:rPr lang="de-DE" sz="16600" b="0" strike="noStrike" spc="-100">
                <a:solidFill>
                  <a:srgbClr val="BF71FF"/>
                </a:solidFill>
                <a:latin typeface="OCR A Extended"/>
                <a:ea typeface="Courier Code"/>
              </a:rPr>
              <a:t>N</a:t>
            </a:r>
            <a:endParaRPr lang="en-US" sz="16600" b="0" strike="noStrike" spc="-100">
              <a:solidFill>
                <a:srgbClr val="FFFFFF"/>
              </a:solidFill>
              <a:latin typeface="Courier Code"/>
            </a:endParaRPr>
          </a:p>
        </p:txBody>
      </p:sp>
      <p:sp>
        <p:nvSpPr>
          <p:cNvPr id="657" name="PlaceHolder 13"/>
          <p:cNvSpPr>
            <a:spLocks noGrp="1"/>
          </p:cNvSpPr>
          <p:nvPr>
            <p:ph/>
          </p:nvPr>
        </p:nvSpPr>
        <p:spPr>
          <a:xfrm>
            <a:off x="7113960" y="165600"/>
            <a:ext cx="1117800" cy="1649160"/>
          </a:xfrm>
          <a:prstGeom prst="rect">
            <a:avLst/>
          </a:prstGeom>
          <a:noFill/>
          <a:ln w="0">
            <a:noFill/>
          </a:ln>
        </p:spPr>
        <p:txBody>
          <a:bodyPr lIns="0" tIns="0" rIns="0" bIns="0" anchor="ctr">
            <a:noAutofit/>
          </a:bodyPr>
          <a:lstStyle/>
          <a:p>
            <a:pPr>
              <a:lnSpc>
                <a:spcPct val="90000"/>
              </a:lnSpc>
              <a:spcBef>
                <a:spcPts val="1001"/>
              </a:spcBef>
              <a:buNone/>
              <a:tabLst>
                <a:tab pos="0" algn="l"/>
              </a:tabLst>
            </a:pPr>
            <a:r>
              <a:rPr lang="de-DE" sz="16600" b="0" strike="noStrike" spc="-100">
                <a:solidFill>
                  <a:srgbClr val="FFFFFF"/>
                </a:solidFill>
                <a:latin typeface="OCR A Extended"/>
                <a:ea typeface="Courier Code"/>
              </a:rPr>
              <a:t>S</a:t>
            </a:r>
            <a:endParaRPr lang="en-US" sz="16600" b="0" strike="noStrike" spc="-100">
              <a:solidFill>
                <a:srgbClr val="FFFFFF"/>
              </a:solidFill>
              <a:latin typeface="Courier Code"/>
            </a:endParaRPr>
          </a:p>
        </p:txBody>
      </p:sp>
      <p:sp>
        <p:nvSpPr>
          <p:cNvPr id="658" name="PlaceHolder 14"/>
          <p:cNvSpPr>
            <a:spLocks noGrp="1"/>
          </p:cNvSpPr>
          <p:nvPr>
            <p:ph/>
          </p:nvPr>
        </p:nvSpPr>
        <p:spPr>
          <a:xfrm>
            <a:off x="5996160" y="5151600"/>
            <a:ext cx="1117080" cy="1649160"/>
          </a:xfrm>
          <a:prstGeom prst="rect">
            <a:avLst/>
          </a:prstGeom>
          <a:noFill/>
          <a:ln w="0">
            <a:noFill/>
          </a:ln>
        </p:spPr>
        <p:txBody>
          <a:bodyPr lIns="0" tIns="0" rIns="0" bIns="0" anchor="ctr">
            <a:noAutofit/>
          </a:bodyPr>
          <a:lstStyle/>
          <a:p>
            <a:pPr>
              <a:lnSpc>
                <a:spcPts val="17501"/>
              </a:lnSpc>
              <a:buNone/>
              <a:tabLst>
                <a:tab pos="0" algn="l"/>
              </a:tabLst>
            </a:pPr>
            <a:r>
              <a:rPr lang="de-DE" sz="16600" b="0" strike="noStrike" spc="-100">
                <a:solidFill>
                  <a:srgbClr val="BF71FF"/>
                </a:solidFill>
                <a:latin typeface="OCR A Extended"/>
                <a:ea typeface="Courier Code"/>
              </a:rPr>
              <a:t>C</a:t>
            </a:r>
            <a:endParaRPr lang="en-US" sz="16600" b="0" strike="noStrike" spc="-100">
              <a:solidFill>
                <a:srgbClr val="FFFFFF"/>
              </a:solidFill>
              <a:latin typeface="Courier Code"/>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PlaceHolder 1"/>
          <p:cNvSpPr>
            <a:spLocks noGrp="1"/>
          </p:cNvSpPr>
          <p:nvPr>
            <p:ph/>
          </p:nvPr>
        </p:nvSpPr>
        <p:spPr>
          <a:xfrm>
            <a:off x="3859560" y="1756440"/>
            <a:ext cx="1117800" cy="1648440"/>
          </a:xfrm>
          <a:prstGeom prst="rect">
            <a:avLst/>
          </a:prstGeom>
          <a:noFill/>
          <a:ln w="0">
            <a:noFill/>
          </a:ln>
        </p:spPr>
        <p:txBody>
          <a:bodyPr lIns="0" tIns="0" rIns="0" bIns="0" anchor="ctr">
            <a:noAutofit/>
          </a:bodyPr>
          <a:lstStyle/>
          <a:p>
            <a:pPr algn="ctr">
              <a:lnSpc>
                <a:spcPct val="100000"/>
              </a:lnSpc>
              <a:spcBef>
                <a:spcPts val="1001"/>
              </a:spcBef>
              <a:buNone/>
              <a:tabLst>
                <a:tab pos="0" algn="l"/>
              </a:tabLst>
            </a:pPr>
            <a:r>
              <a:rPr lang="de-DE" sz="16600" b="0" strike="noStrike" spc="-100">
                <a:solidFill>
                  <a:srgbClr val="FFFFFF"/>
                </a:solidFill>
                <a:latin typeface="RBCN_OCR-A-NEW"/>
                <a:ea typeface="Courier Code"/>
              </a:rPr>
              <a:t>R</a:t>
            </a:r>
            <a:endParaRPr lang="en-US" sz="16600" b="0" strike="noStrike" spc="-100">
              <a:solidFill>
                <a:srgbClr val="FFFFFF"/>
              </a:solidFill>
              <a:latin typeface="Courier Code"/>
            </a:endParaRPr>
          </a:p>
        </p:txBody>
      </p:sp>
      <p:sp>
        <p:nvSpPr>
          <p:cNvPr id="660" name="PlaceHolder 2"/>
          <p:cNvSpPr>
            <a:spLocks noGrp="1"/>
          </p:cNvSpPr>
          <p:nvPr>
            <p:ph/>
          </p:nvPr>
        </p:nvSpPr>
        <p:spPr>
          <a:xfrm>
            <a:off x="4977720" y="1755720"/>
            <a:ext cx="1117800" cy="1649160"/>
          </a:xfrm>
          <a:prstGeom prst="rect">
            <a:avLst/>
          </a:prstGeom>
          <a:noFill/>
          <a:ln w="0">
            <a:noFill/>
          </a:ln>
        </p:spPr>
        <p:txBody>
          <a:bodyPr lIns="0" tIns="0" rIns="0" bIns="0" anchor="ctr">
            <a:noAutofit/>
          </a:bodyPr>
          <a:lstStyle/>
          <a:p>
            <a:pPr algn="ctr">
              <a:lnSpc>
                <a:spcPct val="100000"/>
              </a:lnSpc>
              <a:spcBef>
                <a:spcPts val="1001"/>
              </a:spcBef>
              <a:buNone/>
              <a:tabLst>
                <a:tab pos="0" algn="l"/>
              </a:tabLst>
            </a:pPr>
            <a:r>
              <a:rPr lang="de-DE" sz="16600" b="0" strike="noStrike" spc="-100">
                <a:solidFill>
                  <a:srgbClr val="FFFFFF"/>
                </a:solidFill>
                <a:latin typeface="RBCN_OCR-A-NEW"/>
                <a:ea typeface="Courier Code"/>
              </a:rPr>
              <a:t>B</a:t>
            </a:r>
            <a:endParaRPr lang="en-US" sz="16600" b="0" strike="noStrike" spc="-100">
              <a:solidFill>
                <a:srgbClr val="FFFFFF"/>
              </a:solidFill>
              <a:latin typeface="Courier Code"/>
            </a:endParaRPr>
          </a:p>
        </p:txBody>
      </p:sp>
      <p:sp>
        <p:nvSpPr>
          <p:cNvPr id="661" name="PlaceHolder 3"/>
          <p:cNvSpPr>
            <a:spLocks noGrp="1"/>
          </p:cNvSpPr>
          <p:nvPr>
            <p:ph/>
          </p:nvPr>
        </p:nvSpPr>
        <p:spPr>
          <a:xfrm>
            <a:off x="6095880" y="1755720"/>
            <a:ext cx="1117800" cy="1649160"/>
          </a:xfrm>
          <a:prstGeom prst="rect">
            <a:avLst/>
          </a:prstGeom>
          <a:noFill/>
          <a:ln w="0">
            <a:noFill/>
          </a:ln>
        </p:spPr>
        <p:txBody>
          <a:bodyPr lIns="0" tIns="0" rIns="0" bIns="0" anchor="ctr">
            <a:noAutofit/>
          </a:bodyPr>
          <a:lstStyle/>
          <a:p>
            <a:pPr algn="ctr">
              <a:lnSpc>
                <a:spcPct val="100000"/>
              </a:lnSpc>
              <a:spcBef>
                <a:spcPts val="1001"/>
              </a:spcBef>
              <a:buNone/>
              <a:tabLst>
                <a:tab pos="0" algn="l"/>
              </a:tabLst>
            </a:pPr>
            <a:r>
              <a:rPr lang="de-DE" sz="16600" b="0" strike="noStrike" spc="-100">
                <a:solidFill>
                  <a:srgbClr val="FFFFFF"/>
                </a:solidFill>
                <a:latin typeface="RBCN_OCR-A-NEW"/>
                <a:ea typeface="Courier Code"/>
              </a:rPr>
              <a:t>C</a:t>
            </a:r>
            <a:endParaRPr lang="en-US" sz="16600" b="0" strike="noStrike" spc="-100">
              <a:solidFill>
                <a:srgbClr val="FFFFFF"/>
              </a:solidFill>
              <a:latin typeface="Courier Code"/>
            </a:endParaRPr>
          </a:p>
        </p:txBody>
      </p:sp>
      <p:sp>
        <p:nvSpPr>
          <p:cNvPr id="662" name="PlaceHolder 4"/>
          <p:cNvSpPr>
            <a:spLocks noGrp="1"/>
          </p:cNvSpPr>
          <p:nvPr>
            <p:ph/>
          </p:nvPr>
        </p:nvSpPr>
        <p:spPr>
          <a:xfrm>
            <a:off x="3859560" y="3429720"/>
            <a:ext cx="1117800" cy="1648440"/>
          </a:xfrm>
          <a:prstGeom prst="rect">
            <a:avLst/>
          </a:prstGeom>
          <a:noFill/>
          <a:ln w="0">
            <a:noFill/>
          </a:ln>
        </p:spPr>
        <p:txBody>
          <a:bodyPr lIns="0" tIns="0" rIns="0" bIns="0" anchor="ctr">
            <a:noAutofit/>
          </a:bodyPr>
          <a:lstStyle/>
          <a:p>
            <a:pPr algn="ctr">
              <a:lnSpc>
                <a:spcPct val="100000"/>
              </a:lnSpc>
              <a:spcBef>
                <a:spcPts val="1001"/>
              </a:spcBef>
              <a:buNone/>
              <a:tabLst>
                <a:tab pos="0" algn="l"/>
              </a:tabLst>
            </a:pPr>
            <a:r>
              <a:rPr lang="de-DE" sz="16600" b="0" strike="noStrike" spc="-100">
                <a:solidFill>
                  <a:srgbClr val="BF71FF"/>
                </a:solidFill>
                <a:latin typeface="RBCN_OCR-A-NEW"/>
                <a:ea typeface="Courier Code"/>
              </a:rPr>
              <a:t>2</a:t>
            </a:r>
            <a:endParaRPr lang="en-US" sz="16600" b="0" strike="noStrike" spc="-100">
              <a:solidFill>
                <a:srgbClr val="FFFFFF"/>
              </a:solidFill>
              <a:latin typeface="Courier Code"/>
            </a:endParaRPr>
          </a:p>
        </p:txBody>
      </p:sp>
      <p:sp>
        <p:nvSpPr>
          <p:cNvPr id="663" name="PlaceHolder 5"/>
          <p:cNvSpPr>
            <a:spLocks noGrp="1"/>
          </p:cNvSpPr>
          <p:nvPr>
            <p:ph/>
          </p:nvPr>
        </p:nvSpPr>
        <p:spPr>
          <a:xfrm>
            <a:off x="4977720" y="3429000"/>
            <a:ext cx="1117800" cy="1649160"/>
          </a:xfrm>
          <a:prstGeom prst="rect">
            <a:avLst/>
          </a:prstGeom>
          <a:noFill/>
          <a:ln w="0">
            <a:noFill/>
          </a:ln>
        </p:spPr>
        <p:txBody>
          <a:bodyPr lIns="0" tIns="0" rIns="0" bIns="0" anchor="ctr">
            <a:noAutofit/>
          </a:bodyPr>
          <a:lstStyle/>
          <a:p>
            <a:pPr algn="ctr">
              <a:lnSpc>
                <a:spcPct val="100000"/>
              </a:lnSpc>
              <a:spcBef>
                <a:spcPts val="1001"/>
              </a:spcBef>
              <a:buNone/>
              <a:tabLst>
                <a:tab pos="0" algn="l"/>
              </a:tabLst>
            </a:pPr>
            <a:r>
              <a:rPr lang="de-DE" sz="16600" b="0" strike="noStrike" spc="-100">
                <a:solidFill>
                  <a:srgbClr val="BF71FF"/>
                </a:solidFill>
                <a:latin typeface="RBCN_OCR-A-NEW"/>
                <a:ea typeface="Courier Code"/>
              </a:rPr>
              <a:t>0</a:t>
            </a:r>
            <a:endParaRPr lang="en-US" sz="16600" b="0" strike="noStrike" spc="-100">
              <a:solidFill>
                <a:srgbClr val="FFFFFF"/>
              </a:solidFill>
              <a:latin typeface="Courier Code"/>
            </a:endParaRPr>
          </a:p>
        </p:txBody>
      </p:sp>
      <p:sp>
        <p:nvSpPr>
          <p:cNvPr id="664" name="PlaceHolder 6"/>
          <p:cNvSpPr>
            <a:spLocks noGrp="1"/>
          </p:cNvSpPr>
          <p:nvPr>
            <p:ph/>
          </p:nvPr>
        </p:nvSpPr>
        <p:spPr>
          <a:xfrm>
            <a:off x="6095880" y="3429000"/>
            <a:ext cx="1117800" cy="1649160"/>
          </a:xfrm>
          <a:prstGeom prst="rect">
            <a:avLst/>
          </a:prstGeom>
          <a:noFill/>
          <a:ln w="0">
            <a:noFill/>
          </a:ln>
        </p:spPr>
        <p:txBody>
          <a:bodyPr lIns="0" tIns="0" rIns="0" bIns="0" anchor="ctr">
            <a:noAutofit/>
          </a:bodyPr>
          <a:lstStyle/>
          <a:p>
            <a:pPr algn="ctr">
              <a:lnSpc>
                <a:spcPct val="100000"/>
              </a:lnSpc>
              <a:spcBef>
                <a:spcPts val="1001"/>
              </a:spcBef>
              <a:buNone/>
              <a:tabLst>
                <a:tab pos="0" algn="l"/>
              </a:tabLst>
            </a:pPr>
            <a:r>
              <a:rPr lang="de-DE" sz="16600" b="0" strike="noStrike" spc="-100">
                <a:solidFill>
                  <a:srgbClr val="BF71FF"/>
                </a:solidFill>
                <a:latin typeface="RBCN_OCR-A-NEW"/>
                <a:ea typeface="Courier Code"/>
              </a:rPr>
              <a:t>2</a:t>
            </a:r>
            <a:endParaRPr lang="en-US" sz="16600" b="0" strike="noStrike" spc="-100">
              <a:solidFill>
                <a:srgbClr val="FFFFFF"/>
              </a:solidFill>
              <a:latin typeface="Courier Code"/>
            </a:endParaRPr>
          </a:p>
        </p:txBody>
      </p:sp>
      <p:sp>
        <p:nvSpPr>
          <p:cNvPr id="665" name="PlaceHolder 7"/>
          <p:cNvSpPr>
            <a:spLocks noGrp="1"/>
          </p:cNvSpPr>
          <p:nvPr>
            <p:ph/>
          </p:nvPr>
        </p:nvSpPr>
        <p:spPr>
          <a:xfrm>
            <a:off x="7214040" y="1757880"/>
            <a:ext cx="1117800" cy="1649160"/>
          </a:xfrm>
          <a:prstGeom prst="rect">
            <a:avLst/>
          </a:prstGeom>
          <a:noFill/>
          <a:ln w="0">
            <a:noFill/>
          </a:ln>
        </p:spPr>
        <p:txBody>
          <a:bodyPr lIns="0" tIns="0" rIns="0" bIns="0" anchor="ctr">
            <a:noAutofit/>
          </a:bodyPr>
          <a:lstStyle/>
          <a:p>
            <a:pPr algn="ctr">
              <a:lnSpc>
                <a:spcPct val="100000"/>
              </a:lnSpc>
              <a:spcBef>
                <a:spcPts val="1001"/>
              </a:spcBef>
              <a:buNone/>
              <a:tabLst>
                <a:tab pos="0" algn="l"/>
              </a:tabLst>
            </a:pPr>
            <a:r>
              <a:rPr lang="de-DE" sz="16600" b="0" strike="noStrike" spc="-100">
                <a:solidFill>
                  <a:srgbClr val="FFFFFF"/>
                </a:solidFill>
                <a:latin typeface="RBCN_OCR-A-NEW"/>
                <a:ea typeface="Courier Code"/>
              </a:rPr>
              <a:t>N</a:t>
            </a:r>
            <a:endParaRPr lang="en-US" sz="16600" b="0" strike="noStrike" spc="-100">
              <a:solidFill>
                <a:srgbClr val="FFFFFF"/>
              </a:solidFill>
              <a:latin typeface="Courier Code"/>
            </a:endParaRPr>
          </a:p>
        </p:txBody>
      </p:sp>
      <p:sp>
        <p:nvSpPr>
          <p:cNvPr id="666" name="PlaceHolder 8"/>
          <p:cNvSpPr>
            <a:spLocks noGrp="1"/>
          </p:cNvSpPr>
          <p:nvPr>
            <p:ph/>
          </p:nvPr>
        </p:nvSpPr>
        <p:spPr>
          <a:xfrm>
            <a:off x="7214040" y="3429720"/>
            <a:ext cx="1117800" cy="1649160"/>
          </a:xfrm>
          <a:prstGeom prst="rect">
            <a:avLst/>
          </a:prstGeom>
          <a:noFill/>
          <a:ln w="0">
            <a:noFill/>
          </a:ln>
        </p:spPr>
        <p:txBody>
          <a:bodyPr lIns="0" tIns="0" rIns="0" bIns="0" anchor="ctr">
            <a:noAutofit/>
          </a:bodyPr>
          <a:lstStyle/>
          <a:p>
            <a:pPr algn="ctr">
              <a:lnSpc>
                <a:spcPct val="100000"/>
              </a:lnSpc>
              <a:spcBef>
                <a:spcPts val="1001"/>
              </a:spcBef>
              <a:buNone/>
              <a:tabLst>
                <a:tab pos="0" algn="l"/>
              </a:tabLst>
            </a:pPr>
            <a:r>
              <a:rPr lang="de-DE" sz="16600" b="0" strike="noStrike" spc="-100">
                <a:solidFill>
                  <a:srgbClr val="BF71FF"/>
                </a:solidFill>
                <a:latin typeface="RBCN_OCR-A-NEW"/>
                <a:ea typeface="Courier Code"/>
              </a:rPr>
              <a:t>4</a:t>
            </a:r>
            <a:endParaRPr lang="en-US" sz="16600" b="0" strike="noStrike" spc="-100">
              <a:solidFill>
                <a:srgbClr val="FFFFFF"/>
              </a:solidFill>
              <a:latin typeface="Courier Code"/>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PlaceHolder 1"/>
          <p:cNvSpPr>
            <a:spLocks noGrp="1"/>
          </p:cNvSpPr>
          <p:nvPr>
            <p:ph/>
          </p:nvPr>
        </p:nvSpPr>
        <p:spPr>
          <a:xfrm>
            <a:off x="3759120" y="942480"/>
            <a:ext cx="1117800" cy="1648440"/>
          </a:xfrm>
          <a:prstGeom prst="rect">
            <a:avLst/>
          </a:prstGeom>
          <a:noFill/>
          <a:ln w="0">
            <a:noFill/>
          </a:ln>
        </p:spPr>
        <p:txBody>
          <a:bodyPr lIns="0" tIns="0" rIns="0" bIns="0" anchor="ctr">
            <a:noAutofit/>
          </a:bodyPr>
          <a:lstStyle/>
          <a:p>
            <a:pPr>
              <a:lnSpc>
                <a:spcPct val="90000"/>
              </a:lnSpc>
              <a:spcBef>
                <a:spcPts val="1001"/>
              </a:spcBef>
              <a:buNone/>
              <a:tabLst>
                <a:tab pos="0" algn="l"/>
              </a:tabLst>
            </a:pPr>
            <a:r>
              <a:rPr lang="de-DE" sz="16600" b="0" strike="noStrike" spc="-100" dirty="0">
                <a:solidFill>
                  <a:srgbClr val="FFFFFF"/>
                </a:solidFill>
                <a:latin typeface="RBCN_OCR-A-NEW" pitchFamily="2" charset="0"/>
                <a:ea typeface="Courier Code"/>
              </a:rPr>
              <a:t>K</a:t>
            </a:r>
            <a:endParaRPr lang="en-US" sz="16600" b="0" strike="noStrike" spc="-100" dirty="0">
              <a:solidFill>
                <a:srgbClr val="FFFFFF"/>
              </a:solidFill>
              <a:latin typeface="RBCN_OCR-A-NEW" pitchFamily="2" charset="0"/>
            </a:endParaRPr>
          </a:p>
        </p:txBody>
      </p:sp>
      <p:sp>
        <p:nvSpPr>
          <p:cNvPr id="603" name="PlaceHolder 2"/>
          <p:cNvSpPr>
            <a:spLocks noGrp="1"/>
          </p:cNvSpPr>
          <p:nvPr>
            <p:ph/>
          </p:nvPr>
        </p:nvSpPr>
        <p:spPr>
          <a:xfrm>
            <a:off x="4877280" y="941760"/>
            <a:ext cx="1117800" cy="1649160"/>
          </a:xfrm>
          <a:prstGeom prst="rect">
            <a:avLst/>
          </a:prstGeom>
          <a:noFill/>
          <a:ln w="0">
            <a:noFill/>
          </a:ln>
        </p:spPr>
        <p:txBody>
          <a:bodyPr lIns="0" tIns="0" rIns="0" bIns="0" anchor="ctr">
            <a:noAutofit/>
          </a:bodyPr>
          <a:lstStyle/>
          <a:p>
            <a:pPr>
              <a:lnSpc>
                <a:spcPct val="90000"/>
              </a:lnSpc>
              <a:spcBef>
                <a:spcPts val="1001"/>
              </a:spcBef>
              <a:buNone/>
              <a:tabLst>
                <a:tab pos="0" algn="l"/>
              </a:tabLst>
            </a:pPr>
            <a:r>
              <a:rPr lang="de-DE" sz="16600" b="0" strike="noStrike" spc="-100" dirty="0">
                <a:solidFill>
                  <a:srgbClr val="FFFFFF"/>
                </a:solidFill>
                <a:latin typeface="RBCN_OCR-A-NEW" pitchFamily="2" charset="0"/>
                <a:ea typeface="Courier Code"/>
              </a:rPr>
              <a:t>W</a:t>
            </a:r>
            <a:endParaRPr lang="en-US" sz="16600" b="0" strike="noStrike" spc="-100" dirty="0">
              <a:solidFill>
                <a:srgbClr val="FFFFFF"/>
              </a:solidFill>
              <a:latin typeface="RBCN_OCR-A-NEW" pitchFamily="2" charset="0"/>
            </a:endParaRPr>
          </a:p>
        </p:txBody>
      </p:sp>
      <p:sp>
        <p:nvSpPr>
          <p:cNvPr id="604" name="PlaceHolder 3"/>
          <p:cNvSpPr>
            <a:spLocks noGrp="1"/>
          </p:cNvSpPr>
          <p:nvPr>
            <p:ph/>
          </p:nvPr>
        </p:nvSpPr>
        <p:spPr>
          <a:xfrm>
            <a:off x="5995440" y="941760"/>
            <a:ext cx="1117800" cy="1649160"/>
          </a:xfrm>
          <a:prstGeom prst="rect">
            <a:avLst/>
          </a:prstGeom>
          <a:noFill/>
          <a:ln w="0">
            <a:noFill/>
          </a:ln>
        </p:spPr>
        <p:txBody>
          <a:bodyPr lIns="0" tIns="0" rIns="0" bIns="0" anchor="ctr">
            <a:noAutofit/>
          </a:bodyPr>
          <a:lstStyle/>
          <a:p>
            <a:pPr>
              <a:lnSpc>
                <a:spcPct val="90000"/>
              </a:lnSpc>
              <a:spcBef>
                <a:spcPts val="1001"/>
              </a:spcBef>
              <a:buNone/>
              <a:tabLst>
                <a:tab pos="0" algn="l"/>
              </a:tabLst>
            </a:pPr>
            <a:r>
              <a:rPr lang="de-DE" sz="16600" b="0" strike="noStrike" spc="-100" dirty="0">
                <a:solidFill>
                  <a:srgbClr val="FFFFFF"/>
                </a:solidFill>
                <a:latin typeface="RBCN_OCR-A-NEW" pitchFamily="2" charset="0"/>
                <a:ea typeface="Courier Code"/>
              </a:rPr>
              <a:t>R</a:t>
            </a:r>
            <a:endParaRPr lang="en-US" sz="16600" b="0" strike="noStrike" spc="-100" dirty="0">
              <a:solidFill>
                <a:srgbClr val="FFFFFF"/>
              </a:solidFill>
              <a:latin typeface="RBCN_OCR-A-NEW" pitchFamily="2" charset="0"/>
            </a:endParaRPr>
          </a:p>
        </p:txBody>
      </p:sp>
      <p:sp>
        <p:nvSpPr>
          <p:cNvPr id="605" name="PlaceHolder 4"/>
          <p:cNvSpPr>
            <a:spLocks noGrp="1"/>
          </p:cNvSpPr>
          <p:nvPr>
            <p:ph/>
          </p:nvPr>
        </p:nvSpPr>
        <p:spPr>
          <a:xfrm>
            <a:off x="3759120" y="2604960"/>
            <a:ext cx="1117800" cy="1648440"/>
          </a:xfrm>
          <a:prstGeom prst="rect">
            <a:avLst/>
          </a:prstGeom>
          <a:noFill/>
          <a:ln w="0">
            <a:noFill/>
          </a:ln>
        </p:spPr>
        <p:txBody>
          <a:bodyPr lIns="0" tIns="0" rIns="0" bIns="0" anchor="ctr">
            <a:noAutofit/>
          </a:bodyPr>
          <a:lstStyle/>
          <a:p>
            <a:pPr>
              <a:lnSpc>
                <a:spcPct val="90000"/>
              </a:lnSpc>
              <a:spcBef>
                <a:spcPts val="1001"/>
              </a:spcBef>
              <a:buNone/>
              <a:tabLst>
                <a:tab pos="0" algn="l"/>
              </a:tabLst>
            </a:pPr>
            <a:r>
              <a:rPr lang="de-DE" sz="16600" b="0" strike="noStrike" spc="-100" dirty="0">
                <a:solidFill>
                  <a:srgbClr val="FFFFFF"/>
                </a:solidFill>
                <a:latin typeface="RBCN_OCR-A-NEW" pitchFamily="2" charset="0"/>
                <a:ea typeface="Courier Code"/>
              </a:rPr>
              <a:t>D</a:t>
            </a:r>
            <a:endParaRPr lang="en-US" sz="16600" b="0" strike="noStrike" spc="-100" dirty="0">
              <a:solidFill>
                <a:srgbClr val="FFFFFF"/>
              </a:solidFill>
              <a:latin typeface="RBCN_OCR-A-NEW" pitchFamily="2" charset="0"/>
            </a:endParaRPr>
          </a:p>
        </p:txBody>
      </p:sp>
      <p:sp>
        <p:nvSpPr>
          <p:cNvPr id="606" name="PlaceHolder 5"/>
          <p:cNvSpPr>
            <a:spLocks noGrp="1"/>
          </p:cNvSpPr>
          <p:nvPr>
            <p:ph/>
          </p:nvPr>
        </p:nvSpPr>
        <p:spPr>
          <a:xfrm>
            <a:off x="4877280" y="2604240"/>
            <a:ext cx="1117800" cy="1649160"/>
          </a:xfrm>
          <a:prstGeom prst="rect">
            <a:avLst/>
          </a:prstGeom>
          <a:noFill/>
          <a:ln w="0">
            <a:noFill/>
          </a:ln>
        </p:spPr>
        <p:txBody>
          <a:bodyPr lIns="0" tIns="0" rIns="0" bIns="0" anchor="ctr">
            <a:noAutofit/>
          </a:bodyPr>
          <a:lstStyle/>
          <a:p>
            <a:pPr>
              <a:lnSpc>
                <a:spcPct val="90000"/>
              </a:lnSpc>
              <a:spcBef>
                <a:spcPts val="1001"/>
              </a:spcBef>
              <a:buNone/>
              <a:tabLst>
                <a:tab pos="0" algn="l"/>
              </a:tabLst>
            </a:pPr>
            <a:r>
              <a:rPr lang="de-DE" sz="16600" b="0" strike="noStrike" spc="-100" dirty="0">
                <a:solidFill>
                  <a:srgbClr val="FFFFFF"/>
                </a:solidFill>
                <a:latin typeface="RBCN_OCR-A-NEW" pitchFamily="2" charset="0"/>
                <a:ea typeface="Courier Code"/>
              </a:rPr>
              <a:t>R</a:t>
            </a:r>
            <a:endParaRPr lang="en-US" sz="16600" b="0" strike="noStrike" spc="-100" dirty="0">
              <a:solidFill>
                <a:srgbClr val="FFFFFF"/>
              </a:solidFill>
              <a:latin typeface="RBCN_OCR-A-NEW" pitchFamily="2" charset="0"/>
            </a:endParaRPr>
          </a:p>
        </p:txBody>
      </p:sp>
      <p:sp>
        <p:nvSpPr>
          <p:cNvPr id="607" name="PlaceHolder 6"/>
          <p:cNvSpPr>
            <a:spLocks noGrp="1"/>
          </p:cNvSpPr>
          <p:nvPr>
            <p:ph/>
          </p:nvPr>
        </p:nvSpPr>
        <p:spPr>
          <a:xfrm>
            <a:off x="5995440" y="2604240"/>
            <a:ext cx="1117800" cy="1649160"/>
          </a:xfrm>
          <a:prstGeom prst="rect">
            <a:avLst/>
          </a:prstGeom>
          <a:noFill/>
          <a:ln w="0">
            <a:noFill/>
          </a:ln>
        </p:spPr>
        <p:txBody>
          <a:bodyPr lIns="0" tIns="0" rIns="0" bIns="0" anchor="ctr">
            <a:noAutofit/>
          </a:bodyPr>
          <a:lstStyle/>
          <a:p>
            <a:pPr>
              <a:lnSpc>
                <a:spcPct val="90000"/>
              </a:lnSpc>
              <a:spcBef>
                <a:spcPts val="1001"/>
              </a:spcBef>
              <a:buNone/>
              <a:tabLst>
                <a:tab pos="0" algn="l"/>
              </a:tabLst>
            </a:pPr>
            <a:r>
              <a:rPr lang="de-DE" sz="16600" b="0" strike="noStrike" spc="-100" dirty="0">
                <a:solidFill>
                  <a:srgbClr val="FFFFFF"/>
                </a:solidFill>
                <a:latin typeface="RBCN_OCR-A-NEW" pitchFamily="2" charset="0"/>
                <a:ea typeface="Courier Code"/>
              </a:rPr>
              <a:t>V</a:t>
            </a:r>
            <a:endParaRPr lang="en-US" sz="16600" b="0" strike="noStrike" spc="-100" dirty="0">
              <a:solidFill>
                <a:srgbClr val="FFFFFF"/>
              </a:solidFill>
              <a:latin typeface="RBCN_OCR-A-NEW" pitchFamily="2" charset="0"/>
            </a:endParaRPr>
          </a:p>
        </p:txBody>
      </p:sp>
      <p:sp>
        <p:nvSpPr>
          <p:cNvPr id="608" name="PlaceHolder 7"/>
          <p:cNvSpPr>
            <a:spLocks noGrp="1"/>
          </p:cNvSpPr>
          <p:nvPr>
            <p:ph/>
          </p:nvPr>
        </p:nvSpPr>
        <p:spPr>
          <a:xfrm>
            <a:off x="3759120" y="4267440"/>
            <a:ext cx="1117800" cy="1648440"/>
          </a:xfrm>
          <a:prstGeom prst="rect">
            <a:avLst/>
          </a:prstGeom>
          <a:noFill/>
          <a:ln w="0">
            <a:noFill/>
          </a:ln>
        </p:spPr>
        <p:txBody>
          <a:bodyPr lIns="0" tIns="0" rIns="0" bIns="0" anchor="ctr">
            <a:noAutofit/>
          </a:bodyPr>
          <a:lstStyle/>
          <a:p>
            <a:pPr>
              <a:lnSpc>
                <a:spcPct val="90000"/>
              </a:lnSpc>
              <a:spcBef>
                <a:spcPts val="1001"/>
              </a:spcBef>
              <a:buNone/>
              <a:tabLst>
                <a:tab pos="0" algn="l"/>
              </a:tabLst>
            </a:pPr>
            <a:r>
              <a:rPr lang="de-DE" sz="16600" b="0" strike="noStrike" spc="-100" dirty="0">
                <a:solidFill>
                  <a:srgbClr val="BF71FF"/>
                </a:solidFill>
                <a:latin typeface="RBCN_OCR-A-NEW" pitchFamily="2" charset="0"/>
                <a:ea typeface="Courier Code"/>
              </a:rPr>
              <a:t>R</a:t>
            </a:r>
            <a:endParaRPr lang="en-US" sz="16600" b="0" strike="noStrike" spc="-100" dirty="0">
              <a:solidFill>
                <a:srgbClr val="FFFFFF"/>
              </a:solidFill>
              <a:latin typeface="RBCN_OCR-A-NEW" pitchFamily="2" charset="0"/>
            </a:endParaRPr>
          </a:p>
        </p:txBody>
      </p:sp>
      <p:sp>
        <p:nvSpPr>
          <p:cNvPr id="609" name="PlaceHolder 8"/>
          <p:cNvSpPr>
            <a:spLocks noGrp="1"/>
          </p:cNvSpPr>
          <p:nvPr>
            <p:ph/>
          </p:nvPr>
        </p:nvSpPr>
        <p:spPr>
          <a:xfrm>
            <a:off x="4877280" y="4266720"/>
            <a:ext cx="1117800" cy="1649160"/>
          </a:xfrm>
          <a:prstGeom prst="rect">
            <a:avLst/>
          </a:prstGeom>
          <a:noFill/>
          <a:ln w="0">
            <a:noFill/>
          </a:ln>
        </p:spPr>
        <p:txBody>
          <a:bodyPr lIns="0" tIns="0" rIns="0" bIns="0" anchor="ctr">
            <a:noAutofit/>
          </a:bodyPr>
          <a:lstStyle/>
          <a:p>
            <a:pPr>
              <a:lnSpc>
                <a:spcPct val="90000"/>
              </a:lnSpc>
              <a:spcBef>
                <a:spcPts val="1001"/>
              </a:spcBef>
              <a:buNone/>
              <a:tabLst>
                <a:tab pos="0" algn="l"/>
              </a:tabLst>
            </a:pPr>
            <a:r>
              <a:rPr lang="de-DE" sz="16600" b="0" strike="noStrike" spc="-100" dirty="0">
                <a:solidFill>
                  <a:srgbClr val="BF71FF"/>
                </a:solidFill>
                <a:latin typeface="RBCN_OCR-A-NEW" pitchFamily="2" charset="0"/>
                <a:ea typeface="Courier Code"/>
              </a:rPr>
              <a:t>P</a:t>
            </a:r>
            <a:endParaRPr lang="en-US" sz="16600" b="0" strike="noStrike" spc="-100" dirty="0">
              <a:solidFill>
                <a:srgbClr val="FFFFFF"/>
              </a:solidFill>
              <a:latin typeface="RBCN_OCR-A-NEW" pitchFamily="2" charset="0"/>
            </a:endParaRPr>
          </a:p>
        </p:txBody>
      </p:sp>
      <p:sp>
        <p:nvSpPr>
          <p:cNvPr id="610" name="PlaceHolder 9"/>
          <p:cNvSpPr>
            <a:spLocks noGrp="1"/>
          </p:cNvSpPr>
          <p:nvPr>
            <p:ph/>
          </p:nvPr>
        </p:nvSpPr>
        <p:spPr>
          <a:xfrm>
            <a:off x="5995440" y="4266720"/>
            <a:ext cx="1117800" cy="1649160"/>
          </a:xfrm>
          <a:prstGeom prst="rect">
            <a:avLst/>
          </a:prstGeom>
          <a:noFill/>
          <a:ln w="0">
            <a:noFill/>
          </a:ln>
        </p:spPr>
        <p:txBody>
          <a:bodyPr lIns="0" tIns="0" rIns="0" bIns="0" anchor="ctr">
            <a:noAutofit/>
          </a:bodyPr>
          <a:lstStyle/>
          <a:p>
            <a:pPr>
              <a:lnSpc>
                <a:spcPct val="90000"/>
              </a:lnSpc>
              <a:spcBef>
                <a:spcPts val="1001"/>
              </a:spcBef>
              <a:buNone/>
              <a:tabLst>
                <a:tab pos="0" algn="l"/>
              </a:tabLst>
            </a:pPr>
            <a:r>
              <a:rPr lang="de-DE" sz="16600" b="0" strike="noStrike" spc="-100" dirty="0">
                <a:solidFill>
                  <a:srgbClr val="BF71FF"/>
                </a:solidFill>
                <a:latin typeface="RBCN_OCR-A-NEW" pitchFamily="2" charset="0"/>
                <a:ea typeface="Courier Code"/>
              </a:rPr>
              <a:t>A</a:t>
            </a:r>
            <a:endParaRPr lang="en-US" sz="16600" b="0" strike="noStrike" spc="-100" dirty="0">
              <a:solidFill>
                <a:srgbClr val="FFFFFF"/>
              </a:solidFill>
              <a:latin typeface="RBCN_OCR-A-NEW" pitchFamily="2" charset="0"/>
            </a:endParaRPr>
          </a:p>
        </p:txBody>
      </p:sp>
      <p:sp>
        <p:nvSpPr>
          <p:cNvPr id="611" name="PlaceHolder 10"/>
          <p:cNvSpPr>
            <a:spLocks noGrp="1"/>
          </p:cNvSpPr>
          <p:nvPr>
            <p:ph/>
          </p:nvPr>
        </p:nvSpPr>
        <p:spPr>
          <a:xfrm>
            <a:off x="7113960" y="943920"/>
            <a:ext cx="1117800" cy="1649160"/>
          </a:xfrm>
          <a:prstGeom prst="rect">
            <a:avLst/>
          </a:prstGeom>
          <a:noFill/>
          <a:ln w="0">
            <a:noFill/>
          </a:ln>
        </p:spPr>
        <p:txBody>
          <a:bodyPr lIns="0" tIns="0" rIns="0" bIns="0" anchor="ctr">
            <a:noAutofit/>
          </a:bodyPr>
          <a:lstStyle/>
          <a:p>
            <a:pPr>
              <a:lnSpc>
                <a:spcPct val="90000"/>
              </a:lnSpc>
              <a:spcBef>
                <a:spcPts val="1001"/>
              </a:spcBef>
              <a:buNone/>
              <a:tabLst>
                <a:tab pos="0" algn="l"/>
              </a:tabLst>
            </a:pPr>
            <a:r>
              <a:rPr lang="de-DE" sz="16600" b="0" strike="noStrike" spc="-100" dirty="0">
                <a:solidFill>
                  <a:srgbClr val="FFFFFF"/>
                </a:solidFill>
                <a:latin typeface="RBCN_OCR-A-NEW" pitchFamily="2" charset="0"/>
                <a:ea typeface="Courier Code"/>
              </a:rPr>
              <a:t>D</a:t>
            </a:r>
            <a:endParaRPr lang="en-US" sz="16600" b="0" strike="noStrike" spc="-100" dirty="0">
              <a:solidFill>
                <a:srgbClr val="FFFFFF"/>
              </a:solidFill>
              <a:latin typeface="RBCN_OCR-A-NEW" pitchFamily="2" charset="0"/>
            </a:endParaRPr>
          </a:p>
        </p:txBody>
      </p:sp>
      <p:sp>
        <p:nvSpPr>
          <p:cNvPr id="612" name="PlaceHolder 11"/>
          <p:cNvSpPr>
            <a:spLocks noGrp="1"/>
          </p:cNvSpPr>
          <p:nvPr>
            <p:ph/>
          </p:nvPr>
        </p:nvSpPr>
        <p:spPr>
          <a:xfrm>
            <a:off x="7113960" y="2606400"/>
            <a:ext cx="1117800" cy="1649160"/>
          </a:xfrm>
          <a:prstGeom prst="rect">
            <a:avLst/>
          </a:prstGeom>
          <a:noFill/>
          <a:ln w="0">
            <a:noFill/>
          </a:ln>
        </p:spPr>
        <p:txBody>
          <a:bodyPr lIns="0" tIns="0" rIns="0" bIns="0" anchor="ctr">
            <a:noAutofit/>
          </a:bodyPr>
          <a:lstStyle/>
          <a:p>
            <a:pPr>
              <a:lnSpc>
                <a:spcPct val="90000"/>
              </a:lnSpc>
              <a:spcBef>
                <a:spcPts val="1001"/>
              </a:spcBef>
              <a:buNone/>
              <a:tabLst>
                <a:tab pos="0" algn="l"/>
              </a:tabLst>
            </a:pPr>
            <a:r>
              <a:rPr lang="de-DE" sz="16600" b="0" strike="noStrike" spc="-100" dirty="0">
                <a:solidFill>
                  <a:srgbClr val="FFFFFF"/>
                </a:solidFill>
                <a:latin typeface="RBCN_OCR-A-NEW" pitchFamily="2" charset="0"/>
                <a:ea typeface="Courier Code"/>
              </a:rPr>
              <a:t>N</a:t>
            </a:r>
            <a:endParaRPr lang="en-US" sz="16600" b="0" strike="noStrike" spc="-100" dirty="0">
              <a:solidFill>
                <a:srgbClr val="FFFFFF"/>
              </a:solidFill>
              <a:latin typeface="RBCN_OCR-A-NEW" pitchFamily="2" charset="0"/>
            </a:endParaRPr>
          </a:p>
        </p:txBody>
      </p:sp>
      <p:pic>
        <p:nvPicPr>
          <p:cNvPr id="613" name="Picture 44"/>
          <p:cNvPicPr/>
          <p:nvPr/>
        </p:nvPicPr>
        <p:blipFill>
          <a:blip r:embed="rId2"/>
          <a:stretch/>
        </p:blipFill>
        <p:spPr>
          <a:xfrm>
            <a:off x="7113960" y="4449600"/>
            <a:ext cx="1283400" cy="1283400"/>
          </a:xfrm>
          <a:prstGeom prst="rect">
            <a:avLst/>
          </a:prstGeom>
          <a:ln w="0">
            <a:noFill/>
          </a:ln>
          <a:effectLst>
            <a:glow rad="254160">
              <a:srgbClr val="000000">
                <a:alpha val="50000"/>
              </a:srgbClr>
            </a:glow>
          </a:effec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 name="PlaceHolder 1"/>
          <p:cNvSpPr>
            <a:spLocks noGrp="1"/>
          </p:cNvSpPr>
          <p:nvPr>
            <p:ph type="subTitle"/>
          </p:nvPr>
        </p:nvSpPr>
        <p:spPr>
          <a:xfrm>
            <a:off x="330120" y="3439440"/>
            <a:ext cx="11528640" cy="1861560"/>
          </a:xfrm>
          <a:prstGeom prst="rect">
            <a:avLst/>
          </a:prstGeom>
          <a:noFill/>
          <a:ln w="0">
            <a:noFill/>
          </a:ln>
        </p:spPr>
        <p:txBody>
          <a:bodyPr lIns="0" tIns="0" rIns="0" bIns="0" numCol="1" spcCol="0" anchor="t">
            <a:noAutofit/>
          </a:bodyPr>
          <a:lstStyle/>
          <a:p>
            <a:pPr marL="179280" indent="-173160">
              <a:lnSpc>
                <a:spcPct val="90000"/>
              </a:lnSpc>
              <a:spcBef>
                <a:spcPts val="1001"/>
              </a:spcBef>
              <a:buNone/>
              <a:tabLst>
                <a:tab pos="0" algn="l"/>
              </a:tabLst>
            </a:pPr>
            <a:r>
              <a:rPr lang="en-US" sz="6000" b="0" strike="noStrike" cap="all" dirty="0" err="1">
                <a:solidFill>
                  <a:srgbClr val="BF71FF"/>
                </a:solidFill>
                <a:latin typeface="RBCN_OCR-A-NEW" pitchFamily="2" charset="0"/>
                <a:ea typeface="Courier Code"/>
              </a:rPr>
              <a:t>RFSwarm</a:t>
            </a:r>
            <a:r>
              <a:rPr lang="en-US" sz="6000" b="0" strike="noStrike" cap="all" dirty="0">
                <a:solidFill>
                  <a:srgbClr val="BF71FF"/>
                </a:solidFill>
                <a:latin typeface="RBCN_OCR-A-NEW" pitchFamily="2" charset="0"/>
                <a:ea typeface="Courier Code"/>
              </a:rPr>
              <a:t> how it came about and where it's going</a:t>
            </a:r>
            <a:endParaRPr lang="en-GB" sz="6000" b="0" strike="noStrike" dirty="0">
              <a:latin typeface="RBCN_OCR-A-NEW" pitchFamily="2" charset="0"/>
            </a:endParaRPr>
          </a:p>
        </p:txBody>
      </p:sp>
      <p:sp>
        <p:nvSpPr>
          <p:cNvPr id="615" name="PlaceHolder 2"/>
          <p:cNvSpPr>
            <a:spLocks noGrp="1"/>
          </p:cNvSpPr>
          <p:nvPr>
            <p:ph type="title"/>
          </p:nvPr>
        </p:nvSpPr>
        <p:spPr>
          <a:xfrm>
            <a:off x="333000" y="1577520"/>
            <a:ext cx="11525760" cy="1861560"/>
          </a:xfrm>
          <a:prstGeom prst="rect">
            <a:avLst/>
          </a:prstGeom>
          <a:noFill/>
          <a:ln w="0">
            <a:noFill/>
          </a:ln>
        </p:spPr>
        <p:txBody>
          <a:bodyPr lIns="0" tIns="0" rIns="0" bIns="0" anchor="b">
            <a:noAutofit/>
          </a:bodyPr>
          <a:lstStyle/>
          <a:p>
            <a:pPr marL="6480">
              <a:lnSpc>
                <a:spcPct val="90000"/>
              </a:lnSpc>
              <a:buNone/>
              <a:tabLst>
                <a:tab pos="0" algn="l"/>
              </a:tabLst>
            </a:pPr>
            <a:r>
              <a:rPr lang="de-DE" sz="6000" b="0" strike="noStrike" cap="all" dirty="0" err="1">
                <a:solidFill>
                  <a:srgbClr val="FFFFFF"/>
                </a:solidFill>
                <a:latin typeface="RBCN_OCR-A-NEW" pitchFamily="2" charset="0"/>
              </a:rPr>
              <a:t>RFSwarm</a:t>
            </a:r>
            <a:r>
              <a:rPr lang="de-DE" sz="6000" b="0" strike="noStrike" cap="all" dirty="0">
                <a:solidFill>
                  <a:srgbClr val="FFFFFF"/>
                </a:solidFill>
                <a:latin typeface="RBCN_OCR-A-NEW" pitchFamily="2" charset="0"/>
              </a:rPr>
              <a:t> Talk</a:t>
            </a:r>
            <a:endParaRPr lang="en-US" sz="6000" b="0" strike="noStrike" dirty="0">
              <a:solidFill>
                <a:srgbClr val="FFFFFF"/>
              </a:solidFill>
              <a:latin typeface="RBCN_OCR-A-NEW" pitchFamily="2" charset="0"/>
            </a:endParaRPr>
          </a:p>
        </p:txBody>
      </p:sp>
      <p:sp>
        <p:nvSpPr>
          <p:cNvPr id="616" name="PlaceHolder 3"/>
          <p:cNvSpPr>
            <a:spLocks noGrp="1"/>
          </p:cNvSpPr>
          <p:nvPr>
            <p:ph/>
          </p:nvPr>
        </p:nvSpPr>
        <p:spPr>
          <a:xfrm>
            <a:off x="330120" y="5301360"/>
            <a:ext cx="11528640" cy="1295640"/>
          </a:xfrm>
          <a:prstGeom prst="rect">
            <a:avLst/>
          </a:prstGeom>
          <a:noFill/>
          <a:ln w="0">
            <a:noFill/>
          </a:ln>
        </p:spPr>
        <p:txBody>
          <a:bodyPr lIns="0" tIns="0" rIns="0" bIns="0" anchor="t">
            <a:noAutofit/>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PlaceHolder 1"/>
          <p:cNvSpPr>
            <a:spLocks noGrp="1"/>
          </p:cNvSpPr>
          <p:nvPr>
            <p:ph type="dt" idx="22"/>
          </p:nvPr>
        </p:nvSpPr>
        <p:spPr>
          <a:xfrm>
            <a:off x="2098800" y="6246000"/>
            <a:ext cx="3996720" cy="364680"/>
          </a:xfrm>
          <a:prstGeom prst="rect">
            <a:avLst/>
          </a:prstGeom>
          <a:noFill/>
          <a:ln w="0">
            <a:noFill/>
          </a:ln>
        </p:spPr>
        <p:txBody>
          <a:bodyPr anchor="ctr">
            <a:noAutofit/>
          </a:bodyPr>
          <a:lstStyle>
            <a:lvl1pPr>
              <a:defRPr lang="en-GB" sz="2400" b="0" strike="noStrike" spc="-1">
                <a:latin typeface="Times New Roman"/>
              </a:defRPr>
            </a:lvl1pPr>
          </a:lstStyle>
          <a:p>
            <a:endParaRPr lang="en-GB" sz="2400" b="0" strike="noStrike" spc="-1">
              <a:latin typeface="Times New Roman"/>
            </a:endParaRPr>
          </a:p>
        </p:txBody>
      </p:sp>
      <p:sp>
        <p:nvSpPr>
          <p:cNvPr id="618" name="PlaceHolder 2"/>
          <p:cNvSpPr>
            <a:spLocks noGrp="1"/>
          </p:cNvSpPr>
          <p:nvPr>
            <p:ph type="ftr" idx="23"/>
          </p:nvPr>
        </p:nvSpPr>
        <p:spPr>
          <a:xfrm>
            <a:off x="6095880" y="6246000"/>
            <a:ext cx="3996720" cy="364680"/>
          </a:xfrm>
          <a:prstGeom prst="rect">
            <a:avLst/>
          </a:prstGeom>
          <a:noFill/>
          <a:ln w="0">
            <a:noFill/>
          </a:ln>
        </p:spPr>
        <p:txBody>
          <a:bodyPr anchor="ctr">
            <a:noAutofit/>
          </a:bodyPr>
          <a:lstStyle>
            <a:lvl1pPr>
              <a:defRPr lang="en-GB" sz="2400" b="0" strike="noStrike" spc="-1">
                <a:latin typeface="Times New Roman"/>
              </a:defRPr>
            </a:lvl1pPr>
          </a:lstStyle>
          <a:p>
            <a:endParaRPr lang="en-GB" sz="2400" b="0" strike="noStrike" spc="-1">
              <a:latin typeface="Times New Roman"/>
            </a:endParaRPr>
          </a:p>
        </p:txBody>
      </p:sp>
      <p:sp>
        <p:nvSpPr>
          <p:cNvPr id="619" name="PlaceHolder 3"/>
          <p:cNvSpPr>
            <a:spLocks noGrp="1"/>
          </p:cNvSpPr>
          <p:nvPr>
            <p:ph type="title"/>
          </p:nvPr>
        </p:nvSpPr>
        <p:spPr>
          <a:xfrm>
            <a:off x="299520" y="344520"/>
            <a:ext cx="11556720" cy="42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620" name="PlaceHolder 4"/>
          <p:cNvSpPr>
            <a:spLocks noGrp="1"/>
          </p:cNvSpPr>
          <p:nvPr>
            <p:ph/>
          </p:nvPr>
        </p:nvSpPr>
        <p:spPr>
          <a:xfrm>
            <a:off x="299880" y="836640"/>
            <a:ext cx="11556000" cy="504360"/>
          </a:xfrm>
          <a:prstGeom prst="rect">
            <a:avLst/>
          </a:prstGeom>
          <a:noFill/>
          <a:ln w="0">
            <a:noFill/>
          </a:ln>
        </p:spPr>
        <p:txBody>
          <a:bodyPr lIns="0" tIns="0" rIns="0" bIns="0" anchor="ctr">
            <a:noAutofit/>
          </a:bodyPr>
          <a:lstStyle/>
          <a:p>
            <a:pPr marL="6480">
              <a:lnSpc>
                <a:spcPct val="90000"/>
              </a:lnSpc>
              <a:spcBef>
                <a:spcPts val="1001"/>
              </a:spcBef>
              <a:tabLst>
                <a:tab pos="0" algn="l"/>
              </a:tabLst>
            </a:pPr>
            <a:r>
              <a:rPr lang="de-DE" sz="4800" b="0" strike="noStrike" cap="all" dirty="0" err="1">
                <a:solidFill>
                  <a:srgbClr val="BF71FF"/>
                </a:solidFill>
                <a:latin typeface="RBCN_OCR-A-NEW" pitchFamily="2" charset="0"/>
                <a:ea typeface="Courier Code"/>
              </a:rPr>
              <a:t>Overview</a:t>
            </a:r>
            <a:endParaRPr lang="en-US" sz="4800" b="0" strike="noStrike" dirty="0">
              <a:solidFill>
                <a:srgbClr val="FFFFFF"/>
              </a:solidFill>
              <a:latin typeface="RBCN_OCR-A-NEW" pitchFamily="2" charset="0"/>
            </a:endParaRPr>
          </a:p>
        </p:txBody>
      </p:sp>
      <p:sp>
        <p:nvSpPr>
          <p:cNvPr id="621" name="PlaceHolder 5"/>
          <p:cNvSpPr>
            <a:spLocks noGrp="1"/>
          </p:cNvSpPr>
          <p:nvPr>
            <p:ph/>
          </p:nvPr>
        </p:nvSpPr>
        <p:spPr>
          <a:xfrm>
            <a:off x="299880" y="1566000"/>
            <a:ext cx="11556720" cy="4455000"/>
          </a:xfrm>
          <a:prstGeom prst="rect">
            <a:avLst/>
          </a:prstGeom>
          <a:noFill/>
          <a:ln w="0">
            <a:noFill/>
          </a:ln>
        </p:spPr>
        <p:txBody>
          <a:bodyPr anchor="t">
            <a:noAutofit/>
          </a:bodyPr>
          <a:lstStyle/>
          <a:p>
            <a:pPr marL="228600" indent="-228600">
              <a:lnSpc>
                <a:spcPct val="100000"/>
              </a:lnSpc>
              <a:buClr>
                <a:srgbClr val="FFFFFF"/>
              </a:buClr>
              <a:buFont typeface="Courier Code"/>
              <a:buChar char="-"/>
            </a:pPr>
            <a:r>
              <a:rPr lang="en-US" sz="2600" b="0" strike="noStrike" dirty="0">
                <a:solidFill>
                  <a:srgbClr val="FFFFFF"/>
                </a:solidFill>
                <a:latin typeface="RBCN_OCR-A-NEW" pitchFamily="2" charset="0"/>
                <a:ea typeface="Courier Code"/>
              </a:rPr>
              <a:t>What is </a:t>
            </a:r>
            <a:r>
              <a:rPr lang="en-US" sz="2600" b="0" strike="noStrike" dirty="0" err="1">
                <a:solidFill>
                  <a:srgbClr val="FFFFFF"/>
                </a:solidFill>
                <a:latin typeface="RBCN_OCR-A-NEW" pitchFamily="2" charset="0"/>
                <a:ea typeface="Courier Code"/>
              </a:rPr>
              <a:t>RFSwarm</a:t>
            </a:r>
            <a:r>
              <a:rPr lang="en-US" sz="2600" b="0" strike="noStrike" dirty="0">
                <a:solidFill>
                  <a:srgbClr val="FFFFFF"/>
                </a:solidFill>
                <a:latin typeface="RBCN_OCR-A-NEW" pitchFamily="2" charset="0"/>
                <a:ea typeface="Courier Code"/>
              </a:rPr>
              <a:t> and why it's important different to other performance testing tools</a:t>
            </a:r>
            <a:endParaRPr lang="en-US" sz="2600" b="0" strike="noStrike" dirty="0">
              <a:solidFill>
                <a:srgbClr val="FFFFFF"/>
              </a:solidFill>
              <a:latin typeface="RBCN_OCR-A-NEW" pitchFamily="2" charset="0"/>
            </a:endParaRPr>
          </a:p>
          <a:p>
            <a:pPr marL="228600" indent="-228600">
              <a:lnSpc>
                <a:spcPct val="100000"/>
              </a:lnSpc>
              <a:buClr>
                <a:srgbClr val="FFFFFF"/>
              </a:buClr>
              <a:buFont typeface="Courier Code"/>
              <a:buChar char="-"/>
            </a:pPr>
            <a:r>
              <a:rPr lang="en-US" sz="2600" b="0" strike="noStrike" dirty="0">
                <a:solidFill>
                  <a:srgbClr val="FFFFFF"/>
                </a:solidFill>
                <a:latin typeface="RBCN_OCR-A-NEW" pitchFamily="2" charset="0"/>
                <a:ea typeface="Courier Code"/>
              </a:rPr>
              <a:t>Why I created it</a:t>
            </a:r>
            <a:endParaRPr lang="en-US" sz="2600" b="0" strike="noStrike" dirty="0">
              <a:solidFill>
                <a:srgbClr val="FFFFFF"/>
              </a:solidFill>
              <a:latin typeface="RBCN_OCR-A-NEW" pitchFamily="2" charset="0"/>
            </a:endParaRPr>
          </a:p>
          <a:p>
            <a:pPr marL="228600" indent="-228600">
              <a:lnSpc>
                <a:spcPct val="100000"/>
              </a:lnSpc>
              <a:buClr>
                <a:srgbClr val="FFFFFF"/>
              </a:buClr>
              <a:buFont typeface="Courier Code"/>
              <a:buChar char="-"/>
            </a:pPr>
            <a:r>
              <a:rPr lang="en-US" sz="2600" b="0" strike="noStrike" dirty="0">
                <a:solidFill>
                  <a:srgbClr val="FFFFFF"/>
                </a:solidFill>
                <a:latin typeface="RBCN_OCR-A-NEW" pitchFamily="2" charset="0"/>
                <a:ea typeface="Courier Code"/>
              </a:rPr>
              <a:t>Where it's at now</a:t>
            </a:r>
            <a:endParaRPr lang="en-US" sz="2600" b="0" strike="noStrike" dirty="0">
              <a:solidFill>
                <a:srgbClr val="FFFFFF"/>
              </a:solidFill>
              <a:latin typeface="RBCN_OCR-A-NEW" pitchFamily="2" charset="0"/>
            </a:endParaRPr>
          </a:p>
          <a:p>
            <a:pPr marL="228600" indent="-228600">
              <a:lnSpc>
                <a:spcPct val="100000"/>
              </a:lnSpc>
              <a:buClr>
                <a:srgbClr val="FFFFFF"/>
              </a:buClr>
              <a:buFont typeface="Courier Code"/>
              <a:buChar char="-"/>
            </a:pPr>
            <a:r>
              <a:rPr lang="en-US" sz="2600" b="0" strike="noStrike" dirty="0">
                <a:solidFill>
                  <a:srgbClr val="FFFFFF"/>
                </a:solidFill>
                <a:latin typeface="RBCN_OCR-A-NEW" pitchFamily="2" charset="0"/>
                <a:ea typeface="Courier Code"/>
              </a:rPr>
              <a:t>Future plans</a:t>
            </a:r>
            <a:endParaRPr lang="en-US" sz="2600" b="0" strike="noStrike" dirty="0">
              <a:solidFill>
                <a:srgbClr val="FFFFFF"/>
              </a:solidFill>
              <a:latin typeface="RBCN_OCR-A-NEW" pitchFamily="2" charset="0"/>
            </a:endParaRPr>
          </a:p>
          <a:p>
            <a:pPr marL="228600" indent="-228600">
              <a:lnSpc>
                <a:spcPct val="100000"/>
              </a:lnSpc>
              <a:buClr>
                <a:srgbClr val="FFFFFF"/>
              </a:buClr>
              <a:buFont typeface="Courier Code"/>
              <a:buChar char="-"/>
            </a:pPr>
            <a:r>
              <a:rPr lang="en-US" sz="2600" b="0" strike="noStrike" dirty="0">
                <a:solidFill>
                  <a:srgbClr val="FFFFFF"/>
                </a:solidFill>
                <a:latin typeface="RBCN_OCR-A-NEW" pitchFamily="2" charset="0"/>
                <a:ea typeface="Courier Code"/>
              </a:rPr>
              <a:t>Q&amp;A</a:t>
            </a:r>
            <a:endParaRPr lang="en-US" sz="2600" b="0" strike="noStrike" dirty="0">
              <a:solidFill>
                <a:srgbClr val="FFFFFF"/>
              </a:solidFill>
              <a:latin typeface="RBCN_OCR-A-NEW" pitchFamily="2" charset="0"/>
            </a:endParaRPr>
          </a:p>
        </p:txBody>
      </p:sp>
      <p:sp>
        <p:nvSpPr>
          <p:cNvPr id="7" name="PlaceHolder 6"/>
          <p:cNvSpPr>
            <a:spLocks noGrp="1"/>
          </p:cNvSpPr>
          <p:nvPr>
            <p:ph type="sldNum" idx="6"/>
          </p:nvPr>
        </p:nvSpPr>
        <p:spPr/>
        <p:txBody>
          <a:bodyPr/>
          <a:lstStyle/>
          <a:p>
            <a:fld id="{85087D43-42BD-4747-B678-16FBFAE7819D}" type="slidenum">
              <a:rPr/>
              <a:t>4</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PlaceHolder 1"/>
          <p:cNvSpPr>
            <a:spLocks noGrp="1"/>
          </p:cNvSpPr>
          <p:nvPr>
            <p:ph type="dt" idx="24"/>
          </p:nvPr>
        </p:nvSpPr>
        <p:spPr>
          <a:xfrm>
            <a:off x="2098800" y="6246000"/>
            <a:ext cx="3996720" cy="364680"/>
          </a:xfrm>
          <a:prstGeom prst="rect">
            <a:avLst/>
          </a:prstGeom>
          <a:noFill/>
          <a:ln w="0">
            <a:noFill/>
          </a:ln>
        </p:spPr>
        <p:txBody>
          <a:bodyPr anchor="ctr">
            <a:noAutofit/>
          </a:bodyPr>
          <a:lstStyle>
            <a:lvl1pPr>
              <a:defRPr lang="en-GB" sz="2400" b="0" strike="noStrike" spc="-1">
                <a:latin typeface="Times New Roman"/>
              </a:defRPr>
            </a:lvl1pPr>
          </a:lstStyle>
          <a:p>
            <a:endParaRPr lang="en-GB" sz="2400" b="0" strike="noStrike" spc="-1">
              <a:latin typeface="Times New Roman"/>
            </a:endParaRPr>
          </a:p>
        </p:txBody>
      </p:sp>
      <p:sp>
        <p:nvSpPr>
          <p:cNvPr id="623" name="PlaceHolder 2"/>
          <p:cNvSpPr>
            <a:spLocks noGrp="1"/>
          </p:cNvSpPr>
          <p:nvPr>
            <p:ph type="ftr" idx="25"/>
          </p:nvPr>
        </p:nvSpPr>
        <p:spPr>
          <a:xfrm>
            <a:off x="6095880" y="6246000"/>
            <a:ext cx="3996720" cy="364680"/>
          </a:xfrm>
          <a:prstGeom prst="rect">
            <a:avLst/>
          </a:prstGeom>
          <a:noFill/>
          <a:ln w="0">
            <a:noFill/>
          </a:ln>
        </p:spPr>
        <p:txBody>
          <a:bodyPr anchor="ctr">
            <a:noAutofit/>
          </a:bodyPr>
          <a:lstStyle>
            <a:lvl1pPr>
              <a:defRPr lang="en-GB" sz="2400" b="0" strike="noStrike" spc="-1">
                <a:latin typeface="Times New Roman"/>
              </a:defRPr>
            </a:lvl1pPr>
          </a:lstStyle>
          <a:p>
            <a:endParaRPr lang="en-GB" sz="2400" b="0" strike="noStrike" spc="-1">
              <a:latin typeface="Times New Roman"/>
            </a:endParaRPr>
          </a:p>
        </p:txBody>
      </p:sp>
      <p:sp>
        <p:nvSpPr>
          <p:cNvPr id="624" name="PlaceHolder 3"/>
          <p:cNvSpPr>
            <a:spLocks noGrp="1"/>
          </p:cNvSpPr>
          <p:nvPr>
            <p:ph type="title"/>
          </p:nvPr>
        </p:nvSpPr>
        <p:spPr>
          <a:xfrm>
            <a:off x="299520" y="344520"/>
            <a:ext cx="11556720" cy="42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625" name="PlaceHolder 4"/>
          <p:cNvSpPr>
            <a:spLocks noGrp="1"/>
          </p:cNvSpPr>
          <p:nvPr>
            <p:ph/>
          </p:nvPr>
        </p:nvSpPr>
        <p:spPr>
          <a:xfrm>
            <a:off x="299880" y="836640"/>
            <a:ext cx="11556720" cy="504360"/>
          </a:xfrm>
          <a:prstGeom prst="rect">
            <a:avLst/>
          </a:prstGeom>
          <a:noFill/>
          <a:ln w="0">
            <a:noFill/>
          </a:ln>
        </p:spPr>
        <p:txBody>
          <a:bodyPr lIns="0" tIns="0" rIns="0" bIns="0" anchor="ctr">
            <a:noAutofit/>
          </a:bodyPr>
          <a:lstStyle/>
          <a:p>
            <a:pPr marL="6480">
              <a:lnSpc>
                <a:spcPct val="90000"/>
              </a:lnSpc>
              <a:spcBef>
                <a:spcPts val="1001"/>
              </a:spcBef>
              <a:tabLst>
                <a:tab pos="0" algn="l"/>
              </a:tabLst>
            </a:pPr>
            <a:r>
              <a:rPr lang="de-DE" sz="4800" b="0" strike="noStrike" cap="all" dirty="0" err="1">
                <a:solidFill>
                  <a:srgbClr val="BF71FF"/>
                </a:solidFill>
                <a:latin typeface="RBCN_OCR-A-NEW" pitchFamily="2" charset="0"/>
                <a:ea typeface="Courier Code"/>
              </a:rPr>
              <a:t>what</a:t>
            </a:r>
            <a:r>
              <a:rPr lang="de-DE" sz="4800" b="0" strike="noStrike" cap="all" spc="-350" dirty="0">
                <a:solidFill>
                  <a:srgbClr val="BF71FF"/>
                </a:solidFill>
                <a:latin typeface="RBCN_OCR-A-NEW" pitchFamily="2" charset="0"/>
                <a:ea typeface="Courier Code"/>
              </a:rPr>
              <a:t> </a:t>
            </a:r>
            <a:r>
              <a:rPr lang="de-DE" sz="4800" b="0" strike="noStrike" cap="all" spc="-350" dirty="0" err="1">
                <a:solidFill>
                  <a:srgbClr val="BF71FF"/>
                </a:solidFill>
                <a:latin typeface="RBCN_OCR-A-NEW" pitchFamily="2" charset="0"/>
                <a:ea typeface="Courier Code"/>
              </a:rPr>
              <a:t>it</a:t>
            </a:r>
            <a:r>
              <a:rPr lang="de-DE" sz="4800" b="0" strike="noStrike" cap="all" spc="-350" dirty="0">
                <a:solidFill>
                  <a:srgbClr val="BF71FF"/>
                </a:solidFill>
                <a:latin typeface="RBCN_OCR-A-NEW" pitchFamily="2" charset="0"/>
                <a:ea typeface="Courier Code"/>
              </a:rPr>
              <a:t> </a:t>
            </a:r>
            <a:r>
              <a:rPr lang="de-DE" sz="4800" b="0" strike="noStrike" cap="all" spc="-350" dirty="0" err="1">
                <a:solidFill>
                  <a:srgbClr val="BF71FF"/>
                </a:solidFill>
                <a:latin typeface="RBCN_OCR-A-NEW" pitchFamily="2" charset="0"/>
                <a:ea typeface="Courier Code"/>
              </a:rPr>
              <a:t>is</a:t>
            </a:r>
            <a:r>
              <a:rPr lang="de-DE" sz="4800" b="0" strike="noStrike" cap="all" spc="-350" dirty="0">
                <a:solidFill>
                  <a:srgbClr val="BF71FF"/>
                </a:solidFill>
                <a:latin typeface="RBCN_OCR-A-NEW" pitchFamily="2" charset="0"/>
                <a:ea typeface="Courier Code"/>
              </a:rPr>
              <a:t> and </a:t>
            </a:r>
            <a:r>
              <a:rPr lang="de-DE" sz="4800" b="0" strike="noStrike" cap="all" spc="-350" dirty="0" err="1">
                <a:solidFill>
                  <a:srgbClr val="BF71FF"/>
                </a:solidFill>
                <a:latin typeface="RBCN_OCR-A-NEW" pitchFamily="2" charset="0"/>
                <a:ea typeface="Courier Code"/>
              </a:rPr>
              <a:t>why</a:t>
            </a:r>
            <a:r>
              <a:rPr lang="de-DE" sz="4800" b="0" strike="noStrike" cap="all" spc="-350" dirty="0">
                <a:solidFill>
                  <a:srgbClr val="BF71FF"/>
                </a:solidFill>
                <a:latin typeface="RBCN_OCR-A-NEW" pitchFamily="2" charset="0"/>
                <a:ea typeface="Courier Code"/>
              </a:rPr>
              <a:t> </a:t>
            </a:r>
            <a:r>
              <a:rPr lang="de-DE" sz="4800" b="0" strike="noStrike" cap="all" spc="-350" dirty="0" err="1">
                <a:solidFill>
                  <a:srgbClr val="BF71FF"/>
                </a:solidFill>
                <a:latin typeface="RBCN_OCR-A-NEW" pitchFamily="2" charset="0"/>
                <a:ea typeface="Courier Code"/>
              </a:rPr>
              <a:t>it's</a:t>
            </a:r>
            <a:r>
              <a:rPr lang="de-DE" sz="4800" b="0" strike="noStrike" cap="all" spc="-350" dirty="0">
                <a:solidFill>
                  <a:srgbClr val="BF71FF"/>
                </a:solidFill>
                <a:latin typeface="RBCN_OCR-A-NEW" pitchFamily="2" charset="0"/>
                <a:ea typeface="Courier Code"/>
              </a:rPr>
              <a:t> </a:t>
            </a:r>
            <a:r>
              <a:rPr lang="de-DE" sz="4800" b="0" strike="noStrike" cap="all" spc="-350" dirty="0" err="1">
                <a:solidFill>
                  <a:srgbClr val="BF71FF"/>
                </a:solidFill>
                <a:latin typeface="RBCN_OCR-A-NEW" pitchFamily="2" charset="0"/>
                <a:ea typeface="Courier Code"/>
              </a:rPr>
              <a:t>important</a:t>
            </a:r>
            <a:endParaRPr lang="en-US" sz="4800" b="0" strike="noStrike" spc="-100" dirty="0">
              <a:solidFill>
                <a:srgbClr val="FFFFFF"/>
              </a:solidFill>
              <a:latin typeface="RBCN_OCR-A-NEW" pitchFamily="2" charset="0"/>
            </a:endParaRPr>
          </a:p>
        </p:txBody>
      </p:sp>
      <p:sp>
        <p:nvSpPr>
          <p:cNvPr id="626" name="PlaceHolder 5"/>
          <p:cNvSpPr>
            <a:spLocks noGrp="1"/>
          </p:cNvSpPr>
          <p:nvPr>
            <p:ph/>
          </p:nvPr>
        </p:nvSpPr>
        <p:spPr>
          <a:xfrm>
            <a:off x="299880" y="1566000"/>
            <a:ext cx="11556720" cy="4118760"/>
          </a:xfrm>
          <a:prstGeom prst="rect">
            <a:avLst/>
          </a:prstGeom>
          <a:noFill/>
          <a:ln w="0">
            <a:noFill/>
          </a:ln>
        </p:spPr>
        <p:txBody>
          <a:bodyPr lIns="0" tIns="0" rIns="0" bIns="0" anchor="t">
            <a:noAutofit/>
          </a:bodyPr>
          <a:lstStyle/>
          <a:p>
            <a:pPr marL="228600" indent="-228600">
              <a:lnSpc>
                <a:spcPct val="90000"/>
              </a:lnSpc>
              <a:spcBef>
                <a:spcPts val="1417"/>
              </a:spcBef>
              <a:buClr>
                <a:srgbClr val="FFFFFF"/>
              </a:buClr>
              <a:buFont typeface="Courier Code"/>
              <a:buChar char="-"/>
            </a:pPr>
            <a:r>
              <a:rPr lang="en-US" sz="2600" b="0" strike="noStrike" spc="-100" dirty="0" err="1">
                <a:solidFill>
                  <a:srgbClr val="FFFFFF"/>
                </a:solidFill>
                <a:latin typeface="RBCN_OCR-A-NEW" pitchFamily="2" charset="0"/>
                <a:ea typeface="Courier Code"/>
              </a:rPr>
              <a:t>RFSwarm</a:t>
            </a:r>
            <a:r>
              <a:rPr lang="en-US" sz="2600" b="0" strike="noStrike" spc="-100" dirty="0">
                <a:solidFill>
                  <a:srgbClr val="FFFFFF"/>
                </a:solidFill>
                <a:latin typeface="RBCN_OCR-A-NEW" pitchFamily="2" charset="0"/>
                <a:ea typeface="Courier Code"/>
              </a:rPr>
              <a:t> is a testing tool that allows you use Robot Framework test cases for performance and load testing</a:t>
            </a:r>
            <a:endParaRPr lang="en-US" sz="2600" b="0" strike="noStrike" spc="-100" dirty="0">
              <a:solidFill>
                <a:srgbClr val="FFFFFF"/>
              </a:solidFill>
              <a:latin typeface="RBCN_OCR-A-NEW" pitchFamily="2" charset="0"/>
            </a:endParaRPr>
          </a:p>
          <a:p>
            <a:pPr marL="228600" indent="-228600">
              <a:lnSpc>
                <a:spcPct val="90000"/>
              </a:lnSpc>
              <a:spcBef>
                <a:spcPts val="1417"/>
              </a:spcBef>
              <a:buClr>
                <a:srgbClr val="FFFFFF"/>
              </a:buClr>
              <a:buFont typeface="Courier Code"/>
              <a:buChar char="-"/>
            </a:pPr>
            <a:r>
              <a:rPr lang="en-US" sz="2600" b="0" strike="noStrike" spc="-100" dirty="0">
                <a:solidFill>
                  <a:srgbClr val="FFFFFF"/>
                </a:solidFill>
                <a:latin typeface="RBCN_OCR-A-NEW" pitchFamily="2" charset="0"/>
                <a:ea typeface="Courier Code"/>
              </a:rPr>
              <a:t>Robot Framework is normally </a:t>
            </a:r>
            <a:r>
              <a:rPr lang="en-US" sz="2600" b="0" strike="noStrike" dirty="0">
                <a:solidFill>
                  <a:srgbClr val="FFFFFF"/>
                </a:solidFill>
                <a:latin typeface="RBCN_OCR-A-NEW" pitchFamily="2" charset="0"/>
                <a:ea typeface="Courier Code"/>
              </a:rPr>
              <a:t>used</a:t>
            </a:r>
            <a:r>
              <a:rPr lang="en-US" sz="2600" b="0" strike="noStrike" spc="-100" dirty="0">
                <a:solidFill>
                  <a:srgbClr val="FFFFFF"/>
                </a:solidFill>
                <a:latin typeface="RBCN_OCR-A-NEW" pitchFamily="2" charset="0"/>
                <a:ea typeface="Courier Code"/>
              </a:rPr>
              <a:t> for functional or regression testing</a:t>
            </a:r>
            <a:endParaRPr lang="en-US" sz="2600" b="0" strike="noStrike" spc="-100" dirty="0">
              <a:solidFill>
                <a:srgbClr val="FFFFFF"/>
              </a:solidFill>
              <a:latin typeface="RBCN_OCR-A-NEW" pitchFamily="2" charset="0"/>
            </a:endParaRPr>
          </a:p>
          <a:p>
            <a:pPr marL="228600" indent="-228600">
              <a:lnSpc>
                <a:spcPct val="90000"/>
              </a:lnSpc>
              <a:spcBef>
                <a:spcPts val="1417"/>
              </a:spcBef>
              <a:buClr>
                <a:srgbClr val="FFFFFF"/>
              </a:buClr>
              <a:buFont typeface="Courier Code"/>
              <a:buChar char="-"/>
            </a:pPr>
            <a:r>
              <a:rPr lang="en-US" sz="2600" b="0" strike="noStrike" spc="-100" dirty="0">
                <a:solidFill>
                  <a:srgbClr val="FFFFFF"/>
                </a:solidFill>
                <a:latin typeface="RBCN_OCR-A-NEW" pitchFamily="2" charset="0"/>
                <a:ea typeface="Courier Code"/>
              </a:rPr>
              <a:t>Helps to remove duplication of effort</a:t>
            </a:r>
            <a:endParaRPr lang="en-US" sz="2600" b="0" strike="noStrike" spc="-100" dirty="0">
              <a:solidFill>
                <a:srgbClr val="FFFFFF"/>
              </a:solidFill>
              <a:latin typeface="RBCN_OCR-A-NEW" pitchFamily="2" charset="0"/>
            </a:endParaRPr>
          </a:p>
          <a:p>
            <a:pPr marL="228600" indent="-228600">
              <a:lnSpc>
                <a:spcPct val="90000"/>
              </a:lnSpc>
              <a:spcBef>
                <a:spcPts val="1417"/>
              </a:spcBef>
              <a:buClr>
                <a:srgbClr val="FFFFFF"/>
              </a:buClr>
              <a:buFont typeface="Courier Code"/>
              <a:buChar char="-"/>
            </a:pPr>
            <a:r>
              <a:rPr lang="en-US" sz="2600" b="0" strike="noStrike" spc="-100" dirty="0">
                <a:solidFill>
                  <a:srgbClr val="FFFFFF"/>
                </a:solidFill>
                <a:latin typeface="RBCN_OCR-A-NEW" pitchFamily="2" charset="0"/>
                <a:ea typeface="Courier Code"/>
              </a:rPr>
              <a:t>Can be easily integrated with CI/CD</a:t>
            </a:r>
            <a:endParaRPr lang="en-US" sz="2600" b="0" strike="noStrike" spc="-100" dirty="0">
              <a:solidFill>
                <a:srgbClr val="FFFFFF"/>
              </a:solidFill>
              <a:latin typeface="RBCN_OCR-A-NEW" pitchFamily="2" charset="0"/>
            </a:endParaRPr>
          </a:p>
          <a:p>
            <a:pPr marL="228600" indent="-228600">
              <a:lnSpc>
                <a:spcPct val="90000"/>
              </a:lnSpc>
              <a:spcBef>
                <a:spcPts val="1417"/>
              </a:spcBef>
              <a:buClr>
                <a:srgbClr val="FFFFFF"/>
              </a:buClr>
              <a:buFont typeface="Courier Code"/>
              <a:buChar char="-"/>
            </a:pPr>
            <a:r>
              <a:rPr lang="en-US" sz="2600" b="0" strike="noStrike" spc="-100" dirty="0">
                <a:solidFill>
                  <a:srgbClr val="FFFFFF"/>
                </a:solidFill>
                <a:latin typeface="RBCN_OCR-A-NEW" pitchFamily="2" charset="0"/>
                <a:ea typeface="Courier Code"/>
              </a:rPr>
              <a:t>Written in python</a:t>
            </a:r>
            <a:endParaRPr lang="en-US" sz="2600" b="0" strike="noStrike" spc="-100" dirty="0">
              <a:solidFill>
                <a:srgbClr val="FFFFFF"/>
              </a:solidFill>
              <a:latin typeface="RBCN_OCR-A-NEW" pitchFamily="2" charset="0"/>
            </a:endParaRPr>
          </a:p>
          <a:p>
            <a:pPr marL="864000" lvl="1" indent="-324000">
              <a:lnSpc>
                <a:spcPct val="90000"/>
              </a:lnSpc>
              <a:spcBef>
                <a:spcPts val="1134"/>
              </a:spcBef>
              <a:buClr>
                <a:srgbClr val="FFFFFF"/>
              </a:buClr>
              <a:buSzPct val="75000"/>
              <a:buFont typeface="Symbol" charset="2"/>
              <a:buChar char=""/>
            </a:pPr>
            <a:r>
              <a:rPr lang="en-US" sz="2600" b="0" strike="noStrike" spc="-100" dirty="0">
                <a:solidFill>
                  <a:srgbClr val="FFFFFF"/>
                </a:solidFill>
                <a:latin typeface="RBCN_OCR-A-NEW" pitchFamily="2" charset="0"/>
                <a:ea typeface="Courier Code"/>
              </a:rPr>
              <a:t>Same install process as Robot Framework</a:t>
            </a:r>
            <a:endParaRPr lang="en-US" sz="2600" b="0" strike="noStrike" spc="-100" dirty="0">
              <a:solidFill>
                <a:srgbClr val="FFFFFF"/>
              </a:solidFill>
              <a:latin typeface="RBCN_OCR-A-NEW" pitchFamily="2" charset="0"/>
            </a:endParaRPr>
          </a:p>
          <a:p>
            <a:pPr marL="864000" lvl="1" indent="-324000">
              <a:lnSpc>
                <a:spcPct val="90000"/>
              </a:lnSpc>
              <a:spcBef>
                <a:spcPts val="1134"/>
              </a:spcBef>
              <a:buClr>
                <a:srgbClr val="FFFFFF"/>
              </a:buClr>
              <a:buSzPct val="75000"/>
              <a:buFont typeface="Symbol" charset="2"/>
              <a:buChar char=""/>
            </a:pPr>
            <a:r>
              <a:rPr lang="en-US" sz="2600" b="0" strike="noStrike" spc="-100" dirty="0">
                <a:solidFill>
                  <a:srgbClr val="FFFFFF"/>
                </a:solidFill>
                <a:latin typeface="RBCN_OCR-A-NEW" pitchFamily="2" charset="0"/>
                <a:ea typeface="Courier Code"/>
              </a:rPr>
              <a:t>Same prerequisites as Robot Framework</a:t>
            </a:r>
            <a:endParaRPr lang="en-US" sz="2600" b="0" strike="noStrike" spc="-100" dirty="0">
              <a:solidFill>
                <a:srgbClr val="FFFFFF"/>
              </a:solidFill>
              <a:latin typeface="RBCN_OCR-A-NEW" pitchFamily="2" charset="0"/>
            </a:endParaRPr>
          </a:p>
        </p:txBody>
      </p:sp>
      <p:sp>
        <p:nvSpPr>
          <p:cNvPr id="7" name="PlaceHolder 6"/>
          <p:cNvSpPr>
            <a:spLocks noGrp="1"/>
          </p:cNvSpPr>
          <p:nvPr>
            <p:ph type="sldNum" idx="6"/>
          </p:nvPr>
        </p:nvSpPr>
        <p:spPr/>
        <p:txBody>
          <a:bodyPr/>
          <a:lstStyle/>
          <a:p>
            <a:fld id="{4DE0732D-8010-4369-8823-D470F3A4B2C5}" type="slidenum">
              <a:rPr/>
              <a:t>5</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PlaceHolder 1"/>
          <p:cNvSpPr>
            <a:spLocks noGrp="1"/>
          </p:cNvSpPr>
          <p:nvPr>
            <p:ph type="dt" idx="26"/>
          </p:nvPr>
        </p:nvSpPr>
        <p:spPr>
          <a:xfrm>
            <a:off x="2098800" y="6246000"/>
            <a:ext cx="3996720" cy="364680"/>
          </a:xfrm>
          <a:prstGeom prst="rect">
            <a:avLst/>
          </a:prstGeom>
          <a:noFill/>
          <a:ln w="0">
            <a:noFill/>
          </a:ln>
        </p:spPr>
        <p:txBody>
          <a:bodyPr anchor="ctr">
            <a:noAutofit/>
          </a:bodyPr>
          <a:lstStyle>
            <a:lvl1pPr>
              <a:defRPr lang="en-GB" sz="2400" b="0" strike="noStrike" spc="-1">
                <a:latin typeface="Times New Roman"/>
              </a:defRPr>
            </a:lvl1pPr>
          </a:lstStyle>
          <a:p>
            <a:endParaRPr lang="en-GB" sz="2400" b="0" strike="noStrike" spc="-1">
              <a:latin typeface="Times New Roman"/>
            </a:endParaRPr>
          </a:p>
        </p:txBody>
      </p:sp>
      <p:sp>
        <p:nvSpPr>
          <p:cNvPr id="628" name="PlaceHolder 2"/>
          <p:cNvSpPr>
            <a:spLocks noGrp="1"/>
          </p:cNvSpPr>
          <p:nvPr>
            <p:ph type="ftr" idx="27"/>
          </p:nvPr>
        </p:nvSpPr>
        <p:spPr>
          <a:xfrm>
            <a:off x="6095880" y="6246000"/>
            <a:ext cx="3996720" cy="364680"/>
          </a:xfrm>
          <a:prstGeom prst="rect">
            <a:avLst/>
          </a:prstGeom>
          <a:noFill/>
          <a:ln w="0">
            <a:noFill/>
          </a:ln>
        </p:spPr>
        <p:txBody>
          <a:bodyPr anchor="ctr">
            <a:noAutofit/>
          </a:bodyPr>
          <a:lstStyle>
            <a:lvl1pPr>
              <a:defRPr lang="en-GB" sz="2400" b="0" strike="noStrike" spc="-1">
                <a:latin typeface="Times New Roman"/>
              </a:defRPr>
            </a:lvl1pPr>
          </a:lstStyle>
          <a:p>
            <a:endParaRPr lang="en-GB" sz="2400" b="0" strike="noStrike" spc="-1">
              <a:latin typeface="Times New Roman"/>
            </a:endParaRPr>
          </a:p>
        </p:txBody>
      </p:sp>
      <p:sp>
        <p:nvSpPr>
          <p:cNvPr id="629" name="PlaceHolder 3"/>
          <p:cNvSpPr>
            <a:spLocks noGrp="1"/>
          </p:cNvSpPr>
          <p:nvPr>
            <p:ph type="title"/>
          </p:nvPr>
        </p:nvSpPr>
        <p:spPr>
          <a:xfrm>
            <a:off x="299520" y="344520"/>
            <a:ext cx="11556720" cy="42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630" name="PlaceHolder 4"/>
          <p:cNvSpPr>
            <a:spLocks noGrp="1"/>
          </p:cNvSpPr>
          <p:nvPr>
            <p:ph/>
          </p:nvPr>
        </p:nvSpPr>
        <p:spPr>
          <a:xfrm>
            <a:off x="299880" y="836640"/>
            <a:ext cx="11556720" cy="504360"/>
          </a:xfrm>
          <a:prstGeom prst="rect">
            <a:avLst/>
          </a:prstGeom>
          <a:noFill/>
          <a:ln w="0">
            <a:noFill/>
          </a:ln>
        </p:spPr>
        <p:txBody>
          <a:bodyPr lIns="0" tIns="0" rIns="0" bIns="0" anchor="ctr">
            <a:noAutofit/>
          </a:bodyPr>
          <a:lstStyle/>
          <a:p>
            <a:pPr marL="6480">
              <a:lnSpc>
                <a:spcPct val="90000"/>
              </a:lnSpc>
              <a:spcBef>
                <a:spcPts val="1001"/>
              </a:spcBef>
              <a:tabLst>
                <a:tab pos="0" algn="l"/>
              </a:tabLst>
            </a:pPr>
            <a:r>
              <a:rPr lang="de-DE" sz="4800" b="0" strike="noStrike" cap="all" dirty="0" err="1">
                <a:solidFill>
                  <a:srgbClr val="BF71FF"/>
                </a:solidFill>
                <a:latin typeface="RBCN_OCR-A-NEW" pitchFamily="2" charset="0"/>
                <a:ea typeface="Courier Code"/>
              </a:rPr>
              <a:t>why</a:t>
            </a:r>
            <a:r>
              <a:rPr lang="de-DE" sz="4800" b="0" strike="noStrike" cap="all" dirty="0">
                <a:solidFill>
                  <a:srgbClr val="BF71FF"/>
                </a:solidFill>
                <a:latin typeface="RBCN_OCR-A-NEW" pitchFamily="2" charset="0"/>
                <a:ea typeface="Courier Code"/>
              </a:rPr>
              <a:t> I </a:t>
            </a:r>
            <a:r>
              <a:rPr lang="de-DE" sz="4800" b="0" strike="noStrike" cap="all" dirty="0" err="1">
                <a:solidFill>
                  <a:srgbClr val="BF71FF"/>
                </a:solidFill>
                <a:latin typeface="RBCN_OCR-A-NEW" pitchFamily="2" charset="0"/>
                <a:ea typeface="Courier Code"/>
              </a:rPr>
              <a:t>created</a:t>
            </a:r>
            <a:r>
              <a:rPr lang="de-DE" sz="4800" b="0" strike="noStrike" cap="all" dirty="0">
                <a:solidFill>
                  <a:srgbClr val="BF71FF"/>
                </a:solidFill>
                <a:latin typeface="RBCN_OCR-A-NEW" pitchFamily="2" charset="0"/>
                <a:ea typeface="Courier Code"/>
              </a:rPr>
              <a:t> </a:t>
            </a:r>
            <a:r>
              <a:rPr lang="de-DE" sz="4800" b="0" strike="noStrike" cap="all" dirty="0" err="1">
                <a:solidFill>
                  <a:srgbClr val="BF71FF"/>
                </a:solidFill>
                <a:latin typeface="RBCN_OCR-A-NEW" pitchFamily="2" charset="0"/>
                <a:ea typeface="Courier Code"/>
              </a:rPr>
              <a:t>RFSwarm</a:t>
            </a:r>
            <a:endParaRPr lang="en-US" sz="4800" b="0" strike="noStrike" dirty="0">
              <a:solidFill>
                <a:srgbClr val="FFFFFF"/>
              </a:solidFill>
              <a:latin typeface="RBCN_OCR-A-NEW" pitchFamily="2" charset="0"/>
            </a:endParaRPr>
          </a:p>
        </p:txBody>
      </p:sp>
      <p:sp>
        <p:nvSpPr>
          <p:cNvPr id="631" name="PlaceHolder 5"/>
          <p:cNvSpPr>
            <a:spLocks noGrp="1"/>
          </p:cNvSpPr>
          <p:nvPr>
            <p:ph/>
          </p:nvPr>
        </p:nvSpPr>
        <p:spPr>
          <a:xfrm>
            <a:off x="299880" y="1566000"/>
            <a:ext cx="11556720" cy="4455000"/>
          </a:xfrm>
          <a:prstGeom prst="rect">
            <a:avLst/>
          </a:prstGeom>
          <a:noFill/>
          <a:ln w="0">
            <a:noFill/>
          </a:ln>
        </p:spPr>
        <p:txBody>
          <a:bodyPr anchor="t">
            <a:noAutofit/>
          </a:bodyPr>
          <a:lstStyle/>
          <a:p>
            <a:pPr marL="228600" indent="-228600">
              <a:lnSpc>
                <a:spcPct val="100000"/>
              </a:lnSpc>
              <a:buClr>
                <a:srgbClr val="FFFFFF"/>
              </a:buClr>
              <a:buFont typeface="Courier Code"/>
              <a:buChar char="-"/>
            </a:pPr>
            <a:r>
              <a:rPr lang="en-US" sz="2400" b="0" strike="noStrike" dirty="0">
                <a:solidFill>
                  <a:srgbClr val="FFFFFF"/>
                </a:solidFill>
                <a:latin typeface="RBCN_OCR-A-NEW" pitchFamily="2" charset="0"/>
                <a:ea typeface="Courier Code"/>
              </a:rPr>
              <a:t>15 Years as a performance tester</a:t>
            </a:r>
            <a:endParaRPr lang="en-US" sz="2400" b="0" strike="noStrike" dirty="0">
              <a:solidFill>
                <a:srgbClr val="FFFFFF"/>
              </a:solidFill>
              <a:latin typeface="RBCN_OCR-A-NEW" pitchFamily="2" charset="0"/>
            </a:endParaRPr>
          </a:p>
          <a:p>
            <a:pPr marL="864000" lvl="1" indent="-324000">
              <a:lnSpc>
                <a:spcPct val="90000"/>
              </a:lnSpc>
              <a:spcBef>
                <a:spcPts val="1134"/>
              </a:spcBef>
              <a:buClr>
                <a:srgbClr val="FFFFFF"/>
              </a:buClr>
              <a:buSzPct val="75000"/>
              <a:buFont typeface="Symbol" charset="2"/>
              <a:buChar char=""/>
            </a:pPr>
            <a:r>
              <a:rPr lang="en-US" b="0" strike="noStrike" dirty="0">
                <a:solidFill>
                  <a:srgbClr val="FFFFFF"/>
                </a:solidFill>
                <a:latin typeface="RBCN_OCR-A-NEW" pitchFamily="2" charset="0"/>
              </a:rPr>
              <a:t>Load Runner, </a:t>
            </a:r>
            <a:r>
              <a:rPr lang="en-US" b="0" strike="noStrike" dirty="0" err="1">
                <a:solidFill>
                  <a:srgbClr val="FFFFFF"/>
                </a:solidFill>
                <a:latin typeface="RBCN_OCR-A-NEW" pitchFamily="2" charset="0"/>
              </a:rPr>
              <a:t>NeoLoad</a:t>
            </a:r>
            <a:r>
              <a:rPr lang="en-US" b="0" strike="noStrike" dirty="0">
                <a:solidFill>
                  <a:srgbClr val="FFFFFF"/>
                </a:solidFill>
                <a:latin typeface="RBCN_OCR-A-NEW" pitchFamily="2" charset="0"/>
              </a:rPr>
              <a:t>, JMeter</a:t>
            </a:r>
          </a:p>
          <a:p>
            <a:pPr marL="228600" indent="-228600">
              <a:lnSpc>
                <a:spcPct val="100000"/>
              </a:lnSpc>
              <a:buClr>
                <a:srgbClr val="FFFFFF"/>
              </a:buClr>
              <a:buFont typeface="Courier Code"/>
              <a:buChar char="-"/>
            </a:pPr>
            <a:r>
              <a:rPr lang="en-US" sz="2400" b="0" strike="noStrike" dirty="0">
                <a:solidFill>
                  <a:srgbClr val="FFFFFF"/>
                </a:solidFill>
                <a:latin typeface="RBCN_OCR-A-NEW" pitchFamily="2" charset="0"/>
                <a:ea typeface="Courier Code"/>
              </a:rPr>
              <a:t>Saw duplicate of scripting effort</a:t>
            </a:r>
            <a:endParaRPr lang="en-US" sz="2400" b="0" strike="noStrike" dirty="0">
              <a:solidFill>
                <a:srgbClr val="FFFFFF"/>
              </a:solidFill>
              <a:latin typeface="RBCN_OCR-A-NEW" pitchFamily="2" charset="0"/>
            </a:endParaRPr>
          </a:p>
          <a:p>
            <a:pPr marL="228600" indent="-228600">
              <a:lnSpc>
                <a:spcPct val="100000"/>
              </a:lnSpc>
              <a:buClr>
                <a:srgbClr val="FFFFFF"/>
              </a:buClr>
              <a:buFont typeface="Courier Code"/>
              <a:buChar char="-"/>
            </a:pPr>
            <a:r>
              <a:rPr lang="en-US" sz="2400" b="0" strike="noStrike" dirty="0">
                <a:solidFill>
                  <a:srgbClr val="FFFFFF"/>
                </a:solidFill>
                <a:latin typeface="RBCN_OCR-A-NEW" pitchFamily="2" charset="0"/>
                <a:ea typeface="Courier Code"/>
              </a:rPr>
              <a:t>Stepping Framework</a:t>
            </a:r>
            <a:endParaRPr lang="en-US" sz="2400" b="0" strike="noStrike" dirty="0">
              <a:solidFill>
                <a:srgbClr val="FFFFFF"/>
              </a:solidFill>
              <a:latin typeface="RBCN_OCR-A-NEW" pitchFamily="2" charset="0"/>
            </a:endParaRPr>
          </a:p>
          <a:p>
            <a:pPr marL="228600" indent="-228600">
              <a:lnSpc>
                <a:spcPct val="100000"/>
              </a:lnSpc>
              <a:buClr>
                <a:srgbClr val="FFFFFF"/>
              </a:buClr>
              <a:buFont typeface="Courier Code"/>
              <a:buChar char="-"/>
            </a:pPr>
            <a:r>
              <a:rPr lang="en-US" sz="2400" b="0" strike="noStrike" dirty="0">
                <a:solidFill>
                  <a:srgbClr val="FFFFFF"/>
                </a:solidFill>
                <a:latin typeface="RBCN_OCR-A-NEW" pitchFamily="2" charset="0"/>
                <a:ea typeface="Courier Code"/>
              </a:rPr>
              <a:t>Discovered Robot Framework</a:t>
            </a:r>
            <a:endParaRPr lang="en-US" sz="2400" b="0" strike="noStrike" dirty="0">
              <a:solidFill>
                <a:srgbClr val="FFFFFF"/>
              </a:solidFill>
              <a:latin typeface="RBCN_OCR-A-NEW" pitchFamily="2" charset="0"/>
            </a:endParaRPr>
          </a:p>
          <a:p>
            <a:pPr marL="228600" indent="-228600">
              <a:lnSpc>
                <a:spcPct val="100000"/>
              </a:lnSpc>
              <a:buClr>
                <a:srgbClr val="FFFFFF"/>
              </a:buClr>
              <a:buFont typeface="Courier Code"/>
              <a:buChar char="-"/>
            </a:pPr>
            <a:r>
              <a:rPr lang="en-US" sz="2400" b="0" strike="noStrike" dirty="0">
                <a:solidFill>
                  <a:srgbClr val="FFFFFF"/>
                </a:solidFill>
                <a:latin typeface="RBCN_OCR-A-NEW" pitchFamily="2" charset="0"/>
                <a:ea typeface="Courier Code"/>
              </a:rPr>
              <a:t>My goals with </a:t>
            </a:r>
            <a:r>
              <a:rPr lang="en-US" sz="2400" b="0" strike="noStrike" dirty="0" err="1">
                <a:solidFill>
                  <a:srgbClr val="FFFFFF"/>
                </a:solidFill>
                <a:latin typeface="RBCN_OCR-A-NEW" pitchFamily="2" charset="0"/>
                <a:ea typeface="Courier Code"/>
              </a:rPr>
              <a:t>RFSwarm</a:t>
            </a:r>
            <a:endParaRPr lang="en-US" sz="2400" b="0" strike="noStrike" dirty="0">
              <a:solidFill>
                <a:srgbClr val="FFFFFF"/>
              </a:solidFill>
              <a:latin typeface="RBCN_OCR-A-NEW" pitchFamily="2" charset="0"/>
            </a:endParaRPr>
          </a:p>
          <a:p>
            <a:pPr marL="864000" lvl="1" indent="-324000">
              <a:lnSpc>
                <a:spcPct val="90000"/>
              </a:lnSpc>
              <a:spcBef>
                <a:spcPts val="1134"/>
              </a:spcBef>
              <a:buClr>
                <a:srgbClr val="FFFFFF"/>
              </a:buClr>
              <a:buSzPct val="75000"/>
              <a:buFont typeface="Symbol" charset="2"/>
              <a:buChar char=""/>
            </a:pPr>
            <a:r>
              <a:rPr lang="en-US" b="0" strike="noStrike" dirty="0">
                <a:solidFill>
                  <a:srgbClr val="FFFFFF"/>
                </a:solidFill>
                <a:latin typeface="RBCN_OCR-A-NEW" pitchFamily="2" charset="0"/>
              </a:rPr>
              <a:t>Open Source – License limits impact testing</a:t>
            </a:r>
          </a:p>
          <a:p>
            <a:pPr marL="864000" lvl="1" indent="-324000">
              <a:lnSpc>
                <a:spcPct val="90000"/>
              </a:lnSpc>
              <a:spcBef>
                <a:spcPts val="1134"/>
              </a:spcBef>
              <a:buClr>
                <a:srgbClr val="FFFFFF"/>
              </a:buClr>
              <a:buSzPct val="75000"/>
              <a:buFont typeface="Symbol" charset="2"/>
              <a:buChar char=""/>
            </a:pPr>
            <a:r>
              <a:rPr lang="en-US" b="0" strike="noStrike" dirty="0">
                <a:solidFill>
                  <a:srgbClr val="FFFFFF"/>
                </a:solidFill>
                <a:latin typeface="RBCN_OCR-A-NEW" pitchFamily="2" charset="0"/>
                <a:ea typeface="Courier Code"/>
              </a:rPr>
              <a:t>Same scripting language as Functional Test scripts</a:t>
            </a:r>
            <a:endParaRPr lang="en-US" b="0" strike="noStrike" dirty="0">
              <a:solidFill>
                <a:srgbClr val="FFFFFF"/>
              </a:solidFill>
              <a:latin typeface="RBCN_OCR-A-NEW" pitchFamily="2" charset="0"/>
            </a:endParaRPr>
          </a:p>
          <a:p>
            <a:pPr marL="864000" lvl="1" indent="-324000">
              <a:lnSpc>
                <a:spcPct val="90000"/>
              </a:lnSpc>
              <a:spcBef>
                <a:spcPts val="1134"/>
              </a:spcBef>
              <a:buClr>
                <a:srgbClr val="FFFFFF"/>
              </a:buClr>
              <a:buSzPct val="75000"/>
              <a:buFont typeface="Symbol" charset="2"/>
              <a:buChar char=""/>
            </a:pPr>
            <a:r>
              <a:rPr lang="en-US" b="0" strike="noStrike" dirty="0">
                <a:solidFill>
                  <a:srgbClr val="FFFFFF"/>
                </a:solidFill>
                <a:latin typeface="RBCN_OCR-A-NEW" pitchFamily="2" charset="0"/>
                <a:ea typeface="Courier Code"/>
              </a:rPr>
              <a:t>Protocols (most Perf. Test tools only do a couple)</a:t>
            </a:r>
            <a:endParaRPr lang="en-US" b="0" strike="noStrike" dirty="0">
              <a:solidFill>
                <a:srgbClr val="FFFFFF"/>
              </a:solidFill>
              <a:latin typeface="RBCN_OCR-A-NEW" pitchFamily="2" charset="0"/>
            </a:endParaRPr>
          </a:p>
          <a:p>
            <a:pPr marL="864000" lvl="1" indent="-324000">
              <a:lnSpc>
                <a:spcPct val="90000"/>
              </a:lnSpc>
              <a:spcBef>
                <a:spcPts val="1134"/>
              </a:spcBef>
              <a:buClr>
                <a:srgbClr val="FFFFFF"/>
              </a:buClr>
              <a:buSzPct val="75000"/>
              <a:buFont typeface="Symbol" charset="2"/>
              <a:buChar char=""/>
            </a:pPr>
            <a:r>
              <a:rPr lang="en-US" b="0" strike="noStrike" dirty="0">
                <a:solidFill>
                  <a:srgbClr val="FFFFFF"/>
                </a:solidFill>
                <a:latin typeface="RBCN_OCR-A-NEW" pitchFamily="2" charset="0"/>
                <a:ea typeface="Courier Code"/>
              </a:rPr>
              <a:t>Reporting (as only </a:t>
            </a:r>
            <a:r>
              <a:rPr lang="en-US" b="0" strike="noStrike" dirty="0" err="1">
                <a:solidFill>
                  <a:srgbClr val="FFFFFF"/>
                </a:solidFill>
                <a:latin typeface="RBCN_OCR-A-NEW" pitchFamily="2" charset="0"/>
                <a:ea typeface="Courier Code"/>
              </a:rPr>
              <a:t>Loadrunner</a:t>
            </a:r>
            <a:r>
              <a:rPr lang="en-US" b="0" strike="noStrike" dirty="0">
                <a:solidFill>
                  <a:srgbClr val="FFFFFF"/>
                </a:solidFill>
                <a:latin typeface="RBCN_OCR-A-NEW" pitchFamily="2" charset="0"/>
                <a:ea typeface="Courier Code"/>
              </a:rPr>
              <a:t> did this well)</a:t>
            </a:r>
            <a:endParaRPr lang="en-US" b="0" strike="noStrike" dirty="0">
              <a:solidFill>
                <a:srgbClr val="FFFFFF"/>
              </a:solidFill>
              <a:latin typeface="RBCN_OCR-A-NEW" pitchFamily="2" charset="0"/>
            </a:endParaRPr>
          </a:p>
        </p:txBody>
      </p:sp>
      <p:sp>
        <p:nvSpPr>
          <p:cNvPr id="7" name="PlaceHolder 6"/>
          <p:cNvSpPr>
            <a:spLocks noGrp="1"/>
          </p:cNvSpPr>
          <p:nvPr>
            <p:ph type="sldNum" idx="6"/>
          </p:nvPr>
        </p:nvSpPr>
        <p:spPr/>
        <p:txBody>
          <a:bodyPr/>
          <a:lstStyle/>
          <a:p>
            <a:fld id="{12EEC089-47E9-44DE-8EE3-78991FBB3648}" type="slidenum">
              <a:rPr/>
              <a:t>6</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PlaceHolder 1"/>
          <p:cNvSpPr>
            <a:spLocks noGrp="1"/>
          </p:cNvSpPr>
          <p:nvPr>
            <p:ph type="dt" idx="28"/>
          </p:nvPr>
        </p:nvSpPr>
        <p:spPr>
          <a:xfrm>
            <a:off x="2098800" y="6246000"/>
            <a:ext cx="3996720" cy="364680"/>
          </a:xfrm>
          <a:prstGeom prst="rect">
            <a:avLst/>
          </a:prstGeom>
          <a:noFill/>
          <a:ln w="0">
            <a:noFill/>
          </a:ln>
        </p:spPr>
        <p:txBody>
          <a:bodyPr anchor="ctr">
            <a:noAutofit/>
          </a:bodyPr>
          <a:lstStyle>
            <a:lvl1pPr>
              <a:defRPr lang="en-GB" sz="2400" b="0" strike="noStrike" spc="-1">
                <a:latin typeface="Times New Roman"/>
              </a:defRPr>
            </a:lvl1pPr>
          </a:lstStyle>
          <a:p>
            <a:endParaRPr lang="en-GB" sz="2400" b="0" strike="noStrike" spc="-1">
              <a:latin typeface="Times New Roman"/>
            </a:endParaRPr>
          </a:p>
        </p:txBody>
      </p:sp>
      <p:sp>
        <p:nvSpPr>
          <p:cNvPr id="633" name="PlaceHolder 2"/>
          <p:cNvSpPr>
            <a:spLocks noGrp="1"/>
          </p:cNvSpPr>
          <p:nvPr>
            <p:ph type="ftr" idx="29"/>
          </p:nvPr>
        </p:nvSpPr>
        <p:spPr>
          <a:xfrm>
            <a:off x="6095880" y="6246000"/>
            <a:ext cx="3996720" cy="364680"/>
          </a:xfrm>
          <a:prstGeom prst="rect">
            <a:avLst/>
          </a:prstGeom>
          <a:noFill/>
          <a:ln w="0">
            <a:noFill/>
          </a:ln>
        </p:spPr>
        <p:txBody>
          <a:bodyPr anchor="ctr">
            <a:noAutofit/>
          </a:bodyPr>
          <a:lstStyle>
            <a:lvl1pPr>
              <a:defRPr lang="en-GB" sz="2400" b="0" strike="noStrike" spc="-1">
                <a:latin typeface="Times New Roman"/>
              </a:defRPr>
            </a:lvl1pPr>
          </a:lstStyle>
          <a:p>
            <a:endParaRPr lang="en-GB" sz="2400" b="0" strike="noStrike" spc="-1">
              <a:latin typeface="Times New Roman"/>
            </a:endParaRPr>
          </a:p>
        </p:txBody>
      </p:sp>
      <p:sp>
        <p:nvSpPr>
          <p:cNvPr id="634" name="PlaceHolder 3"/>
          <p:cNvSpPr>
            <a:spLocks noGrp="1"/>
          </p:cNvSpPr>
          <p:nvPr>
            <p:ph type="title"/>
          </p:nvPr>
        </p:nvSpPr>
        <p:spPr>
          <a:xfrm>
            <a:off x="299520" y="344520"/>
            <a:ext cx="11556720" cy="42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635" name="PlaceHolder 4"/>
          <p:cNvSpPr>
            <a:spLocks noGrp="1"/>
          </p:cNvSpPr>
          <p:nvPr>
            <p:ph/>
          </p:nvPr>
        </p:nvSpPr>
        <p:spPr>
          <a:xfrm>
            <a:off x="299880" y="836640"/>
            <a:ext cx="11556720" cy="504360"/>
          </a:xfrm>
          <a:prstGeom prst="rect">
            <a:avLst/>
          </a:prstGeom>
          <a:noFill/>
          <a:ln w="0">
            <a:noFill/>
          </a:ln>
        </p:spPr>
        <p:txBody>
          <a:bodyPr lIns="0" tIns="0" rIns="0" bIns="0" anchor="ctr">
            <a:noAutofit/>
          </a:bodyPr>
          <a:lstStyle/>
          <a:p>
            <a:pPr marL="6480">
              <a:lnSpc>
                <a:spcPct val="90000"/>
              </a:lnSpc>
              <a:spcBef>
                <a:spcPts val="1001"/>
              </a:spcBef>
              <a:tabLst>
                <a:tab pos="0" algn="l"/>
              </a:tabLst>
            </a:pPr>
            <a:r>
              <a:rPr lang="de-DE" sz="4800" b="0" strike="noStrike" cap="all" dirty="0" err="1">
                <a:solidFill>
                  <a:srgbClr val="BF71FF"/>
                </a:solidFill>
                <a:latin typeface="RBCN_OCR-A-NEW" pitchFamily="2" charset="0"/>
                <a:ea typeface="Courier Code"/>
              </a:rPr>
              <a:t>where</a:t>
            </a:r>
            <a:r>
              <a:rPr lang="de-DE" sz="4800" b="0" strike="noStrike" cap="all" dirty="0">
                <a:solidFill>
                  <a:srgbClr val="BF71FF"/>
                </a:solidFill>
                <a:latin typeface="RBCN_OCR-A-NEW" pitchFamily="2" charset="0"/>
                <a:ea typeface="Courier Code"/>
              </a:rPr>
              <a:t> </a:t>
            </a:r>
            <a:r>
              <a:rPr lang="de-DE" sz="4800" b="0" strike="noStrike" cap="all" dirty="0" err="1">
                <a:solidFill>
                  <a:srgbClr val="BF71FF"/>
                </a:solidFill>
                <a:latin typeface="RBCN_OCR-A-NEW" pitchFamily="2" charset="0"/>
                <a:ea typeface="Courier Code"/>
              </a:rPr>
              <a:t>is</a:t>
            </a:r>
            <a:r>
              <a:rPr lang="de-DE" sz="4800" b="0" strike="noStrike" cap="all" dirty="0">
                <a:solidFill>
                  <a:srgbClr val="BF71FF"/>
                </a:solidFill>
                <a:latin typeface="RBCN_OCR-A-NEW" pitchFamily="2" charset="0"/>
                <a:ea typeface="Courier Code"/>
              </a:rPr>
              <a:t> </a:t>
            </a:r>
            <a:r>
              <a:rPr lang="de-DE" sz="4800" b="0" strike="noStrike" cap="all" dirty="0" err="1">
                <a:solidFill>
                  <a:srgbClr val="BF71FF"/>
                </a:solidFill>
                <a:latin typeface="RBCN_OCR-A-NEW" pitchFamily="2" charset="0"/>
                <a:ea typeface="Courier Code"/>
              </a:rPr>
              <a:t>RFSwarm</a:t>
            </a:r>
            <a:r>
              <a:rPr lang="de-DE" sz="4800" b="0" strike="noStrike" cap="all" dirty="0">
                <a:solidFill>
                  <a:srgbClr val="BF71FF"/>
                </a:solidFill>
                <a:latin typeface="RBCN_OCR-A-NEW" pitchFamily="2" charset="0"/>
                <a:ea typeface="Courier Code"/>
              </a:rPr>
              <a:t> at </a:t>
            </a:r>
            <a:r>
              <a:rPr lang="de-DE" sz="4800" b="0" strike="noStrike" cap="all" dirty="0" err="1">
                <a:solidFill>
                  <a:srgbClr val="BF71FF"/>
                </a:solidFill>
                <a:latin typeface="RBCN_OCR-A-NEW" pitchFamily="2" charset="0"/>
                <a:ea typeface="Courier Code"/>
              </a:rPr>
              <a:t>now</a:t>
            </a:r>
            <a:endParaRPr lang="en-US" sz="4800" b="0" strike="noStrike" dirty="0">
              <a:solidFill>
                <a:srgbClr val="FFFFFF"/>
              </a:solidFill>
              <a:latin typeface="RBCN_OCR-A-NEW" pitchFamily="2" charset="0"/>
            </a:endParaRPr>
          </a:p>
        </p:txBody>
      </p:sp>
      <p:sp>
        <p:nvSpPr>
          <p:cNvPr id="636" name="PlaceHolder 5"/>
          <p:cNvSpPr>
            <a:spLocks noGrp="1"/>
          </p:cNvSpPr>
          <p:nvPr>
            <p:ph/>
          </p:nvPr>
        </p:nvSpPr>
        <p:spPr>
          <a:xfrm>
            <a:off x="299880" y="1566000"/>
            <a:ext cx="11556720" cy="4455000"/>
          </a:xfrm>
          <a:prstGeom prst="rect">
            <a:avLst/>
          </a:prstGeom>
          <a:noFill/>
          <a:ln w="0">
            <a:noFill/>
          </a:ln>
        </p:spPr>
        <p:txBody>
          <a:bodyPr anchor="t">
            <a:noAutofit/>
          </a:bodyPr>
          <a:lstStyle/>
          <a:p>
            <a:pPr marL="228600" indent="-228600">
              <a:lnSpc>
                <a:spcPct val="100000"/>
              </a:lnSpc>
              <a:buClr>
                <a:srgbClr val="FFFFFF"/>
              </a:buClr>
              <a:buFont typeface="Courier Code"/>
              <a:buChar char="-"/>
            </a:pPr>
            <a:r>
              <a:rPr lang="en-US" sz="2600" b="0" strike="noStrike" spc="-100" dirty="0">
                <a:solidFill>
                  <a:srgbClr val="FFFFFF"/>
                </a:solidFill>
                <a:latin typeface="RBCN_OCR-A-NEW" pitchFamily="2" charset="0"/>
                <a:ea typeface="Courier Code"/>
              </a:rPr>
              <a:t>Initial goals basically achieved</a:t>
            </a:r>
            <a:endParaRPr lang="en-US" sz="2600" b="0" strike="noStrike" spc="-100" dirty="0">
              <a:solidFill>
                <a:srgbClr val="FFFFFF"/>
              </a:solidFill>
              <a:latin typeface="RBCN_OCR-A-NEW" pitchFamily="2" charset="0"/>
            </a:endParaRPr>
          </a:p>
          <a:p>
            <a:pPr marL="864000" lvl="1" indent="-324000">
              <a:lnSpc>
                <a:spcPct val="90000"/>
              </a:lnSpc>
              <a:spcBef>
                <a:spcPts val="1134"/>
              </a:spcBef>
              <a:buClr>
                <a:srgbClr val="FFFFFF"/>
              </a:buClr>
              <a:buSzPct val="75000"/>
              <a:buFont typeface="Symbol" charset="2"/>
              <a:buChar char=""/>
            </a:pPr>
            <a:r>
              <a:rPr lang="en-US" sz="2800" b="0" strike="noStrike" spc="-100" dirty="0">
                <a:solidFill>
                  <a:srgbClr val="FFFFFF"/>
                </a:solidFill>
                <a:latin typeface="RBCN_OCR-A-NEW" pitchFamily="2" charset="0"/>
              </a:rPr>
              <a:t>Protocols, no Citrix ICA or RDP, but maybe in the future, but better coverage than most PT tools</a:t>
            </a:r>
          </a:p>
          <a:p>
            <a:pPr marL="864000" lvl="1" indent="-324000">
              <a:lnSpc>
                <a:spcPct val="90000"/>
              </a:lnSpc>
              <a:spcBef>
                <a:spcPts val="1134"/>
              </a:spcBef>
              <a:buClr>
                <a:srgbClr val="FFFFFF"/>
              </a:buClr>
              <a:buSzPct val="75000"/>
              <a:buFont typeface="Symbol" charset="2"/>
              <a:buChar char=""/>
            </a:pPr>
            <a:r>
              <a:rPr lang="en-US" sz="2800" b="0" strike="noStrike" spc="-100" dirty="0">
                <a:solidFill>
                  <a:srgbClr val="FFFFFF"/>
                </a:solidFill>
                <a:latin typeface="RBCN_OCR-A-NEW" pitchFamily="2" charset="0"/>
              </a:rPr>
              <a:t>Reporting in V1.0, will improve over time</a:t>
            </a:r>
          </a:p>
          <a:p>
            <a:pPr marL="228600" indent="-228600">
              <a:lnSpc>
                <a:spcPct val="100000"/>
              </a:lnSpc>
              <a:buClr>
                <a:srgbClr val="FFFFFF"/>
              </a:buClr>
              <a:buFont typeface="Courier Code"/>
              <a:buChar char="-"/>
            </a:pPr>
            <a:r>
              <a:rPr lang="en-US" sz="2600" b="0" strike="noStrike" spc="-100" dirty="0">
                <a:solidFill>
                  <a:srgbClr val="FFFFFF"/>
                </a:solidFill>
                <a:latin typeface="RBCN_OCR-A-NEW" pitchFamily="2" charset="0"/>
                <a:ea typeface="Courier Code"/>
              </a:rPr>
              <a:t>Seems to have been well received</a:t>
            </a:r>
            <a:br>
              <a:rPr sz="2600" dirty="0">
                <a:latin typeface="RBCN_OCR-A-NEW" pitchFamily="2" charset="0"/>
              </a:rPr>
            </a:br>
            <a:br>
              <a:rPr sz="2600" dirty="0">
                <a:latin typeface="RBCN_OCR-A-NEW" pitchFamily="2" charset="0"/>
              </a:rPr>
            </a:br>
            <a:r>
              <a:rPr lang="en-US" sz="2600" b="0" strike="noStrike" spc="-100" dirty="0">
                <a:solidFill>
                  <a:srgbClr val="FFFFFF"/>
                </a:solidFill>
                <a:latin typeface="RBCN_OCR-A-NEW" pitchFamily="2" charset="0"/>
              </a:rPr>
              <a:t> </a:t>
            </a:r>
          </a:p>
          <a:p>
            <a:pPr marL="228600" indent="-228600">
              <a:lnSpc>
                <a:spcPct val="100000"/>
              </a:lnSpc>
              <a:buClr>
                <a:srgbClr val="FFFFFF"/>
              </a:buClr>
              <a:buFont typeface="Courier Code"/>
              <a:buChar char="-"/>
            </a:pPr>
            <a:r>
              <a:rPr lang="en-US" sz="2600" b="0" strike="noStrike" spc="-100" dirty="0">
                <a:solidFill>
                  <a:srgbClr val="FFFFFF"/>
                </a:solidFill>
                <a:latin typeface="RBCN_OCR-A-NEW" pitchFamily="2" charset="0"/>
                <a:ea typeface="Courier Code"/>
              </a:rPr>
              <a:t>Everything is best effort in my free time</a:t>
            </a:r>
            <a:endParaRPr lang="en-US" sz="2600" b="0" strike="noStrike" spc="-100" dirty="0">
              <a:solidFill>
                <a:srgbClr val="FFFFFF"/>
              </a:solidFill>
              <a:latin typeface="RBCN_OCR-A-NEW" pitchFamily="2" charset="0"/>
            </a:endParaRPr>
          </a:p>
        </p:txBody>
      </p:sp>
      <p:pic>
        <p:nvPicPr>
          <p:cNvPr id="637" name="Picture 636"/>
          <p:cNvPicPr/>
          <p:nvPr/>
        </p:nvPicPr>
        <p:blipFill>
          <a:blip r:embed="rId3"/>
          <a:srcRect t="17979" b="28571"/>
          <a:stretch/>
        </p:blipFill>
        <p:spPr>
          <a:xfrm>
            <a:off x="2587680" y="3993405"/>
            <a:ext cx="5857560" cy="719640"/>
          </a:xfrm>
          <a:prstGeom prst="rect">
            <a:avLst/>
          </a:prstGeom>
          <a:ln w="0">
            <a:noFill/>
          </a:ln>
        </p:spPr>
      </p:pic>
      <p:sp>
        <p:nvSpPr>
          <p:cNvPr id="7" name="PlaceHolder 6"/>
          <p:cNvSpPr>
            <a:spLocks noGrp="1"/>
          </p:cNvSpPr>
          <p:nvPr>
            <p:ph type="sldNum" idx="6"/>
          </p:nvPr>
        </p:nvSpPr>
        <p:spPr/>
        <p:txBody>
          <a:bodyPr/>
          <a:lstStyle/>
          <a:p>
            <a:fld id="{B1411011-FC59-4FFD-9779-ECA0EE7C2B80}" type="slidenum">
              <a:rPr/>
              <a:t>7</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PlaceHolder 1"/>
          <p:cNvSpPr>
            <a:spLocks noGrp="1"/>
          </p:cNvSpPr>
          <p:nvPr>
            <p:ph type="dt" idx="30"/>
          </p:nvPr>
        </p:nvSpPr>
        <p:spPr>
          <a:xfrm>
            <a:off x="2098800" y="6246000"/>
            <a:ext cx="3996720" cy="364680"/>
          </a:xfrm>
          <a:prstGeom prst="rect">
            <a:avLst/>
          </a:prstGeom>
          <a:noFill/>
          <a:ln w="0">
            <a:noFill/>
          </a:ln>
        </p:spPr>
        <p:txBody>
          <a:bodyPr anchor="ctr">
            <a:noAutofit/>
          </a:bodyPr>
          <a:lstStyle>
            <a:lvl1pPr>
              <a:defRPr lang="en-GB" sz="2400" b="0" strike="noStrike" spc="-1">
                <a:latin typeface="Times New Roman"/>
              </a:defRPr>
            </a:lvl1pPr>
          </a:lstStyle>
          <a:p>
            <a:endParaRPr lang="en-GB" sz="2400" b="0" strike="noStrike" spc="-1">
              <a:latin typeface="Times New Roman"/>
            </a:endParaRPr>
          </a:p>
        </p:txBody>
      </p:sp>
      <p:sp>
        <p:nvSpPr>
          <p:cNvPr id="639" name="PlaceHolder 2"/>
          <p:cNvSpPr>
            <a:spLocks noGrp="1"/>
          </p:cNvSpPr>
          <p:nvPr>
            <p:ph type="ftr" idx="31"/>
          </p:nvPr>
        </p:nvSpPr>
        <p:spPr>
          <a:xfrm>
            <a:off x="6095880" y="6246000"/>
            <a:ext cx="3996720" cy="364680"/>
          </a:xfrm>
          <a:prstGeom prst="rect">
            <a:avLst/>
          </a:prstGeom>
          <a:noFill/>
          <a:ln w="0">
            <a:noFill/>
          </a:ln>
        </p:spPr>
        <p:txBody>
          <a:bodyPr anchor="ctr">
            <a:noAutofit/>
          </a:bodyPr>
          <a:lstStyle>
            <a:lvl1pPr>
              <a:defRPr lang="en-GB" sz="2400" b="0" strike="noStrike" spc="-1">
                <a:latin typeface="Times New Roman"/>
              </a:defRPr>
            </a:lvl1pPr>
          </a:lstStyle>
          <a:p>
            <a:endParaRPr lang="en-GB" sz="2400" b="0" strike="noStrike" spc="-1">
              <a:latin typeface="Times New Roman"/>
            </a:endParaRPr>
          </a:p>
        </p:txBody>
      </p:sp>
      <p:sp>
        <p:nvSpPr>
          <p:cNvPr id="640" name="PlaceHolder 3"/>
          <p:cNvSpPr>
            <a:spLocks noGrp="1"/>
          </p:cNvSpPr>
          <p:nvPr>
            <p:ph type="title"/>
          </p:nvPr>
        </p:nvSpPr>
        <p:spPr>
          <a:xfrm>
            <a:off x="299520" y="344520"/>
            <a:ext cx="11556720" cy="424800"/>
          </a:xfrm>
          <a:prstGeom prst="rect">
            <a:avLst/>
          </a:prstGeom>
          <a:noFill/>
          <a:ln w="0">
            <a:noFill/>
          </a:ln>
        </p:spPr>
        <p:txBody>
          <a:bodyPr lIns="0" tIns="0" rIns="0" bIns="0" anchor="ctr">
            <a:noAutofit/>
          </a:bodyPr>
          <a:lstStyle/>
          <a:p>
            <a:endParaRPr lang="en-US" sz="1800" b="0" strike="noStrike" spc="-1">
              <a:solidFill>
                <a:srgbClr val="FFFFFF"/>
              </a:solidFill>
              <a:latin typeface="Courier Code"/>
            </a:endParaRPr>
          </a:p>
        </p:txBody>
      </p:sp>
      <p:sp>
        <p:nvSpPr>
          <p:cNvPr id="641" name="PlaceHolder 4"/>
          <p:cNvSpPr>
            <a:spLocks noGrp="1"/>
          </p:cNvSpPr>
          <p:nvPr>
            <p:ph/>
          </p:nvPr>
        </p:nvSpPr>
        <p:spPr>
          <a:xfrm>
            <a:off x="299880" y="836640"/>
            <a:ext cx="11556720" cy="504360"/>
          </a:xfrm>
          <a:prstGeom prst="rect">
            <a:avLst/>
          </a:prstGeom>
          <a:noFill/>
          <a:ln w="0">
            <a:noFill/>
          </a:ln>
        </p:spPr>
        <p:txBody>
          <a:bodyPr lIns="0" tIns="0" rIns="0" bIns="0" anchor="ctr">
            <a:noAutofit/>
          </a:bodyPr>
          <a:lstStyle/>
          <a:p>
            <a:pPr marL="6480">
              <a:lnSpc>
                <a:spcPct val="90000"/>
              </a:lnSpc>
              <a:spcBef>
                <a:spcPts val="1001"/>
              </a:spcBef>
              <a:tabLst>
                <a:tab pos="0" algn="l"/>
              </a:tabLst>
            </a:pPr>
            <a:r>
              <a:rPr lang="de-DE" sz="4800" b="0" strike="noStrike" cap="all" dirty="0" err="1">
                <a:solidFill>
                  <a:srgbClr val="BF71FF"/>
                </a:solidFill>
                <a:latin typeface="RBCN_OCR-A-NEW" pitchFamily="2" charset="0"/>
                <a:ea typeface="Courier Code"/>
              </a:rPr>
              <a:t>future</a:t>
            </a:r>
            <a:r>
              <a:rPr lang="de-DE" sz="4800" b="0" strike="noStrike" cap="all" dirty="0">
                <a:solidFill>
                  <a:srgbClr val="BF71FF"/>
                </a:solidFill>
                <a:latin typeface="RBCN_OCR-A-NEW" pitchFamily="2" charset="0"/>
                <a:ea typeface="Courier Code"/>
              </a:rPr>
              <a:t> </a:t>
            </a:r>
            <a:r>
              <a:rPr lang="de-DE" sz="4800" b="0" strike="noStrike" cap="all" dirty="0" err="1">
                <a:solidFill>
                  <a:srgbClr val="BF71FF"/>
                </a:solidFill>
                <a:latin typeface="RBCN_OCR-A-NEW" pitchFamily="2" charset="0"/>
                <a:ea typeface="Courier Code"/>
              </a:rPr>
              <a:t>plans</a:t>
            </a:r>
            <a:r>
              <a:rPr lang="de-DE" sz="4800" b="0" strike="noStrike" cap="all" dirty="0">
                <a:solidFill>
                  <a:srgbClr val="BF71FF"/>
                </a:solidFill>
                <a:latin typeface="RBCN_OCR-A-NEW" pitchFamily="2" charset="0"/>
                <a:ea typeface="Courier Code"/>
              </a:rPr>
              <a:t> </a:t>
            </a:r>
            <a:r>
              <a:rPr lang="de-DE" sz="4800" b="0" strike="noStrike" cap="all" dirty="0" err="1">
                <a:solidFill>
                  <a:srgbClr val="BF71FF"/>
                </a:solidFill>
                <a:latin typeface="RBCN_OCR-A-NEW" pitchFamily="2" charset="0"/>
                <a:ea typeface="Courier Code"/>
              </a:rPr>
              <a:t>for</a:t>
            </a:r>
            <a:r>
              <a:rPr lang="de-DE" sz="4800" b="0" strike="noStrike" cap="all" dirty="0">
                <a:solidFill>
                  <a:srgbClr val="BF71FF"/>
                </a:solidFill>
                <a:latin typeface="RBCN_OCR-A-NEW" pitchFamily="2" charset="0"/>
                <a:ea typeface="Courier Code"/>
              </a:rPr>
              <a:t> </a:t>
            </a:r>
            <a:r>
              <a:rPr lang="de-DE" sz="4800" b="0" strike="noStrike" cap="all" dirty="0" err="1">
                <a:solidFill>
                  <a:srgbClr val="BF71FF"/>
                </a:solidFill>
                <a:latin typeface="RBCN_OCR-A-NEW" pitchFamily="2" charset="0"/>
                <a:ea typeface="Courier Code"/>
              </a:rPr>
              <a:t>RFSwarm</a:t>
            </a:r>
            <a:endParaRPr lang="en-US" sz="4800" b="0" strike="noStrike" dirty="0">
              <a:solidFill>
                <a:srgbClr val="FFFFFF"/>
              </a:solidFill>
              <a:latin typeface="RBCN_OCR-A-NEW" pitchFamily="2" charset="0"/>
            </a:endParaRPr>
          </a:p>
        </p:txBody>
      </p:sp>
      <p:sp>
        <p:nvSpPr>
          <p:cNvPr id="642" name="PlaceHolder 5"/>
          <p:cNvSpPr>
            <a:spLocks noGrp="1"/>
          </p:cNvSpPr>
          <p:nvPr>
            <p:ph/>
          </p:nvPr>
        </p:nvSpPr>
        <p:spPr>
          <a:xfrm>
            <a:off x="299880" y="1566000"/>
            <a:ext cx="11556720" cy="4455000"/>
          </a:xfrm>
          <a:prstGeom prst="rect">
            <a:avLst/>
          </a:prstGeom>
          <a:noFill/>
          <a:ln w="0">
            <a:noFill/>
          </a:ln>
        </p:spPr>
        <p:txBody>
          <a:bodyPr anchor="t">
            <a:noAutofit/>
          </a:bodyPr>
          <a:lstStyle/>
          <a:p>
            <a:pPr marL="228600" indent="-228600">
              <a:lnSpc>
                <a:spcPct val="100000"/>
              </a:lnSpc>
              <a:buClr>
                <a:srgbClr val="FFFFFF"/>
              </a:buClr>
              <a:buFont typeface="Courier Code"/>
              <a:buChar char="-"/>
            </a:pPr>
            <a:r>
              <a:rPr lang="en-US" sz="2600" b="0" strike="noStrike" dirty="0">
                <a:solidFill>
                  <a:srgbClr val="FFFFFF"/>
                </a:solidFill>
                <a:latin typeface="RBCN_OCR-A-NEW" pitchFamily="2" charset="0"/>
                <a:ea typeface="Courier Code"/>
              </a:rPr>
              <a:t>Feature Requests</a:t>
            </a:r>
            <a:endParaRPr lang="en-US" sz="2600" b="0" strike="noStrike" dirty="0">
              <a:solidFill>
                <a:srgbClr val="FFFFFF"/>
              </a:solidFill>
              <a:latin typeface="RBCN_OCR-A-NEW" pitchFamily="2" charset="0"/>
            </a:endParaRPr>
          </a:p>
          <a:p>
            <a:pPr marL="864000" lvl="1" indent="-324000">
              <a:lnSpc>
                <a:spcPct val="90000"/>
              </a:lnSpc>
              <a:spcBef>
                <a:spcPts val="1134"/>
              </a:spcBef>
              <a:buClr>
                <a:srgbClr val="FFFFFF"/>
              </a:buClr>
              <a:buSzPct val="75000"/>
              <a:buFont typeface="Symbol" charset="2"/>
              <a:buChar char=""/>
            </a:pPr>
            <a:r>
              <a:rPr lang="en-US" sz="2800" b="0" strike="noStrike" dirty="0">
                <a:solidFill>
                  <a:srgbClr val="FFFFFF"/>
                </a:solidFill>
                <a:latin typeface="RBCN_OCR-A-NEW" pitchFamily="2" charset="0"/>
              </a:rPr>
              <a:t>Desktop Icons</a:t>
            </a:r>
          </a:p>
          <a:p>
            <a:pPr marL="864000" lvl="1" indent="-324000">
              <a:lnSpc>
                <a:spcPct val="90000"/>
              </a:lnSpc>
              <a:spcBef>
                <a:spcPts val="1134"/>
              </a:spcBef>
              <a:buClr>
                <a:srgbClr val="FFFFFF"/>
              </a:buClr>
              <a:buSzPct val="75000"/>
              <a:buFont typeface="Symbol" charset="2"/>
              <a:buChar char=""/>
            </a:pPr>
            <a:r>
              <a:rPr lang="en-US" sz="2800" b="0" strike="noStrike" dirty="0">
                <a:solidFill>
                  <a:srgbClr val="FFFFFF"/>
                </a:solidFill>
                <a:latin typeface="RBCN_OCR-A-NEW" pitchFamily="2" charset="0"/>
              </a:rPr>
              <a:t>SLA’s</a:t>
            </a:r>
          </a:p>
          <a:p>
            <a:pPr marL="864000" lvl="1" indent="-324000">
              <a:lnSpc>
                <a:spcPct val="90000"/>
              </a:lnSpc>
              <a:spcBef>
                <a:spcPts val="1134"/>
              </a:spcBef>
              <a:buClr>
                <a:srgbClr val="FFFFFF"/>
              </a:buClr>
              <a:buSzPct val="75000"/>
              <a:buFont typeface="Symbol" charset="2"/>
              <a:buChar char=""/>
            </a:pPr>
            <a:r>
              <a:rPr lang="en-US" sz="2800" b="0" strike="noStrike" dirty="0">
                <a:solidFill>
                  <a:srgbClr val="FFFFFF"/>
                </a:solidFill>
                <a:latin typeface="RBCN_OCR-A-NEW" pitchFamily="2" charset="0"/>
              </a:rPr>
              <a:t>Comparing Test Runs</a:t>
            </a:r>
          </a:p>
          <a:p>
            <a:pPr marL="864000" lvl="1" indent="-324000">
              <a:lnSpc>
                <a:spcPct val="90000"/>
              </a:lnSpc>
              <a:spcBef>
                <a:spcPts val="1134"/>
              </a:spcBef>
              <a:buClr>
                <a:srgbClr val="FFFFFF"/>
              </a:buClr>
              <a:buSzPct val="75000"/>
              <a:buFont typeface="Symbol" charset="2"/>
              <a:buChar char=""/>
            </a:pPr>
            <a:r>
              <a:rPr lang="en-US" sz="2800" b="0" strike="noStrike" dirty="0">
                <a:solidFill>
                  <a:srgbClr val="FFFFFF"/>
                </a:solidFill>
                <a:latin typeface="RBCN_OCR-A-NEW" pitchFamily="2" charset="0"/>
              </a:rPr>
              <a:t>Multilingual UI</a:t>
            </a:r>
          </a:p>
          <a:p>
            <a:pPr marL="228600" indent="-228600">
              <a:lnSpc>
                <a:spcPct val="100000"/>
              </a:lnSpc>
              <a:buClr>
                <a:srgbClr val="FFFFFF"/>
              </a:buClr>
              <a:buFont typeface="Courier Code"/>
              <a:buChar char="-"/>
            </a:pPr>
            <a:r>
              <a:rPr lang="en-US" sz="2600" b="0" strike="noStrike" dirty="0">
                <a:solidFill>
                  <a:srgbClr val="FFFFFF"/>
                </a:solidFill>
                <a:latin typeface="RBCN_OCR-A-NEW" pitchFamily="2" charset="0"/>
                <a:ea typeface="Courier Code"/>
              </a:rPr>
              <a:t>Funding / Sponsorship</a:t>
            </a:r>
            <a:endParaRPr lang="en-US" sz="2600" b="0" strike="noStrike" dirty="0">
              <a:solidFill>
                <a:srgbClr val="FFFFFF"/>
              </a:solidFill>
              <a:latin typeface="RBCN_OCR-A-NEW" pitchFamily="2" charset="0"/>
            </a:endParaRPr>
          </a:p>
          <a:p>
            <a:pPr marL="864000" lvl="1" indent="-324000">
              <a:lnSpc>
                <a:spcPct val="90000"/>
              </a:lnSpc>
              <a:spcBef>
                <a:spcPts val="1134"/>
              </a:spcBef>
              <a:buClr>
                <a:srgbClr val="FFFFFF"/>
              </a:buClr>
              <a:buSzPct val="75000"/>
              <a:buFont typeface="Symbol" charset="2"/>
              <a:buChar char=""/>
            </a:pPr>
            <a:r>
              <a:rPr lang="en-US" sz="2800" b="0" strike="noStrike" dirty="0">
                <a:solidFill>
                  <a:srgbClr val="FFFFFF"/>
                </a:solidFill>
                <a:latin typeface="RBCN_OCR-A-NEW" pitchFamily="2" charset="0"/>
              </a:rPr>
              <a:t>Weekly bug fix builds</a:t>
            </a:r>
          </a:p>
          <a:p>
            <a:pPr marL="864000" lvl="1" indent="-324000">
              <a:lnSpc>
                <a:spcPct val="90000"/>
              </a:lnSpc>
              <a:spcBef>
                <a:spcPts val="1134"/>
              </a:spcBef>
              <a:buClr>
                <a:srgbClr val="FFFFFF"/>
              </a:buClr>
              <a:buSzPct val="75000"/>
              <a:buFont typeface="Symbol" charset="2"/>
              <a:buChar char=""/>
            </a:pPr>
            <a:r>
              <a:rPr lang="en-US" sz="2800" b="0" strike="noStrike" dirty="0">
                <a:solidFill>
                  <a:srgbClr val="FFFFFF"/>
                </a:solidFill>
                <a:latin typeface="RBCN_OCR-A-NEW" pitchFamily="2" charset="0"/>
              </a:rPr>
              <a:t>Quarterly Feature Releases</a:t>
            </a:r>
          </a:p>
          <a:p>
            <a:pPr marL="864000" lvl="1" indent="-324000">
              <a:lnSpc>
                <a:spcPct val="90000"/>
              </a:lnSpc>
              <a:spcBef>
                <a:spcPts val="1134"/>
              </a:spcBef>
              <a:buClr>
                <a:srgbClr val="FFFFFF"/>
              </a:buClr>
              <a:buSzPct val="75000"/>
              <a:buFont typeface="Symbol" charset="2"/>
              <a:buChar char=""/>
            </a:pPr>
            <a:r>
              <a:rPr lang="en-US" sz="2800" b="0" strike="noStrike" dirty="0">
                <a:solidFill>
                  <a:srgbClr val="FFFFFF"/>
                </a:solidFill>
                <a:latin typeface="RBCN_OCR-A-NEW" pitchFamily="2" charset="0"/>
              </a:rPr>
              <a:t>Regression Testing</a:t>
            </a:r>
          </a:p>
          <a:p>
            <a:pPr marL="228600" indent="-228600">
              <a:lnSpc>
                <a:spcPct val="100000"/>
              </a:lnSpc>
              <a:buClr>
                <a:srgbClr val="FFFFFF"/>
              </a:buClr>
              <a:buFont typeface="Courier Code"/>
              <a:buChar char="-"/>
            </a:pPr>
            <a:endParaRPr lang="en-US" sz="2600" b="0" strike="noStrike" dirty="0">
              <a:solidFill>
                <a:srgbClr val="FFFFFF"/>
              </a:solidFill>
              <a:latin typeface="RBCN_OCR-A-NEW" pitchFamily="2" charset="0"/>
            </a:endParaRPr>
          </a:p>
        </p:txBody>
      </p:sp>
      <p:pic>
        <p:nvPicPr>
          <p:cNvPr id="643" name="Picture 642"/>
          <p:cNvPicPr/>
          <p:nvPr/>
        </p:nvPicPr>
        <p:blipFill>
          <a:blip r:embed="rId3"/>
          <a:stretch/>
        </p:blipFill>
        <p:spPr>
          <a:xfrm>
            <a:off x="5472000" y="1532520"/>
            <a:ext cx="5482080" cy="1393200"/>
          </a:xfrm>
          <a:prstGeom prst="rect">
            <a:avLst/>
          </a:prstGeom>
          <a:ln w="0">
            <a:noFill/>
          </a:ln>
        </p:spPr>
      </p:pic>
      <p:sp>
        <p:nvSpPr>
          <p:cNvPr id="7" name="PlaceHolder 6"/>
          <p:cNvSpPr>
            <a:spLocks noGrp="1"/>
          </p:cNvSpPr>
          <p:nvPr>
            <p:ph type="sldNum" idx="6"/>
          </p:nvPr>
        </p:nvSpPr>
        <p:spPr/>
        <p:txBody>
          <a:bodyPr/>
          <a:lstStyle/>
          <a:p>
            <a:fld id="{C483B509-112B-4214-8447-F803D08C0711}" type="slidenum">
              <a:rPr/>
              <a:t>8</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 name="PlaceHolder 1"/>
          <p:cNvSpPr>
            <a:spLocks noGrp="1"/>
          </p:cNvSpPr>
          <p:nvPr>
            <p:ph/>
          </p:nvPr>
        </p:nvSpPr>
        <p:spPr>
          <a:xfrm>
            <a:off x="330120" y="5301360"/>
            <a:ext cx="11528640" cy="1295640"/>
          </a:xfrm>
          <a:prstGeom prst="rect">
            <a:avLst/>
          </a:prstGeom>
          <a:noFill/>
          <a:ln w="0">
            <a:noFill/>
          </a:ln>
        </p:spPr>
        <p:txBody>
          <a:bodyPr lIns="0" tIns="0" rIns="0" bIns="0" anchor="t">
            <a:noAutofit/>
          </a:bodyPr>
          <a:lstStyle/>
          <a:p>
            <a:pPr>
              <a:lnSpc>
                <a:spcPct val="90000"/>
              </a:lnSpc>
              <a:spcBef>
                <a:spcPts val="1417"/>
              </a:spcBef>
              <a:buNone/>
            </a:pPr>
            <a:endParaRPr lang="en-US" sz="2800" b="0" strike="noStrike" spc="-100">
              <a:solidFill>
                <a:srgbClr val="FFFFFF"/>
              </a:solidFill>
              <a:latin typeface="Courier Code"/>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1493</TotalTime>
  <Words>303</Words>
  <Application>Microsoft Macintosh PowerPoint</Application>
  <PresentationFormat>Widescreen</PresentationFormat>
  <Paragraphs>98</Paragraphs>
  <Slides>11</Slides>
  <Notes>6</Notes>
  <HiddenSlides>0</HiddenSlides>
  <MMClips>0</MMClips>
  <ScaleCrop>false</ScaleCrop>
  <HeadingPairs>
    <vt:vector size="6" baseType="variant">
      <vt:variant>
        <vt:lpstr>Fonts Used</vt:lpstr>
      </vt:variant>
      <vt:variant>
        <vt:i4>7</vt:i4>
      </vt:variant>
      <vt:variant>
        <vt:lpstr>Theme</vt:lpstr>
      </vt:variant>
      <vt:variant>
        <vt:i4>13</vt:i4>
      </vt:variant>
      <vt:variant>
        <vt:lpstr>Slide Titles</vt:lpstr>
      </vt:variant>
      <vt:variant>
        <vt:i4>11</vt:i4>
      </vt:variant>
    </vt:vector>
  </HeadingPairs>
  <TitlesOfParts>
    <vt:vector size="31" baseType="lpstr">
      <vt:lpstr>Courier Code</vt:lpstr>
      <vt:lpstr>Arial</vt:lpstr>
      <vt:lpstr>OCR A Extended</vt:lpstr>
      <vt:lpstr>RBCN_OCR-A-NEW</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RFSwarm Talk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robotframework.org</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David Amies</cp:lastModifiedBy>
  <cp:revision>22</cp:revision>
  <dcterms:created xsi:type="dcterms:W3CDTF">2024-01-04T15:31:29Z</dcterms:created>
  <dcterms:modified xsi:type="dcterms:W3CDTF">2024-02-13T04:48:35Z</dcterms:modified>
  <cp:contentStatus>in Review</cp:contentStatus>
  <dc:language>en-AU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Breitbild</vt:lpwstr>
  </property>
  <property fmtid="{D5CDD505-2E9C-101B-9397-08002B2CF9AE}" pid="3" name="Slides">
    <vt:r8>14</vt:r8>
  </property>
</Properties>
</file>