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3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3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4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5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CBDCF0-F700-43CB-BB1F-73F13402B1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6EA0-B57A-4C42-9914-AA3967AF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5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367" y="1455316"/>
            <a:ext cx="11642502" cy="52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shall be able to register on and login to the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shall be able to add a new research work and its details. Also, they shall be able to edit and delete a research work or its details.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shall be able to add new files and text for their research work and also, they shall be able to delete files and texts submitted for their research 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shall be able to specify and edit the list of other researchers that are collaborating with them on a research 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shall be able to add and edit references to the research works (on or outside the system) that they got ideas from.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7590" y="450761"/>
            <a:ext cx="680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REQUIREMENTS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7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913" y="1675563"/>
            <a:ext cx="11513712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shall be able to share their research works, so that other researchers on the system can contribute to them.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shall be able to seek and grant permission to follow a research work.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shall be able to contribute, download and comment on a research work (for which they are authorized).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shall be able to cite other researchers’ work.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 coordinator shall be able to view, download and contribute to a research work.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7590" y="450761"/>
            <a:ext cx="680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REQUIREMENTS CONTD…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3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397" y="1785111"/>
            <a:ext cx="11397802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master admin shall be able to download and view the contents of a research work and the contents of the comments and contributions made on them but shall not be able to contribute to them.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 coordinator shall be able to approve and disapprove a research work.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and research coordinators shall be able to send reports to the master admins.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master admin shall be able to remove existing and add new researchers, research coordinators and master admins.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7590" y="450761"/>
            <a:ext cx="680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REQUIREMENTS CONTD…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913" y="1868893"/>
            <a:ext cx="11436439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allow researchers and research coordinators to register and login to the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perform authorization when a researcher tries to access or contribute to a research 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allow a user to search for a research 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allow authorized users to download a research 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verify user email during registration.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7590" y="450761"/>
            <a:ext cx="680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 REQUIREMENTS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5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974" y="2062375"/>
            <a:ext cx="11088709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be web based.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be user-friendly.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be secured.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be responsive.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be effective and efficient.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7589" y="450761"/>
            <a:ext cx="826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 REQUIREMENTS CONTD..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4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820" y="772732"/>
            <a:ext cx="11835684" cy="59114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" y="901522"/>
            <a:ext cx="10818253" cy="5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57590" y="154546"/>
            <a:ext cx="680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CASE DIAGRAM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6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427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Koiki Damilare</dc:creator>
  <cp:lastModifiedBy>Koiki Damilare</cp:lastModifiedBy>
  <cp:revision>2</cp:revision>
  <dcterms:created xsi:type="dcterms:W3CDTF">2018-08-09T02:05:09Z</dcterms:created>
  <dcterms:modified xsi:type="dcterms:W3CDTF">2018-08-09T02:21:37Z</dcterms:modified>
</cp:coreProperties>
</file>