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90" r:id="rId7"/>
    <p:sldId id="28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2825" y="1122363"/>
            <a:ext cx="8018239" cy="2387600"/>
          </a:xfrm>
        </p:spPr>
        <p:txBody>
          <a:bodyPr>
            <a:noAutofit/>
          </a:bodyPr>
          <a:lstStyle/>
          <a:p>
            <a:r>
              <a:rPr lang="en-US" sz="4800" dirty="0" err="1"/>
              <a:t>Projek</a:t>
            </a:r>
            <a:r>
              <a:rPr lang="en-US" sz="4800" dirty="0"/>
              <a:t> Akhir – </a:t>
            </a:r>
            <a:r>
              <a:rPr lang="en-US" sz="4800" dirty="0" err="1"/>
              <a:t>pemrograman</a:t>
            </a:r>
            <a:r>
              <a:rPr lang="en-US" sz="4800" dirty="0"/>
              <a:t> visual</a:t>
            </a:r>
            <a:br>
              <a:rPr lang="en-US" sz="4800" dirty="0"/>
            </a:br>
            <a:r>
              <a:rPr lang="en-US" sz="4800" dirty="0" err="1"/>
              <a:t>aplikasi</a:t>
            </a:r>
            <a:r>
              <a:rPr lang="en-US" sz="4800" dirty="0"/>
              <a:t> quiz </a:t>
            </a:r>
            <a:r>
              <a:rPr lang="en-US" sz="4800" dirty="0" err="1"/>
              <a:t>edukids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TI CCIT 3</a:t>
            </a:r>
          </a:p>
          <a:p>
            <a:pPr marL="342900" indent="-342900">
              <a:buAutoNum type="arabicPeriod"/>
            </a:pPr>
            <a:r>
              <a:rPr lang="en-US" dirty="0"/>
              <a:t>Davi Rama Fadillah (2007412003)</a:t>
            </a:r>
          </a:p>
          <a:p>
            <a:pPr marL="342900" indent="-342900">
              <a:buAutoNum type="arabicPeriod"/>
            </a:pPr>
            <a:r>
              <a:rPr lang="en-US" dirty="0"/>
              <a:t>Kevin </a:t>
            </a:r>
            <a:r>
              <a:rPr lang="en-US" dirty="0" err="1"/>
              <a:t>Rachmadi</a:t>
            </a:r>
            <a:r>
              <a:rPr lang="en-US" dirty="0"/>
              <a:t> (2007412026)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Edukids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guru dan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menyelenggarakan</a:t>
            </a:r>
            <a:r>
              <a:rPr lang="en-US" dirty="0"/>
              <a:t> quiz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Guru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score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49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 err="1"/>
              <a:t>Tujuan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43474" y="2301876"/>
            <a:ext cx="6400800" cy="3657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Murid </a:t>
            </a:r>
            <a:r>
              <a:rPr lang="en-US" dirty="0" err="1"/>
              <a:t>dapat</a:t>
            </a:r>
            <a:r>
              <a:rPr lang="en-US" dirty="0"/>
              <a:t> login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,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quiz yang </a:t>
            </a:r>
            <a:r>
              <a:rPr lang="en-US" dirty="0" err="1"/>
              <a:t>tertera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score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pada report quiz </a:t>
            </a:r>
            <a:r>
              <a:rPr lang="en-US" dirty="0" err="1"/>
              <a:t>siswa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Guru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login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guru. guru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, dan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pada report </a:t>
            </a:r>
            <a:r>
              <a:rPr lang="en-US" dirty="0" err="1"/>
              <a:t>laporan</a:t>
            </a:r>
            <a:r>
              <a:rPr lang="en-US" dirty="0"/>
              <a:t> quiz </a:t>
            </a:r>
            <a:r>
              <a:rPr lang="en-US" dirty="0" err="1"/>
              <a:t>siswa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14449"/>
            <a:ext cx="6339840" cy="132588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6AB86E5-8B3C-467D-8EA7-1DCFAD8D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99" y="1133487"/>
            <a:ext cx="2847975" cy="55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045" y="2238605"/>
            <a:ext cx="6800850" cy="1325880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IMPLEMENTASI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14</TotalTime>
  <Words>114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Office Theme</vt:lpstr>
      <vt:lpstr>Projek Akhir – pemrograman visual aplikasi quiz edukids</vt:lpstr>
      <vt:lpstr>Background</vt:lpstr>
      <vt:lpstr>Tujuan</vt:lpstr>
      <vt:lpstr>Database design</vt:lpstr>
      <vt:lpstr>IMPLEMENTASI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 Akhir – pemrograman visual aplikasi quiz edukids</dc:title>
  <dc:creator>Davi Rama Fadillah</dc:creator>
  <cp:lastModifiedBy>Davi Rama Fadillah</cp:lastModifiedBy>
  <cp:revision>11</cp:revision>
  <dcterms:created xsi:type="dcterms:W3CDTF">2022-01-12T07:21:45Z</dcterms:created>
  <dcterms:modified xsi:type="dcterms:W3CDTF">2022-01-12T07:36:40Z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