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9" r:id="rId5"/>
    <p:sldId id="258" r:id="rId6"/>
    <p:sldId id="262" r:id="rId7"/>
    <p:sldId id="265" r:id="rId8"/>
    <p:sldId id="266" r:id="rId9"/>
    <p:sldId id="270" r:id="rId10"/>
    <p:sldId id="267" r:id="rId11"/>
    <p:sldId id="269" r:id="rId12"/>
    <p:sldId id="282" r:id="rId13"/>
    <p:sldId id="268" r:id="rId14"/>
    <p:sldId id="279" r:id="rId15"/>
    <p:sldId id="284" r:id="rId16"/>
    <p:sldId id="285" r:id="rId17"/>
    <p:sldId id="277" r:id="rId18"/>
    <p:sldId id="275" r:id="rId19"/>
    <p:sldId id="278" r:id="rId20"/>
    <p:sldId id="271" r:id="rId21"/>
    <p:sldId id="273" r:id="rId22"/>
    <p:sldId id="272" r:id="rId23"/>
    <p:sldId id="274" r:id="rId24"/>
    <p:sldId id="283" r:id="rId25"/>
    <p:sldId id="276" r:id="rId26"/>
    <p:sldId id="264" r:id="rId27"/>
    <p:sldId id="280" r:id="rId28"/>
    <p:sldId id="263" r:id="rId29"/>
    <p:sldId id="26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6F841-477E-4CF8-8EB1-FADC6814CC92}" v="356" dt="2019-10-14T19:20:22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Hellwig" userId="0069a57aa6c64c70" providerId="LiveId" clId="{69C6F841-477E-4CF8-8EB1-FADC6814CC92}"/>
    <pc:docChg chg="undo custSel mod addSld delSld modSld sldOrd modMainMaster">
      <pc:chgData name="Daniel Hellwig" userId="0069a57aa6c64c70" providerId="LiveId" clId="{69C6F841-477E-4CF8-8EB1-FADC6814CC92}" dt="2019-10-14T19:20:56.466" v="8042" actId="20577"/>
      <pc:docMkLst>
        <pc:docMk/>
      </pc:docMkLst>
      <pc:sldChg chg="modSp add modTransition">
        <pc:chgData name="Daniel Hellwig" userId="0069a57aa6c64c70" providerId="LiveId" clId="{69C6F841-477E-4CF8-8EB1-FADC6814CC92}" dt="2019-09-29T20:18:42.388" v="2567"/>
        <pc:sldMkLst>
          <pc:docMk/>
          <pc:sldMk cId="3977512569" sldId="256"/>
        </pc:sldMkLst>
        <pc:spChg chg="mod">
          <ac:chgData name="Daniel Hellwig" userId="0069a57aa6c64c70" providerId="LiveId" clId="{69C6F841-477E-4CF8-8EB1-FADC6814CC92}" dt="2019-09-29T20:02:53.811" v="2392" actId="20577"/>
          <ac:spMkLst>
            <pc:docMk/>
            <pc:sldMk cId="3977512569" sldId="256"/>
            <ac:spMk id="2" creationId="{FF3CFBD5-E008-469D-A556-D798E21B5BD4}"/>
          </ac:spMkLst>
        </pc:spChg>
        <pc:spChg chg="mod">
          <ac:chgData name="Daniel Hellwig" userId="0069a57aa6c64c70" providerId="LiveId" clId="{69C6F841-477E-4CF8-8EB1-FADC6814CC92}" dt="2019-09-29T20:03:26.890" v="2429" actId="20577"/>
          <ac:spMkLst>
            <pc:docMk/>
            <pc:sldMk cId="3977512569" sldId="256"/>
            <ac:spMk id="3" creationId="{31A3AA62-ACF3-4744-9DD1-EA7324BCC597}"/>
          </ac:spMkLst>
        </pc:spChg>
      </pc:sldChg>
      <pc:sldChg chg="modSp add modTransition">
        <pc:chgData name="Daniel Hellwig" userId="0069a57aa6c64c70" providerId="LiveId" clId="{69C6F841-477E-4CF8-8EB1-FADC6814CC92}" dt="2019-09-29T20:18:18.610" v="2557"/>
        <pc:sldMkLst>
          <pc:docMk/>
          <pc:sldMk cId="3962836947" sldId="257"/>
        </pc:sldMkLst>
        <pc:spChg chg="mod">
          <ac:chgData name="Daniel Hellwig" userId="0069a57aa6c64c70" providerId="LiveId" clId="{69C6F841-477E-4CF8-8EB1-FADC6814CC92}" dt="2019-09-29T16:17:20.278" v="124" actId="20577"/>
          <ac:spMkLst>
            <pc:docMk/>
            <pc:sldMk cId="3962836947" sldId="257"/>
            <ac:spMk id="2" creationId="{226B1DA6-7E8A-40E3-833A-F8D89871DBFF}"/>
          </ac:spMkLst>
        </pc:spChg>
        <pc:spChg chg="mod">
          <ac:chgData name="Daniel Hellwig" userId="0069a57aa6c64c70" providerId="LiveId" clId="{69C6F841-477E-4CF8-8EB1-FADC6814CC92}" dt="2019-09-29T16:36:15.852" v="1141" actId="20577"/>
          <ac:spMkLst>
            <pc:docMk/>
            <pc:sldMk cId="3962836947" sldId="257"/>
            <ac:spMk id="3" creationId="{F8C004B9-0B1C-48A7-AB1B-4F2395460DEE}"/>
          </ac:spMkLst>
        </pc:spChg>
      </pc:sldChg>
      <pc:sldChg chg="modSp add modTransition">
        <pc:chgData name="Daniel Hellwig" userId="0069a57aa6c64c70" providerId="LiveId" clId="{69C6F841-477E-4CF8-8EB1-FADC6814CC92}" dt="2019-10-13T11:25:07.691" v="5492" actId="20577"/>
        <pc:sldMkLst>
          <pc:docMk/>
          <pc:sldMk cId="3051018469" sldId="258"/>
        </pc:sldMkLst>
        <pc:spChg chg="mod">
          <ac:chgData name="Daniel Hellwig" userId="0069a57aa6c64c70" providerId="LiveId" clId="{69C6F841-477E-4CF8-8EB1-FADC6814CC92}" dt="2019-09-29T16:24:22.003" v="358" actId="20577"/>
          <ac:spMkLst>
            <pc:docMk/>
            <pc:sldMk cId="3051018469" sldId="258"/>
            <ac:spMk id="2" creationId="{960AF4A1-E55A-4FE1-BA70-9361BA7D7BD1}"/>
          </ac:spMkLst>
        </pc:spChg>
        <pc:spChg chg="mod">
          <ac:chgData name="Daniel Hellwig" userId="0069a57aa6c64c70" providerId="LiveId" clId="{69C6F841-477E-4CF8-8EB1-FADC6814CC92}" dt="2019-10-13T11:25:07.691" v="5492" actId="20577"/>
          <ac:spMkLst>
            <pc:docMk/>
            <pc:sldMk cId="3051018469" sldId="258"/>
            <ac:spMk id="3" creationId="{57585D1A-C347-49F4-A5B3-18E3CAFEE869}"/>
          </ac:spMkLst>
        </pc:spChg>
      </pc:sldChg>
      <pc:sldChg chg="addSp modSp add modTransition">
        <pc:chgData name="Daniel Hellwig" userId="0069a57aa6c64c70" providerId="LiveId" clId="{69C6F841-477E-4CF8-8EB1-FADC6814CC92}" dt="2019-10-13T11:05:28.907" v="4923" actId="20577"/>
        <pc:sldMkLst>
          <pc:docMk/>
          <pc:sldMk cId="583798582" sldId="259"/>
        </pc:sldMkLst>
        <pc:spChg chg="mod">
          <ac:chgData name="Daniel Hellwig" userId="0069a57aa6c64c70" providerId="LiveId" clId="{69C6F841-477E-4CF8-8EB1-FADC6814CC92}" dt="2019-09-29T16:28:47.476" v="735" actId="20577"/>
          <ac:spMkLst>
            <pc:docMk/>
            <pc:sldMk cId="583798582" sldId="259"/>
            <ac:spMk id="2" creationId="{43C5AD5C-42B4-4248-8A09-E6A017086909}"/>
          </ac:spMkLst>
        </pc:spChg>
        <pc:spChg chg="mod">
          <ac:chgData name="Daniel Hellwig" userId="0069a57aa6c64c70" providerId="LiveId" clId="{69C6F841-477E-4CF8-8EB1-FADC6814CC92}" dt="2019-09-29T20:26:10.855" v="2705" actId="5793"/>
          <ac:spMkLst>
            <pc:docMk/>
            <pc:sldMk cId="583798582" sldId="259"/>
            <ac:spMk id="3" creationId="{07A11395-9AA7-422E-A42E-41EDFDD1909B}"/>
          </ac:spMkLst>
        </pc:spChg>
        <pc:graphicFrameChg chg="add mod">
          <ac:chgData name="Daniel Hellwig" userId="0069a57aa6c64c70" providerId="LiveId" clId="{69C6F841-477E-4CF8-8EB1-FADC6814CC92}" dt="2019-10-13T11:05:28.907" v="4923" actId="20577"/>
          <ac:graphicFrameMkLst>
            <pc:docMk/>
            <pc:sldMk cId="583798582" sldId="259"/>
            <ac:graphicFrameMk id="4" creationId="{A55955B8-8598-48F7-924E-66A4575FDAD1}"/>
          </ac:graphicFrameMkLst>
        </pc:graphicFrameChg>
      </pc:sldChg>
      <pc:sldChg chg="addSp modSp add ord modTransition setBg">
        <pc:chgData name="Daniel Hellwig" userId="0069a57aa6c64c70" providerId="LiveId" clId="{69C6F841-477E-4CF8-8EB1-FADC6814CC92}" dt="2019-10-13T16:32:48.346" v="6308" actId="20577"/>
        <pc:sldMkLst>
          <pc:docMk/>
          <pc:sldMk cId="490524144" sldId="260"/>
        </pc:sldMkLst>
        <pc:spChg chg="mod">
          <ac:chgData name="Daniel Hellwig" userId="0069a57aa6c64c70" providerId="LiveId" clId="{69C6F841-477E-4CF8-8EB1-FADC6814CC92}" dt="2019-09-29T16:35:16.615" v="1125" actId="20577"/>
          <ac:spMkLst>
            <pc:docMk/>
            <pc:sldMk cId="490524144" sldId="260"/>
            <ac:spMk id="2" creationId="{A9945095-CB3D-4582-8D3D-E677647E32FB}"/>
          </ac:spMkLst>
        </pc:spChg>
        <pc:spChg chg="mod">
          <ac:chgData name="Daniel Hellwig" userId="0069a57aa6c64c70" providerId="LiveId" clId="{69C6F841-477E-4CF8-8EB1-FADC6814CC92}" dt="2019-10-13T16:32:48.346" v="6308" actId="20577"/>
          <ac:spMkLst>
            <pc:docMk/>
            <pc:sldMk cId="490524144" sldId="260"/>
            <ac:spMk id="3" creationId="{FC34B21F-E97E-4E76-A6F8-023001DADFFA}"/>
          </ac:spMkLst>
        </pc:spChg>
        <pc:picChg chg="add mod">
          <ac:chgData name="Daniel Hellwig" userId="0069a57aa6c64c70" providerId="LiveId" clId="{69C6F841-477E-4CF8-8EB1-FADC6814CC92}" dt="2019-09-29T20:22:18.787" v="2634" actId="1076"/>
          <ac:picMkLst>
            <pc:docMk/>
            <pc:sldMk cId="490524144" sldId="260"/>
            <ac:picMk id="1026" creationId="{6C71805C-593C-4FAC-98D7-F9387E0862FA}"/>
          </ac:picMkLst>
        </pc:picChg>
      </pc:sldChg>
      <pc:sldChg chg="modSp add modTransition">
        <pc:chgData name="Daniel Hellwig" userId="0069a57aa6c64c70" providerId="LiveId" clId="{69C6F841-477E-4CF8-8EB1-FADC6814CC92}" dt="2019-09-29T20:18:18.610" v="2557"/>
        <pc:sldMkLst>
          <pc:docMk/>
          <pc:sldMk cId="1575741841" sldId="261"/>
        </pc:sldMkLst>
        <pc:spChg chg="mod">
          <ac:chgData name="Daniel Hellwig" userId="0069a57aa6c64c70" providerId="LiveId" clId="{69C6F841-477E-4CF8-8EB1-FADC6814CC92}" dt="2019-09-29T16:40:53.519" v="1256" actId="20577"/>
          <ac:spMkLst>
            <pc:docMk/>
            <pc:sldMk cId="1575741841" sldId="261"/>
            <ac:spMk id="2" creationId="{79CB4451-4BE1-4490-BB66-D171B610B2FC}"/>
          </ac:spMkLst>
        </pc:spChg>
        <pc:spChg chg="mod">
          <ac:chgData name="Daniel Hellwig" userId="0069a57aa6c64c70" providerId="LiveId" clId="{69C6F841-477E-4CF8-8EB1-FADC6814CC92}" dt="2019-09-29T16:41:16.510" v="1301" actId="20577"/>
          <ac:spMkLst>
            <pc:docMk/>
            <pc:sldMk cId="1575741841" sldId="261"/>
            <ac:spMk id="3" creationId="{D672379A-3A24-4343-BD34-E0B8FC939472}"/>
          </ac:spMkLst>
        </pc:spChg>
      </pc:sldChg>
      <pc:sldChg chg="modSp add modTransition">
        <pc:chgData name="Daniel Hellwig" userId="0069a57aa6c64c70" providerId="LiveId" clId="{69C6F841-477E-4CF8-8EB1-FADC6814CC92}" dt="2019-09-30T20:44:31.041" v="2904" actId="20577"/>
        <pc:sldMkLst>
          <pc:docMk/>
          <pc:sldMk cId="1987626627" sldId="262"/>
        </pc:sldMkLst>
        <pc:spChg chg="mod">
          <ac:chgData name="Daniel Hellwig" userId="0069a57aa6c64c70" providerId="LiveId" clId="{69C6F841-477E-4CF8-8EB1-FADC6814CC92}" dt="2019-09-30T20:44:31.041" v="2904" actId="20577"/>
          <ac:spMkLst>
            <pc:docMk/>
            <pc:sldMk cId="1987626627" sldId="262"/>
            <ac:spMk id="2" creationId="{CF6EAE59-3CED-4FDA-ADA0-B1C6FD7C69A2}"/>
          </ac:spMkLst>
        </pc:spChg>
        <pc:spChg chg="mod">
          <ac:chgData name="Daniel Hellwig" userId="0069a57aa6c64c70" providerId="LiveId" clId="{69C6F841-477E-4CF8-8EB1-FADC6814CC92}" dt="2019-09-29T16:49:30.285" v="1528" actId="20577"/>
          <ac:spMkLst>
            <pc:docMk/>
            <pc:sldMk cId="1987626627" sldId="262"/>
            <ac:spMk id="3" creationId="{DC88BAE8-575C-4D03-8E4E-ADB7A1736225}"/>
          </ac:spMkLst>
        </pc:spChg>
      </pc:sldChg>
      <pc:sldChg chg="modSp add ord modTransition">
        <pc:chgData name="Daniel Hellwig" userId="0069a57aa6c64c70" providerId="LiveId" clId="{69C6F841-477E-4CF8-8EB1-FADC6814CC92}" dt="2019-09-29T20:18:18.610" v="2557"/>
        <pc:sldMkLst>
          <pc:docMk/>
          <pc:sldMk cId="1298402871" sldId="263"/>
        </pc:sldMkLst>
        <pc:spChg chg="mod">
          <ac:chgData name="Daniel Hellwig" userId="0069a57aa6c64c70" providerId="LiveId" clId="{69C6F841-477E-4CF8-8EB1-FADC6814CC92}" dt="2019-09-29T16:57:39.197" v="1729" actId="20577"/>
          <ac:spMkLst>
            <pc:docMk/>
            <pc:sldMk cId="1298402871" sldId="263"/>
            <ac:spMk id="2" creationId="{B7999B99-53A9-4A46-8524-0F6F9F7D2034}"/>
          </ac:spMkLst>
        </pc:spChg>
        <pc:spChg chg="mod">
          <ac:chgData name="Daniel Hellwig" userId="0069a57aa6c64c70" providerId="LiveId" clId="{69C6F841-477E-4CF8-8EB1-FADC6814CC92}" dt="2019-09-29T17:00:54.716" v="1788" actId="20577"/>
          <ac:spMkLst>
            <pc:docMk/>
            <pc:sldMk cId="1298402871" sldId="263"/>
            <ac:spMk id="3" creationId="{18DDFAA1-C671-48DB-B02C-6A495A4F5EF9}"/>
          </ac:spMkLst>
        </pc:spChg>
      </pc:sldChg>
      <pc:sldChg chg="modSp add ord modTransition">
        <pc:chgData name="Daniel Hellwig" userId="0069a57aa6c64c70" providerId="LiveId" clId="{69C6F841-477E-4CF8-8EB1-FADC6814CC92}" dt="2019-09-30T20:44:56.026" v="2915" actId="20577"/>
        <pc:sldMkLst>
          <pc:docMk/>
          <pc:sldMk cId="2855728932" sldId="264"/>
        </pc:sldMkLst>
        <pc:spChg chg="mod">
          <ac:chgData name="Daniel Hellwig" userId="0069a57aa6c64c70" providerId="LiveId" clId="{69C6F841-477E-4CF8-8EB1-FADC6814CC92}" dt="2019-09-30T20:44:56.026" v="2915" actId="20577"/>
          <ac:spMkLst>
            <pc:docMk/>
            <pc:sldMk cId="2855728932" sldId="264"/>
            <ac:spMk id="2" creationId="{7D1FBBE8-07BC-4CD9-BC6D-AA1FA2D0A5B0}"/>
          </ac:spMkLst>
        </pc:spChg>
        <pc:spChg chg="mod">
          <ac:chgData name="Daniel Hellwig" userId="0069a57aa6c64c70" providerId="LiveId" clId="{69C6F841-477E-4CF8-8EB1-FADC6814CC92}" dt="2019-09-29T20:05:55.461" v="2456" actId="20577"/>
          <ac:spMkLst>
            <pc:docMk/>
            <pc:sldMk cId="2855728932" sldId="264"/>
            <ac:spMk id="3" creationId="{E1BAF291-3435-4AA3-9370-BB81C161A8D4}"/>
          </ac:spMkLst>
        </pc:spChg>
      </pc:sldChg>
      <pc:sldChg chg="addSp delSp modSp add modTransition">
        <pc:chgData name="Daniel Hellwig" userId="0069a57aa6c64c70" providerId="LiveId" clId="{69C6F841-477E-4CF8-8EB1-FADC6814CC92}" dt="2019-09-30T20:44:14.631" v="2897" actId="1076"/>
        <pc:sldMkLst>
          <pc:docMk/>
          <pc:sldMk cId="570787381" sldId="265"/>
        </pc:sldMkLst>
        <pc:spChg chg="mod">
          <ac:chgData name="Daniel Hellwig" userId="0069a57aa6c64c70" providerId="LiveId" clId="{69C6F841-477E-4CF8-8EB1-FADC6814CC92}" dt="2019-09-30T20:42:42.738" v="2883" actId="403"/>
          <ac:spMkLst>
            <pc:docMk/>
            <pc:sldMk cId="570787381" sldId="265"/>
            <ac:spMk id="2" creationId="{48E9CEC5-577B-487A-A448-BC42015D6B7A}"/>
          </ac:spMkLst>
        </pc:spChg>
        <pc:spChg chg="mod">
          <ac:chgData name="Daniel Hellwig" userId="0069a57aa6c64c70" providerId="LiveId" clId="{69C6F841-477E-4CF8-8EB1-FADC6814CC92}" dt="2019-09-29T20:19:19.646" v="2590" actId="20577"/>
          <ac:spMkLst>
            <pc:docMk/>
            <pc:sldMk cId="570787381" sldId="265"/>
            <ac:spMk id="3" creationId="{DC07F0CA-B8B2-4DD4-99CF-1111C0237B6A}"/>
          </ac:spMkLst>
        </pc:spChg>
        <pc:spChg chg="add del mod">
          <ac:chgData name="Daniel Hellwig" userId="0069a57aa6c64c70" providerId="LiveId" clId="{69C6F841-477E-4CF8-8EB1-FADC6814CC92}" dt="2019-09-30T20:42:43.101" v="2884"/>
          <ac:spMkLst>
            <pc:docMk/>
            <pc:sldMk cId="570787381" sldId="265"/>
            <ac:spMk id="5" creationId="{CB63E5DD-53AE-4FCE-A128-825ACC7513B0}"/>
          </ac:spMkLst>
        </pc:spChg>
        <pc:picChg chg="add mod">
          <ac:chgData name="Daniel Hellwig" userId="0069a57aa6c64c70" providerId="LiveId" clId="{69C6F841-477E-4CF8-8EB1-FADC6814CC92}" dt="2019-09-30T20:43:35.145" v="2892" actId="1076"/>
          <ac:picMkLst>
            <pc:docMk/>
            <pc:sldMk cId="570787381" sldId="265"/>
            <ac:picMk id="4" creationId="{88B080E4-0574-4525-A7E7-5A3EB6163AE4}"/>
          </ac:picMkLst>
        </pc:picChg>
        <pc:picChg chg="add mod">
          <ac:chgData name="Daniel Hellwig" userId="0069a57aa6c64c70" providerId="LiveId" clId="{69C6F841-477E-4CF8-8EB1-FADC6814CC92}" dt="2019-09-30T20:43:40.628" v="2893" actId="1076"/>
          <ac:picMkLst>
            <pc:docMk/>
            <pc:sldMk cId="570787381" sldId="265"/>
            <ac:picMk id="6" creationId="{C61A22C0-C97B-47BF-AE49-E54BDC6F71FA}"/>
          </ac:picMkLst>
        </pc:picChg>
        <pc:picChg chg="add mod">
          <ac:chgData name="Daniel Hellwig" userId="0069a57aa6c64c70" providerId="LiveId" clId="{69C6F841-477E-4CF8-8EB1-FADC6814CC92}" dt="2019-09-30T20:44:14.631" v="2897" actId="1076"/>
          <ac:picMkLst>
            <pc:docMk/>
            <pc:sldMk cId="570787381" sldId="265"/>
            <ac:picMk id="7" creationId="{0F5C104E-990A-4603-815A-B909D452527B}"/>
          </ac:picMkLst>
        </pc:picChg>
      </pc:sldChg>
      <pc:sldChg chg="addSp delSp modSp add ord">
        <pc:chgData name="Daniel Hellwig" userId="0069a57aa6c64c70" providerId="LiveId" clId="{69C6F841-477E-4CF8-8EB1-FADC6814CC92}" dt="2019-10-13T11:42:36.973" v="6057" actId="20577"/>
        <pc:sldMkLst>
          <pc:docMk/>
          <pc:sldMk cId="348041581" sldId="266"/>
        </pc:sldMkLst>
        <pc:spChg chg="del">
          <ac:chgData name="Daniel Hellwig" userId="0069a57aa6c64c70" providerId="LiveId" clId="{69C6F841-477E-4CF8-8EB1-FADC6814CC92}" dt="2019-09-30T20:46:37.556" v="2985"/>
          <ac:spMkLst>
            <pc:docMk/>
            <pc:sldMk cId="348041581" sldId="266"/>
            <ac:spMk id="2" creationId="{01EC17D0-A794-499E-8A69-F34CC85ED6C9}"/>
          </ac:spMkLst>
        </pc:spChg>
        <pc:spChg chg="mod">
          <ac:chgData name="Daniel Hellwig" userId="0069a57aa6c64c70" providerId="LiveId" clId="{69C6F841-477E-4CF8-8EB1-FADC6814CC92}" dt="2019-09-30T20:55:32.888" v="3144" actId="20577"/>
          <ac:spMkLst>
            <pc:docMk/>
            <pc:sldMk cId="348041581" sldId="266"/>
            <ac:spMk id="3" creationId="{99C9B5CF-AF00-402E-99CC-70FAA696EF01}"/>
          </ac:spMkLst>
        </pc:spChg>
        <pc:spChg chg="add del mod">
          <ac:chgData name="Daniel Hellwig" userId="0069a57aa6c64c70" providerId="LiveId" clId="{69C6F841-477E-4CF8-8EB1-FADC6814CC92}" dt="2019-09-30T20:53:39.299" v="3100"/>
          <ac:spMkLst>
            <pc:docMk/>
            <pc:sldMk cId="348041581" sldId="266"/>
            <ac:spMk id="4" creationId="{42B2350E-CB99-4CC6-8D94-4DDFD794AF73}"/>
          </ac:spMkLst>
        </pc:spChg>
        <pc:spChg chg="add mod">
          <ac:chgData name="Daniel Hellwig" userId="0069a57aa6c64c70" providerId="LiveId" clId="{69C6F841-477E-4CF8-8EB1-FADC6814CC92}" dt="2019-09-30T20:55:22.835" v="3140" actId="2711"/>
          <ac:spMkLst>
            <pc:docMk/>
            <pc:sldMk cId="348041581" sldId="266"/>
            <ac:spMk id="5" creationId="{C45B41B4-689D-4789-AE67-09C94F038B34}"/>
          </ac:spMkLst>
        </pc:spChg>
        <pc:spChg chg="add del mod">
          <ac:chgData name="Daniel Hellwig" userId="0069a57aa6c64c70" providerId="LiveId" clId="{69C6F841-477E-4CF8-8EB1-FADC6814CC92}" dt="2019-09-30T20:53:51.610" v="3101"/>
          <ac:spMkLst>
            <pc:docMk/>
            <pc:sldMk cId="348041581" sldId="266"/>
            <ac:spMk id="7" creationId="{ED11D94A-B078-4579-A039-1F4B5433BE73}"/>
          </ac:spMkLst>
        </pc:spChg>
        <pc:spChg chg="add mod">
          <ac:chgData name="Daniel Hellwig" userId="0069a57aa6c64c70" providerId="LiveId" clId="{69C6F841-477E-4CF8-8EB1-FADC6814CC92}" dt="2019-10-13T11:42:36.973" v="6057" actId="20577"/>
          <ac:spMkLst>
            <pc:docMk/>
            <pc:sldMk cId="348041581" sldId="266"/>
            <ac:spMk id="8" creationId="{04D3A6B3-B7FC-4BB0-87E5-A5FD0E00266E}"/>
          </ac:spMkLst>
        </pc:spChg>
        <pc:picChg chg="add del mod modCrop">
          <ac:chgData name="Daniel Hellwig" userId="0069a57aa6c64c70" providerId="LiveId" clId="{69C6F841-477E-4CF8-8EB1-FADC6814CC92}" dt="2019-09-30T20:54:53.403" v="3132"/>
          <ac:picMkLst>
            <pc:docMk/>
            <pc:sldMk cId="348041581" sldId="266"/>
            <ac:picMk id="6" creationId="{8CD583C0-887E-44FC-8369-83EC26FA7C8E}"/>
          </ac:picMkLst>
        </pc:picChg>
        <pc:picChg chg="add mod">
          <ac:chgData name="Daniel Hellwig" userId="0069a57aa6c64c70" providerId="LiveId" clId="{69C6F841-477E-4CF8-8EB1-FADC6814CC92}" dt="2019-09-30T20:55:29.571" v="3141" actId="1076"/>
          <ac:picMkLst>
            <pc:docMk/>
            <pc:sldMk cId="348041581" sldId="266"/>
            <ac:picMk id="9" creationId="{5C2A0C5C-AFCC-4198-8BE5-E6F16CC6082C}"/>
          </ac:picMkLst>
        </pc:picChg>
      </pc:sldChg>
      <pc:sldChg chg="addSp delSp modSp add">
        <pc:chgData name="Daniel Hellwig" userId="0069a57aa6c64c70" providerId="LiveId" clId="{69C6F841-477E-4CF8-8EB1-FADC6814CC92}" dt="2019-10-13T17:53:57.972" v="6498" actId="478"/>
        <pc:sldMkLst>
          <pc:docMk/>
          <pc:sldMk cId="3149735045" sldId="267"/>
        </pc:sldMkLst>
        <pc:spChg chg="mod">
          <ac:chgData name="Daniel Hellwig" userId="0069a57aa6c64c70" providerId="LiveId" clId="{69C6F841-477E-4CF8-8EB1-FADC6814CC92}" dt="2019-10-13T17:53:14.924" v="6473" actId="20577"/>
          <ac:spMkLst>
            <pc:docMk/>
            <pc:sldMk cId="3149735045" sldId="267"/>
            <ac:spMk id="2" creationId="{4A8A53CD-E3F6-4631-B4E7-A08DF96C3991}"/>
          </ac:spMkLst>
        </pc:spChg>
        <pc:spChg chg="mod">
          <ac:chgData name="Daniel Hellwig" userId="0069a57aa6c64c70" providerId="LiveId" clId="{69C6F841-477E-4CF8-8EB1-FADC6814CC92}" dt="2019-09-30T20:56:03.332" v="3168" actId="2711"/>
          <ac:spMkLst>
            <pc:docMk/>
            <pc:sldMk cId="3149735045" sldId="267"/>
            <ac:spMk id="3" creationId="{1C61DC68-9D74-4AAE-98B5-B898BF4B3F76}"/>
          </ac:spMkLst>
        </pc:spChg>
        <pc:spChg chg="del mod">
          <ac:chgData name="Daniel Hellwig" userId="0069a57aa6c64c70" providerId="LiveId" clId="{69C6F841-477E-4CF8-8EB1-FADC6814CC92}" dt="2019-10-13T17:53:57.972" v="6498" actId="478"/>
          <ac:spMkLst>
            <pc:docMk/>
            <pc:sldMk cId="3149735045" sldId="267"/>
            <ac:spMk id="4" creationId="{28A14A35-A7B6-4EA1-9763-B3F7906A8718}"/>
          </ac:spMkLst>
        </pc:spChg>
        <pc:picChg chg="add mod modCrop">
          <ac:chgData name="Daniel Hellwig" userId="0069a57aa6c64c70" providerId="LiveId" clId="{69C6F841-477E-4CF8-8EB1-FADC6814CC92}" dt="2019-09-30T20:55:48.524" v="3148" actId="1076"/>
          <ac:picMkLst>
            <pc:docMk/>
            <pc:sldMk cId="3149735045" sldId="267"/>
            <ac:picMk id="5" creationId="{F6F72FC5-0BD9-4A35-B0EB-012ECBC02C89}"/>
          </ac:picMkLst>
        </pc:picChg>
        <pc:picChg chg="add del mod modCrop">
          <ac:chgData name="Daniel Hellwig" userId="0069a57aa6c64c70" providerId="LiveId" clId="{69C6F841-477E-4CF8-8EB1-FADC6814CC92}" dt="2019-10-13T17:53:50.346" v="6497" actId="478"/>
          <ac:picMkLst>
            <pc:docMk/>
            <pc:sldMk cId="3149735045" sldId="267"/>
            <ac:picMk id="6" creationId="{8BB5738A-EFF5-4133-8EEE-45909E44EA53}"/>
          </ac:picMkLst>
        </pc:picChg>
      </pc:sldChg>
      <pc:sldChg chg="addSp delSp modSp add">
        <pc:chgData name="Daniel Hellwig" userId="0069a57aa6c64c70" providerId="LiveId" clId="{69C6F841-477E-4CF8-8EB1-FADC6814CC92}" dt="2019-10-13T18:12:42.170" v="7205" actId="20577"/>
        <pc:sldMkLst>
          <pc:docMk/>
          <pc:sldMk cId="3212149658" sldId="268"/>
        </pc:sldMkLst>
        <pc:spChg chg="del">
          <ac:chgData name="Daniel Hellwig" userId="0069a57aa6c64c70" providerId="LiveId" clId="{69C6F841-477E-4CF8-8EB1-FADC6814CC92}" dt="2019-09-30T21:01:13.850" v="3182"/>
          <ac:spMkLst>
            <pc:docMk/>
            <pc:sldMk cId="3212149658" sldId="268"/>
            <ac:spMk id="2" creationId="{4906944B-4E97-43D6-935B-DCCDF4615A6D}"/>
          </ac:spMkLst>
        </pc:spChg>
        <pc:spChg chg="del">
          <ac:chgData name="Daniel Hellwig" userId="0069a57aa6c64c70" providerId="LiveId" clId="{69C6F841-477E-4CF8-8EB1-FADC6814CC92}" dt="2019-09-30T21:01:13.850" v="3182"/>
          <ac:spMkLst>
            <pc:docMk/>
            <pc:sldMk cId="3212149658" sldId="268"/>
            <ac:spMk id="3" creationId="{A029C5E8-97B7-471E-839E-4945C6C9A4EF}"/>
          </ac:spMkLst>
        </pc:spChg>
        <pc:spChg chg="del">
          <ac:chgData name="Daniel Hellwig" userId="0069a57aa6c64c70" providerId="LiveId" clId="{69C6F841-477E-4CF8-8EB1-FADC6814CC92}" dt="2019-09-30T21:01:13.850" v="3182"/>
          <ac:spMkLst>
            <pc:docMk/>
            <pc:sldMk cId="3212149658" sldId="268"/>
            <ac:spMk id="4" creationId="{09287A77-6AAF-4509-B410-E7527B348A6B}"/>
          </ac:spMkLst>
        </pc:spChg>
        <pc:spChg chg="add del mod">
          <ac:chgData name="Daniel Hellwig" userId="0069a57aa6c64c70" providerId="LiveId" clId="{69C6F841-477E-4CF8-8EB1-FADC6814CC92}" dt="2019-09-30T21:08:38.213" v="3459"/>
          <ac:spMkLst>
            <pc:docMk/>
            <pc:sldMk cId="3212149658" sldId="268"/>
            <ac:spMk id="5" creationId="{7A6702FA-92F6-4F8E-ACEE-4CAE7AE223D4}"/>
          </ac:spMkLst>
        </pc:spChg>
        <pc:spChg chg="add mod">
          <ac:chgData name="Daniel Hellwig" userId="0069a57aa6c64c70" providerId="LiveId" clId="{69C6F841-477E-4CF8-8EB1-FADC6814CC92}" dt="2019-10-13T18:12:42.170" v="7205" actId="20577"/>
          <ac:spMkLst>
            <pc:docMk/>
            <pc:sldMk cId="3212149658" sldId="268"/>
            <ac:spMk id="6" creationId="{574C774A-CC10-4997-9027-F864B0DEB97A}"/>
          </ac:spMkLst>
        </pc:spChg>
        <pc:spChg chg="add del mod">
          <ac:chgData name="Daniel Hellwig" userId="0069a57aa6c64c70" providerId="LiveId" clId="{69C6F841-477E-4CF8-8EB1-FADC6814CC92}" dt="2019-09-30T21:03:55.333" v="3289"/>
          <ac:spMkLst>
            <pc:docMk/>
            <pc:sldMk cId="3212149658" sldId="268"/>
            <ac:spMk id="7" creationId="{A60FD040-24E3-4B36-8888-9CE899A70C5A}"/>
          </ac:spMkLst>
        </pc:spChg>
        <pc:spChg chg="add mod">
          <ac:chgData name="Daniel Hellwig" userId="0069a57aa6c64c70" providerId="LiveId" clId="{69C6F841-477E-4CF8-8EB1-FADC6814CC92}" dt="2019-10-13T17:52:56.800" v="6465" actId="20577"/>
          <ac:spMkLst>
            <pc:docMk/>
            <pc:sldMk cId="3212149658" sldId="268"/>
            <ac:spMk id="8" creationId="{6E0A6F95-64D8-4D30-870E-1681B1B4B7DA}"/>
          </ac:spMkLst>
        </pc:spChg>
        <pc:spChg chg="add mod">
          <ac:chgData name="Daniel Hellwig" userId="0069a57aa6c64c70" providerId="LiveId" clId="{69C6F841-477E-4CF8-8EB1-FADC6814CC92}" dt="2019-10-13T18:12:36.295" v="7196" actId="20577"/>
          <ac:spMkLst>
            <pc:docMk/>
            <pc:sldMk cId="3212149658" sldId="268"/>
            <ac:spMk id="9" creationId="{173D12FE-0E30-4FB4-B658-9448A0F5D862}"/>
          </ac:spMkLst>
        </pc:spChg>
      </pc:sldChg>
      <pc:sldChg chg="addSp delSp modSp add ord">
        <pc:chgData name="Daniel Hellwig" userId="0069a57aa6c64c70" providerId="LiveId" clId="{69C6F841-477E-4CF8-8EB1-FADC6814CC92}" dt="2019-10-13T18:05:57.150" v="7048"/>
        <pc:sldMkLst>
          <pc:docMk/>
          <pc:sldMk cId="929537975" sldId="269"/>
        </pc:sldMkLst>
        <pc:spChg chg="del">
          <ac:chgData name="Daniel Hellwig" userId="0069a57aa6c64c70" providerId="LiveId" clId="{69C6F841-477E-4CF8-8EB1-FADC6814CC92}" dt="2019-09-30T21:19:25.500" v="3662"/>
          <ac:spMkLst>
            <pc:docMk/>
            <pc:sldMk cId="929537975" sldId="269"/>
            <ac:spMk id="2" creationId="{51C30E39-5331-4A88-A1BF-FBA1D9E29226}"/>
          </ac:spMkLst>
        </pc:spChg>
        <pc:spChg chg="del">
          <ac:chgData name="Daniel Hellwig" userId="0069a57aa6c64c70" providerId="LiveId" clId="{69C6F841-477E-4CF8-8EB1-FADC6814CC92}" dt="2019-09-30T21:19:25.500" v="3662"/>
          <ac:spMkLst>
            <pc:docMk/>
            <pc:sldMk cId="929537975" sldId="269"/>
            <ac:spMk id="3" creationId="{D6B74796-F8BB-4934-ACC4-4D631497FA2C}"/>
          </ac:spMkLst>
        </pc:spChg>
        <pc:spChg chg="del">
          <ac:chgData name="Daniel Hellwig" userId="0069a57aa6c64c70" providerId="LiveId" clId="{69C6F841-477E-4CF8-8EB1-FADC6814CC92}" dt="2019-09-30T21:19:25.500" v="3662"/>
          <ac:spMkLst>
            <pc:docMk/>
            <pc:sldMk cId="929537975" sldId="269"/>
            <ac:spMk id="4" creationId="{6D24975D-ECE4-4134-B638-A5AF36B7D822}"/>
          </ac:spMkLst>
        </pc:spChg>
        <pc:spChg chg="add del mod">
          <ac:chgData name="Daniel Hellwig" userId="0069a57aa6c64c70" providerId="LiveId" clId="{69C6F841-477E-4CF8-8EB1-FADC6814CC92}" dt="2019-09-30T21:22:13.950" v="3915"/>
          <ac:spMkLst>
            <pc:docMk/>
            <pc:sldMk cId="929537975" sldId="269"/>
            <ac:spMk id="5" creationId="{BC050057-7818-4AC7-9C7A-C047241307D4}"/>
          </ac:spMkLst>
        </pc:spChg>
        <pc:spChg chg="add mod">
          <ac:chgData name="Daniel Hellwig" userId="0069a57aa6c64c70" providerId="LiveId" clId="{69C6F841-477E-4CF8-8EB1-FADC6814CC92}" dt="2019-10-13T18:04:32.605" v="6943" actId="20577"/>
          <ac:spMkLst>
            <pc:docMk/>
            <pc:sldMk cId="929537975" sldId="269"/>
            <ac:spMk id="6" creationId="{FAFF420C-58E7-4678-BF7B-4BD55643CF9B}"/>
          </ac:spMkLst>
        </pc:spChg>
        <pc:spChg chg="add mod">
          <ac:chgData name="Daniel Hellwig" userId="0069a57aa6c64c70" providerId="LiveId" clId="{69C6F841-477E-4CF8-8EB1-FADC6814CC92}" dt="2019-10-13T17:54:30.170" v="6536" actId="20577"/>
          <ac:spMkLst>
            <pc:docMk/>
            <pc:sldMk cId="929537975" sldId="269"/>
            <ac:spMk id="7" creationId="{811ACDCA-44C6-4C83-A0FE-A65DB5ACFD36}"/>
          </ac:spMkLst>
        </pc:spChg>
        <pc:spChg chg="add mod">
          <ac:chgData name="Daniel Hellwig" userId="0069a57aa6c64c70" providerId="LiveId" clId="{69C6F841-477E-4CF8-8EB1-FADC6814CC92}" dt="2019-10-13T18:05:57.150" v="7048"/>
          <ac:spMkLst>
            <pc:docMk/>
            <pc:sldMk cId="929537975" sldId="269"/>
            <ac:spMk id="8" creationId="{13B38A95-F012-472A-A078-4B647DB9A6F1}"/>
          </ac:spMkLst>
        </pc:spChg>
      </pc:sldChg>
      <pc:sldChg chg="addSp delSp modSp add">
        <pc:chgData name="Daniel Hellwig" userId="0069a57aa6c64c70" providerId="LiveId" clId="{69C6F841-477E-4CF8-8EB1-FADC6814CC92}" dt="2019-10-13T11:42:31.835" v="6053" actId="20577"/>
        <pc:sldMkLst>
          <pc:docMk/>
          <pc:sldMk cId="1781430194" sldId="270"/>
        </pc:sldMkLst>
        <pc:spChg chg="del">
          <ac:chgData name="Daniel Hellwig" userId="0069a57aa6c64c70" providerId="LiveId" clId="{69C6F841-477E-4CF8-8EB1-FADC6814CC92}" dt="2019-10-03T15:00:08" v="4101"/>
          <ac:spMkLst>
            <pc:docMk/>
            <pc:sldMk cId="1781430194" sldId="270"/>
            <ac:spMk id="2" creationId="{FF05105E-3137-4C71-8917-35220B37941A}"/>
          </ac:spMkLst>
        </pc:spChg>
        <pc:spChg chg="del">
          <ac:chgData name="Daniel Hellwig" userId="0069a57aa6c64c70" providerId="LiveId" clId="{69C6F841-477E-4CF8-8EB1-FADC6814CC92}" dt="2019-10-03T15:00:08" v="4101"/>
          <ac:spMkLst>
            <pc:docMk/>
            <pc:sldMk cId="1781430194" sldId="270"/>
            <ac:spMk id="3" creationId="{7624B70A-2829-4C8E-8440-F4B7786A4E8F}"/>
          </ac:spMkLst>
        </pc:spChg>
        <pc:spChg chg="del">
          <ac:chgData name="Daniel Hellwig" userId="0069a57aa6c64c70" providerId="LiveId" clId="{69C6F841-477E-4CF8-8EB1-FADC6814CC92}" dt="2019-10-03T15:00:08" v="4101"/>
          <ac:spMkLst>
            <pc:docMk/>
            <pc:sldMk cId="1781430194" sldId="270"/>
            <ac:spMk id="4" creationId="{328C8BEF-B9BC-4FAE-B213-C0430D31B8E3}"/>
          </ac:spMkLst>
        </pc:spChg>
        <pc:spChg chg="add mod">
          <ac:chgData name="Daniel Hellwig" userId="0069a57aa6c64c70" providerId="LiveId" clId="{69C6F841-477E-4CF8-8EB1-FADC6814CC92}" dt="2019-10-13T11:42:31.835" v="6053" actId="20577"/>
          <ac:spMkLst>
            <pc:docMk/>
            <pc:sldMk cId="1781430194" sldId="270"/>
            <ac:spMk id="6" creationId="{FEE352C6-3007-47D3-AEF1-644E127B7B2B}"/>
          </ac:spMkLst>
        </pc:spChg>
        <pc:spChg chg="add mod">
          <ac:chgData name="Daniel Hellwig" userId="0069a57aa6c64c70" providerId="LiveId" clId="{69C6F841-477E-4CF8-8EB1-FADC6814CC92}" dt="2019-10-03T15:01:05.898" v="4129" actId="2711"/>
          <ac:spMkLst>
            <pc:docMk/>
            <pc:sldMk cId="1781430194" sldId="270"/>
            <ac:spMk id="7" creationId="{95418999-7389-496A-997E-97041EE65A5D}"/>
          </ac:spMkLst>
        </pc:spChg>
        <pc:picChg chg="add mod modCrop">
          <ac:chgData name="Daniel Hellwig" userId="0069a57aa6c64c70" providerId="LiveId" clId="{69C6F841-477E-4CF8-8EB1-FADC6814CC92}" dt="2019-10-03T15:00:48.679" v="4128" actId="1076"/>
          <ac:picMkLst>
            <pc:docMk/>
            <pc:sldMk cId="1781430194" sldId="270"/>
            <ac:picMk id="5" creationId="{16A4BFD5-CDCF-42EC-8487-8FD04462B0BE}"/>
          </ac:picMkLst>
        </pc:picChg>
      </pc:sldChg>
      <pc:sldChg chg="addSp delSp modSp add">
        <pc:chgData name="Daniel Hellwig" userId="0069a57aa6c64c70" providerId="LiveId" clId="{69C6F841-477E-4CF8-8EB1-FADC6814CC92}" dt="2019-10-13T11:14:19.012" v="5256" actId="20577"/>
        <pc:sldMkLst>
          <pc:docMk/>
          <pc:sldMk cId="3503804916" sldId="271"/>
        </pc:sldMkLst>
        <pc:spChg chg="mod">
          <ac:chgData name="Daniel Hellwig" userId="0069a57aa6c64c70" providerId="LiveId" clId="{69C6F841-477E-4CF8-8EB1-FADC6814CC92}" dt="2019-10-03T15:04:33.336" v="4142" actId="20577"/>
          <ac:spMkLst>
            <pc:docMk/>
            <pc:sldMk cId="3503804916" sldId="271"/>
            <ac:spMk id="2" creationId="{559679BF-19FD-4678-BB39-A5A7D7C1F075}"/>
          </ac:spMkLst>
        </pc:spChg>
        <pc:spChg chg="del">
          <ac:chgData name="Daniel Hellwig" userId="0069a57aa6c64c70" providerId="LiveId" clId="{69C6F841-477E-4CF8-8EB1-FADC6814CC92}" dt="2019-10-03T15:04:38.798" v="4143"/>
          <ac:spMkLst>
            <pc:docMk/>
            <pc:sldMk cId="3503804916" sldId="271"/>
            <ac:spMk id="3" creationId="{4CFDD486-EFA2-4E43-85E3-149BE784077D}"/>
          </ac:spMkLst>
        </pc:spChg>
        <pc:spChg chg="del">
          <ac:chgData name="Daniel Hellwig" userId="0069a57aa6c64c70" providerId="LiveId" clId="{69C6F841-477E-4CF8-8EB1-FADC6814CC92}" dt="2019-10-03T15:04:38.798" v="4143"/>
          <ac:spMkLst>
            <pc:docMk/>
            <pc:sldMk cId="3503804916" sldId="271"/>
            <ac:spMk id="4" creationId="{B356F8E4-FEDF-4B1B-BE2B-77C097E016E5}"/>
          </ac:spMkLst>
        </pc:spChg>
        <pc:spChg chg="add mod">
          <ac:chgData name="Daniel Hellwig" userId="0069a57aa6c64c70" providerId="LiveId" clId="{69C6F841-477E-4CF8-8EB1-FADC6814CC92}" dt="2019-10-13T11:14:19.012" v="5256" actId="20577"/>
          <ac:spMkLst>
            <pc:docMk/>
            <pc:sldMk cId="3503804916" sldId="271"/>
            <ac:spMk id="5" creationId="{A48CAA2F-D923-4DB0-ABE1-427F98111835}"/>
          </ac:spMkLst>
        </pc:spChg>
        <pc:spChg chg="add del mod">
          <ac:chgData name="Daniel Hellwig" userId="0069a57aa6c64c70" providerId="LiveId" clId="{69C6F841-477E-4CF8-8EB1-FADC6814CC92}" dt="2019-10-03T21:18:47.005" v="4400"/>
          <ac:spMkLst>
            <pc:docMk/>
            <pc:sldMk cId="3503804916" sldId="271"/>
            <ac:spMk id="9" creationId="{3A64A940-C61B-4182-8E48-807D9ACDC3F6}"/>
          </ac:spMkLst>
        </pc:spChg>
        <pc:spChg chg="add del mod">
          <ac:chgData name="Daniel Hellwig" userId="0069a57aa6c64c70" providerId="LiveId" clId="{69C6F841-477E-4CF8-8EB1-FADC6814CC92}" dt="2019-10-03T21:18:47.005" v="4400"/>
          <ac:spMkLst>
            <pc:docMk/>
            <pc:sldMk cId="3503804916" sldId="271"/>
            <ac:spMk id="10" creationId="{A161E743-CB8B-445A-BF47-4F8460F866DD}"/>
          </ac:spMkLst>
        </pc:spChg>
        <pc:spChg chg="add del mod">
          <ac:chgData name="Daniel Hellwig" userId="0069a57aa6c64c70" providerId="LiveId" clId="{69C6F841-477E-4CF8-8EB1-FADC6814CC92}" dt="2019-10-03T21:18:47.005" v="4400"/>
          <ac:spMkLst>
            <pc:docMk/>
            <pc:sldMk cId="3503804916" sldId="271"/>
            <ac:spMk id="11" creationId="{4D4EC8F6-9E22-4352-B04D-5EDA2A2E6E45}"/>
          </ac:spMkLst>
        </pc:spChg>
        <pc:picChg chg="add del">
          <ac:chgData name="Daniel Hellwig" userId="0069a57aa6c64c70" providerId="LiveId" clId="{69C6F841-477E-4CF8-8EB1-FADC6814CC92}" dt="2019-10-03T15:04:43.677" v="4145"/>
          <ac:picMkLst>
            <pc:docMk/>
            <pc:sldMk cId="3503804916" sldId="271"/>
            <ac:picMk id="6" creationId="{91C606F3-2BFF-4398-A967-993876C0EF82}"/>
          </ac:picMkLst>
        </pc:picChg>
        <pc:picChg chg="add mod modCrop">
          <ac:chgData name="Daniel Hellwig" userId="0069a57aa6c64c70" providerId="LiveId" clId="{69C6F841-477E-4CF8-8EB1-FADC6814CC92}" dt="2019-10-03T21:19:23.873" v="4446" actId="1076"/>
          <ac:picMkLst>
            <pc:docMk/>
            <pc:sldMk cId="3503804916" sldId="271"/>
            <ac:picMk id="7" creationId="{08DA09A3-CC69-45C4-92E4-60078972CD1C}"/>
          </ac:picMkLst>
        </pc:picChg>
        <pc:picChg chg="add mod modCrop">
          <ac:chgData name="Daniel Hellwig" userId="0069a57aa6c64c70" providerId="LiveId" clId="{69C6F841-477E-4CF8-8EB1-FADC6814CC92}" dt="2019-10-03T21:19:27.673" v="4447" actId="1076"/>
          <ac:picMkLst>
            <pc:docMk/>
            <pc:sldMk cId="3503804916" sldId="271"/>
            <ac:picMk id="8" creationId="{8F13A1F1-6EF1-4BF8-9778-FEF0BDD38F48}"/>
          </ac:picMkLst>
        </pc:picChg>
      </pc:sldChg>
      <pc:sldChg chg="addSp modSp add">
        <pc:chgData name="Daniel Hellwig" userId="0069a57aa6c64c70" providerId="LiveId" clId="{69C6F841-477E-4CF8-8EB1-FADC6814CC92}" dt="2019-10-13T11:49:19.723" v="6299" actId="20577"/>
        <pc:sldMkLst>
          <pc:docMk/>
          <pc:sldMk cId="716487944" sldId="272"/>
        </pc:sldMkLst>
        <pc:spChg chg="mod">
          <ac:chgData name="Daniel Hellwig" userId="0069a57aa6c64c70" providerId="LiveId" clId="{69C6F841-477E-4CF8-8EB1-FADC6814CC92}" dt="2019-10-03T21:43:03.337" v="4694" actId="20577"/>
          <ac:spMkLst>
            <pc:docMk/>
            <pc:sldMk cId="716487944" sldId="272"/>
            <ac:spMk id="2" creationId="{1324638B-AE97-44F6-B78F-5C66648D99F7}"/>
          </ac:spMkLst>
        </pc:spChg>
        <pc:spChg chg="mod">
          <ac:chgData name="Daniel Hellwig" userId="0069a57aa6c64c70" providerId="LiveId" clId="{69C6F841-477E-4CF8-8EB1-FADC6814CC92}" dt="2019-10-13T11:49:19.723" v="6299" actId="20577"/>
          <ac:spMkLst>
            <pc:docMk/>
            <pc:sldMk cId="716487944" sldId="272"/>
            <ac:spMk id="3" creationId="{46962041-C15D-4A36-9395-6E0746D14BEF}"/>
          </ac:spMkLst>
        </pc:spChg>
        <pc:picChg chg="add mod modCrop">
          <ac:chgData name="Daniel Hellwig" userId="0069a57aa6c64c70" providerId="LiveId" clId="{69C6F841-477E-4CF8-8EB1-FADC6814CC92}" dt="2019-10-03T22:01:22.949" v="4914" actId="1076"/>
          <ac:picMkLst>
            <pc:docMk/>
            <pc:sldMk cId="716487944" sldId="272"/>
            <ac:picMk id="4" creationId="{6D5FE727-451A-4B58-8E98-06A8E8F58F24}"/>
          </ac:picMkLst>
        </pc:picChg>
        <pc:picChg chg="add mod modCrop">
          <ac:chgData name="Daniel Hellwig" userId="0069a57aa6c64c70" providerId="LiveId" clId="{69C6F841-477E-4CF8-8EB1-FADC6814CC92}" dt="2019-10-03T21:50:43.200" v="4889" actId="1076"/>
          <ac:picMkLst>
            <pc:docMk/>
            <pc:sldMk cId="716487944" sldId="272"/>
            <ac:picMk id="5" creationId="{A65CEA01-C606-46AC-B9A8-1771C4956374}"/>
          </ac:picMkLst>
        </pc:picChg>
      </pc:sldChg>
      <pc:sldChg chg="modSp add">
        <pc:chgData name="Daniel Hellwig" userId="0069a57aa6c64c70" providerId="LiveId" clId="{69C6F841-477E-4CF8-8EB1-FADC6814CC92}" dt="2019-10-13T11:09:24.808" v="5058" actId="20577"/>
        <pc:sldMkLst>
          <pc:docMk/>
          <pc:sldMk cId="1391882157" sldId="273"/>
        </pc:sldMkLst>
        <pc:spChg chg="mod">
          <ac:chgData name="Daniel Hellwig" userId="0069a57aa6c64c70" providerId="LiveId" clId="{69C6F841-477E-4CF8-8EB1-FADC6814CC92}" dt="2019-10-13T11:08:33.687" v="4934" actId="20577"/>
          <ac:spMkLst>
            <pc:docMk/>
            <pc:sldMk cId="1391882157" sldId="273"/>
            <ac:spMk id="2" creationId="{E70A622E-B1D0-4CB8-A627-727C17C94851}"/>
          </ac:spMkLst>
        </pc:spChg>
        <pc:spChg chg="mod">
          <ac:chgData name="Daniel Hellwig" userId="0069a57aa6c64c70" providerId="LiveId" clId="{69C6F841-477E-4CF8-8EB1-FADC6814CC92}" dt="2019-10-13T11:09:24.808" v="5058" actId="20577"/>
          <ac:spMkLst>
            <pc:docMk/>
            <pc:sldMk cId="1391882157" sldId="273"/>
            <ac:spMk id="3" creationId="{81BAEE7F-6931-4812-A922-BECACE2E0AB7}"/>
          </ac:spMkLst>
        </pc:spChg>
      </pc:sldChg>
      <pc:sldChg chg="modSp add ord">
        <pc:chgData name="Daniel Hellwig" userId="0069a57aa6c64c70" providerId="LiveId" clId="{69C6F841-477E-4CF8-8EB1-FADC6814CC92}" dt="2019-10-13T18:13:14.408" v="7216" actId="20577"/>
        <pc:sldMkLst>
          <pc:docMk/>
          <pc:sldMk cId="1939493138" sldId="274"/>
        </pc:sldMkLst>
        <pc:spChg chg="mod">
          <ac:chgData name="Daniel Hellwig" userId="0069a57aa6c64c70" providerId="LiveId" clId="{69C6F841-477E-4CF8-8EB1-FADC6814CC92}" dt="2019-10-13T11:11:24.741" v="5110" actId="20577"/>
          <ac:spMkLst>
            <pc:docMk/>
            <pc:sldMk cId="1939493138" sldId="274"/>
            <ac:spMk id="2" creationId="{60F02BCF-6FFD-4DA6-851B-026A33E171CB}"/>
          </ac:spMkLst>
        </pc:spChg>
        <pc:spChg chg="mod">
          <ac:chgData name="Daniel Hellwig" userId="0069a57aa6c64c70" providerId="LiveId" clId="{69C6F841-477E-4CF8-8EB1-FADC6814CC92}" dt="2019-10-13T18:13:14.408" v="7216" actId="20577"/>
          <ac:spMkLst>
            <pc:docMk/>
            <pc:sldMk cId="1939493138" sldId="274"/>
            <ac:spMk id="3" creationId="{338F04CC-1DD9-4B32-AC81-4787DE952442}"/>
          </ac:spMkLst>
        </pc:spChg>
      </pc:sldChg>
      <pc:sldChg chg="modSp add ord">
        <pc:chgData name="Daniel Hellwig" userId="0069a57aa6c64c70" providerId="LiveId" clId="{69C6F841-477E-4CF8-8EB1-FADC6814CC92}" dt="2019-10-13T11:51:49.172" v="6302"/>
        <pc:sldMkLst>
          <pc:docMk/>
          <pc:sldMk cId="1748811669" sldId="275"/>
        </pc:sldMkLst>
        <pc:spChg chg="mod">
          <ac:chgData name="Daniel Hellwig" userId="0069a57aa6c64c70" providerId="LiveId" clId="{69C6F841-477E-4CF8-8EB1-FADC6814CC92}" dt="2019-10-13T11:24:31.567" v="5464" actId="20577"/>
          <ac:spMkLst>
            <pc:docMk/>
            <pc:sldMk cId="1748811669" sldId="275"/>
            <ac:spMk id="2" creationId="{99B3CD15-BBB3-463E-832C-650B84072123}"/>
          </ac:spMkLst>
        </pc:spChg>
        <pc:spChg chg="mod">
          <ac:chgData name="Daniel Hellwig" userId="0069a57aa6c64c70" providerId="LiveId" clId="{69C6F841-477E-4CF8-8EB1-FADC6814CC92}" dt="2019-10-13T11:28:59.006" v="5771" actId="20577"/>
          <ac:spMkLst>
            <pc:docMk/>
            <pc:sldMk cId="1748811669" sldId="275"/>
            <ac:spMk id="3" creationId="{0F146A11-6C97-48EF-9EDF-543F41A19B8D}"/>
          </ac:spMkLst>
        </pc:spChg>
      </pc:sldChg>
      <pc:sldChg chg="modSp add">
        <pc:chgData name="Daniel Hellwig" userId="0069a57aa6c64c70" providerId="LiveId" clId="{69C6F841-477E-4CF8-8EB1-FADC6814CC92}" dt="2019-10-14T19:20:56.466" v="8042" actId="20577"/>
        <pc:sldMkLst>
          <pc:docMk/>
          <pc:sldMk cId="2095035290" sldId="276"/>
        </pc:sldMkLst>
        <pc:spChg chg="mod">
          <ac:chgData name="Daniel Hellwig" userId="0069a57aa6c64c70" providerId="LiveId" clId="{69C6F841-477E-4CF8-8EB1-FADC6814CC92}" dt="2019-10-13T11:18:47.497" v="5340" actId="20577"/>
          <ac:spMkLst>
            <pc:docMk/>
            <pc:sldMk cId="2095035290" sldId="276"/>
            <ac:spMk id="2" creationId="{B7012C12-129B-496E-B522-5367329A29F4}"/>
          </ac:spMkLst>
        </pc:spChg>
        <pc:spChg chg="mod">
          <ac:chgData name="Daniel Hellwig" userId="0069a57aa6c64c70" providerId="LiveId" clId="{69C6F841-477E-4CF8-8EB1-FADC6814CC92}" dt="2019-10-14T19:20:56.466" v="8042" actId="20577"/>
          <ac:spMkLst>
            <pc:docMk/>
            <pc:sldMk cId="2095035290" sldId="276"/>
            <ac:spMk id="3" creationId="{EC6D3CD8-667F-4C5C-9C80-0E234B8D3F65}"/>
          </ac:spMkLst>
        </pc:spChg>
      </pc:sldChg>
      <pc:sldChg chg="modSp add ord">
        <pc:chgData name="Daniel Hellwig" userId="0069a57aa6c64c70" providerId="LiveId" clId="{69C6F841-477E-4CF8-8EB1-FADC6814CC92}" dt="2019-10-13T11:52:23.469" v="6306" actId="20577"/>
        <pc:sldMkLst>
          <pc:docMk/>
          <pc:sldMk cId="2301270424" sldId="277"/>
        </pc:sldMkLst>
        <pc:spChg chg="mod">
          <ac:chgData name="Daniel Hellwig" userId="0069a57aa6c64c70" providerId="LiveId" clId="{69C6F841-477E-4CF8-8EB1-FADC6814CC92}" dt="2019-10-13T11:52:23.469" v="6306" actId="20577"/>
          <ac:spMkLst>
            <pc:docMk/>
            <pc:sldMk cId="2301270424" sldId="277"/>
            <ac:spMk id="2" creationId="{06C061B5-DED1-4238-8EBE-671E097C635C}"/>
          </ac:spMkLst>
        </pc:spChg>
      </pc:sldChg>
      <pc:sldChg chg="modSp add ord">
        <pc:chgData name="Daniel Hellwig" userId="0069a57aa6c64c70" providerId="LiveId" clId="{69C6F841-477E-4CF8-8EB1-FADC6814CC92}" dt="2019-10-13T11:52:00.760" v="6304"/>
        <pc:sldMkLst>
          <pc:docMk/>
          <pc:sldMk cId="3551894180" sldId="278"/>
        </pc:sldMkLst>
        <pc:spChg chg="mod">
          <ac:chgData name="Daniel Hellwig" userId="0069a57aa6c64c70" providerId="LiveId" clId="{69C6F841-477E-4CF8-8EB1-FADC6814CC92}" dt="2019-10-13T11:27:22.703" v="5741" actId="20577"/>
          <ac:spMkLst>
            <pc:docMk/>
            <pc:sldMk cId="3551894180" sldId="278"/>
            <ac:spMk id="2" creationId="{15E7E090-D53A-42A5-8593-9778B570BC33}"/>
          </ac:spMkLst>
        </pc:spChg>
        <pc:spChg chg="mod">
          <ac:chgData name="Daniel Hellwig" userId="0069a57aa6c64c70" providerId="LiveId" clId="{69C6F841-477E-4CF8-8EB1-FADC6814CC92}" dt="2019-10-13T11:28:07.266" v="5745" actId="20577"/>
          <ac:spMkLst>
            <pc:docMk/>
            <pc:sldMk cId="3551894180" sldId="278"/>
            <ac:spMk id="3" creationId="{6CAFE6CD-ADCB-45E0-80F0-EA20CF938992}"/>
          </ac:spMkLst>
        </pc:spChg>
      </pc:sldChg>
      <pc:sldChg chg="modSp add ord">
        <pc:chgData name="Daniel Hellwig" userId="0069a57aa6c64c70" providerId="LiveId" clId="{69C6F841-477E-4CF8-8EB1-FADC6814CC92}" dt="2019-10-13T11:51:44.663" v="6300"/>
        <pc:sldMkLst>
          <pc:docMk/>
          <pc:sldMk cId="2644809688" sldId="279"/>
        </pc:sldMkLst>
        <pc:spChg chg="mod">
          <ac:chgData name="Daniel Hellwig" userId="0069a57aa6c64c70" providerId="LiveId" clId="{69C6F841-477E-4CF8-8EB1-FADC6814CC92}" dt="2019-10-13T11:33:17.146" v="5782" actId="20577"/>
          <ac:spMkLst>
            <pc:docMk/>
            <pc:sldMk cId="2644809688" sldId="279"/>
            <ac:spMk id="2" creationId="{70485FB2-0D31-4793-A18F-12FC1E16021F}"/>
          </ac:spMkLst>
        </pc:spChg>
        <pc:spChg chg="mod">
          <ac:chgData name="Daniel Hellwig" userId="0069a57aa6c64c70" providerId="LiveId" clId="{69C6F841-477E-4CF8-8EB1-FADC6814CC92}" dt="2019-10-13T11:45:29.638" v="6256" actId="20577"/>
          <ac:spMkLst>
            <pc:docMk/>
            <pc:sldMk cId="2644809688" sldId="279"/>
            <ac:spMk id="3" creationId="{E17D89A3-4AB9-44E3-8A3A-9E6003BB0174}"/>
          </ac:spMkLst>
        </pc:spChg>
      </pc:sldChg>
      <pc:sldChg chg="addSp modSp add">
        <pc:chgData name="Daniel Hellwig" userId="0069a57aa6c64c70" providerId="LiveId" clId="{69C6F841-477E-4CF8-8EB1-FADC6814CC92}" dt="2019-10-13T17:00:02.153" v="6421" actId="20577"/>
        <pc:sldMkLst>
          <pc:docMk/>
          <pc:sldMk cId="4251393593" sldId="280"/>
        </pc:sldMkLst>
        <pc:spChg chg="mod">
          <ac:chgData name="Daniel Hellwig" userId="0069a57aa6c64c70" providerId="LiveId" clId="{69C6F841-477E-4CF8-8EB1-FADC6814CC92}" dt="2019-10-13T17:00:02.153" v="6421" actId="20577"/>
          <ac:spMkLst>
            <pc:docMk/>
            <pc:sldMk cId="4251393593" sldId="280"/>
            <ac:spMk id="2" creationId="{DCA80015-8599-437D-86A7-12275F126391}"/>
          </ac:spMkLst>
        </pc:spChg>
        <pc:spChg chg="mod">
          <ac:chgData name="Daniel Hellwig" userId="0069a57aa6c64c70" providerId="LiveId" clId="{69C6F841-477E-4CF8-8EB1-FADC6814CC92}" dt="2019-10-13T16:59:47.206" v="6394" actId="313"/>
          <ac:spMkLst>
            <pc:docMk/>
            <pc:sldMk cId="4251393593" sldId="280"/>
            <ac:spMk id="3" creationId="{ADD32411-2AB9-4952-8569-FDDF12A86321}"/>
          </ac:spMkLst>
        </pc:spChg>
        <pc:picChg chg="add mod modCrop">
          <ac:chgData name="Daniel Hellwig" userId="0069a57aa6c64c70" providerId="LiveId" clId="{69C6F841-477E-4CF8-8EB1-FADC6814CC92}" dt="2019-10-13T16:59:25.865" v="6350" actId="1076"/>
          <ac:picMkLst>
            <pc:docMk/>
            <pc:sldMk cId="4251393593" sldId="280"/>
            <ac:picMk id="4" creationId="{95E5A53C-1663-4493-ABD0-1B8CB1C37D03}"/>
          </ac:picMkLst>
        </pc:picChg>
      </pc:sldChg>
      <pc:sldChg chg="add del">
        <pc:chgData name="Daniel Hellwig" userId="0069a57aa6c64c70" providerId="LiveId" clId="{69C6F841-477E-4CF8-8EB1-FADC6814CC92}" dt="2019-10-13T17:53:25.362" v="6476" actId="47"/>
        <pc:sldMkLst>
          <pc:docMk/>
          <pc:sldMk cId="548337282" sldId="281"/>
        </pc:sldMkLst>
      </pc:sldChg>
      <pc:sldChg chg="delSp modSp add">
        <pc:chgData name="Daniel Hellwig" userId="0069a57aa6c64c70" providerId="LiveId" clId="{69C6F841-477E-4CF8-8EB1-FADC6814CC92}" dt="2019-10-13T17:54:55.018" v="6537" actId="478"/>
        <pc:sldMkLst>
          <pc:docMk/>
          <pc:sldMk cId="1889074498" sldId="282"/>
        </pc:sldMkLst>
        <pc:spChg chg="mod">
          <ac:chgData name="Daniel Hellwig" userId="0069a57aa6c64c70" providerId="LiveId" clId="{69C6F841-477E-4CF8-8EB1-FADC6814CC92}" dt="2019-10-13T17:53:29.563" v="6485" actId="20577"/>
          <ac:spMkLst>
            <pc:docMk/>
            <pc:sldMk cId="1889074498" sldId="282"/>
            <ac:spMk id="2" creationId="{4A8A53CD-E3F6-4631-B4E7-A08DF96C3991}"/>
          </ac:spMkLst>
        </pc:spChg>
        <pc:spChg chg="mod">
          <ac:chgData name="Daniel Hellwig" userId="0069a57aa6c64c70" providerId="LiveId" clId="{69C6F841-477E-4CF8-8EB1-FADC6814CC92}" dt="2019-10-13T17:53:34.852" v="6494" actId="20577"/>
          <ac:spMkLst>
            <pc:docMk/>
            <pc:sldMk cId="1889074498" sldId="282"/>
            <ac:spMk id="3" creationId="{1C61DC68-9D74-4AAE-98B5-B898BF4B3F76}"/>
          </ac:spMkLst>
        </pc:spChg>
        <pc:spChg chg="del">
          <ac:chgData name="Daniel Hellwig" userId="0069a57aa6c64c70" providerId="LiveId" clId="{69C6F841-477E-4CF8-8EB1-FADC6814CC92}" dt="2019-10-13T17:54:55.018" v="6537" actId="478"/>
          <ac:spMkLst>
            <pc:docMk/>
            <pc:sldMk cId="1889074498" sldId="282"/>
            <ac:spMk id="4" creationId="{28A14A35-A7B6-4EA1-9763-B3F7906A8718}"/>
          </ac:spMkLst>
        </pc:spChg>
        <pc:picChg chg="del">
          <ac:chgData name="Daniel Hellwig" userId="0069a57aa6c64c70" providerId="LiveId" clId="{69C6F841-477E-4CF8-8EB1-FADC6814CC92}" dt="2019-10-13T17:53:36.458" v="6495" actId="478"/>
          <ac:picMkLst>
            <pc:docMk/>
            <pc:sldMk cId="1889074498" sldId="282"/>
            <ac:picMk id="5" creationId="{F6F72FC5-0BD9-4A35-B0EB-012ECBC02C89}"/>
          </ac:picMkLst>
        </pc:picChg>
        <pc:picChg chg="mod">
          <ac:chgData name="Daniel Hellwig" userId="0069a57aa6c64c70" providerId="LiveId" clId="{69C6F841-477E-4CF8-8EB1-FADC6814CC92}" dt="2019-10-13T17:53:42.500" v="6496" actId="1076"/>
          <ac:picMkLst>
            <pc:docMk/>
            <pc:sldMk cId="1889074498" sldId="282"/>
            <ac:picMk id="6" creationId="{8BB5738A-EFF5-4133-8EEE-45909E44EA53}"/>
          </ac:picMkLst>
        </pc:picChg>
      </pc:sldChg>
      <pc:sldChg chg="modSp add">
        <pc:chgData name="Daniel Hellwig" userId="0069a57aa6c64c70" providerId="LiveId" clId="{69C6F841-477E-4CF8-8EB1-FADC6814CC92}" dt="2019-10-13T18:10:21.442" v="7076" actId="20577"/>
        <pc:sldMkLst>
          <pc:docMk/>
          <pc:sldMk cId="974322250" sldId="283"/>
        </pc:sldMkLst>
        <pc:spChg chg="mod">
          <ac:chgData name="Daniel Hellwig" userId="0069a57aa6c64c70" providerId="LiveId" clId="{69C6F841-477E-4CF8-8EB1-FADC6814CC92}" dt="2019-10-13T18:10:21.442" v="7076" actId="20577"/>
          <ac:spMkLst>
            <pc:docMk/>
            <pc:sldMk cId="974322250" sldId="283"/>
            <ac:spMk id="2" creationId="{F7140FFD-013F-4606-AEC5-DD257896A0EB}"/>
          </ac:spMkLst>
        </pc:spChg>
      </pc:sldChg>
      <pc:sldChg chg="modSp add">
        <pc:chgData name="Daniel Hellwig" userId="0069a57aa6c64c70" providerId="LiveId" clId="{69C6F841-477E-4CF8-8EB1-FADC6814CC92}" dt="2019-10-13T18:50:39.890" v="7473" actId="20577"/>
        <pc:sldMkLst>
          <pc:docMk/>
          <pc:sldMk cId="2233885787" sldId="284"/>
        </pc:sldMkLst>
        <pc:spChg chg="mod">
          <ac:chgData name="Daniel Hellwig" userId="0069a57aa6c64c70" providerId="LiveId" clId="{69C6F841-477E-4CF8-8EB1-FADC6814CC92}" dt="2019-10-13T18:50:39.890" v="7473" actId="20577"/>
          <ac:spMkLst>
            <pc:docMk/>
            <pc:sldMk cId="2233885787" sldId="284"/>
            <ac:spMk id="2" creationId="{E7E53721-90A7-4180-86E2-1A52C2EEE5A8}"/>
          </ac:spMkLst>
        </pc:spChg>
        <pc:spChg chg="mod">
          <ac:chgData name="Daniel Hellwig" userId="0069a57aa6c64c70" providerId="LiveId" clId="{69C6F841-477E-4CF8-8EB1-FADC6814CC92}" dt="2019-10-13T18:49:10.079" v="7432" actId="20577"/>
          <ac:spMkLst>
            <pc:docMk/>
            <pc:sldMk cId="2233885787" sldId="284"/>
            <ac:spMk id="3" creationId="{59DFF45C-76BA-4409-8AB0-71C488BC462E}"/>
          </ac:spMkLst>
        </pc:spChg>
      </pc:sldChg>
      <pc:sldChg chg="modSp add">
        <pc:chgData name="Daniel Hellwig" userId="0069a57aa6c64c70" providerId="LiveId" clId="{69C6F841-477E-4CF8-8EB1-FADC6814CC92}" dt="2019-10-13T19:14:00.990" v="7893" actId="20577"/>
        <pc:sldMkLst>
          <pc:docMk/>
          <pc:sldMk cId="3002875200" sldId="285"/>
        </pc:sldMkLst>
        <pc:spChg chg="mod">
          <ac:chgData name="Daniel Hellwig" userId="0069a57aa6c64c70" providerId="LiveId" clId="{69C6F841-477E-4CF8-8EB1-FADC6814CC92}" dt="2019-10-13T18:50:51.699" v="7497" actId="20577"/>
          <ac:spMkLst>
            <pc:docMk/>
            <pc:sldMk cId="3002875200" sldId="285"/>
            <ac:spMk id="2" creationId="{0F07C54D-683D-432B-9A6A-20D0A23B9F2C}"/>
          </ac:spMkLst>
        </pc:spChg>
        <pc:spChg chg="mod">
          <ac:chgData name="Daniel Hellwig" userId="0069a57aa6c64c70" providerId="LiveId" clId="{69C6F841-477E-4CF8-8EB1-FADC6814CC92}" dt="2019-10-13T19:14:00.990" v="7893" actId="20577"/>
          <ac:spMkLst>
            <pc:docMk/>
            <pc:sldMk cId="3002875200" sldId="285"/>
            <ac:spMk id="3" creationId="{D1C0ECFE-A940-473A-80DE-50E9F1BC7B4D}"/>
          </ac:spMkLst>
        </pc:spChg>
      </pc:sldChg>
      <pc:sldChg chg="add del">
        <pc:chgData name="Daniel Hellwig" userId="0069a57aa6c64c70" providerId="LiveId" clId="{69C6F841-477E-4CF8-8EB1-FADC6814CC92}" dt="2019-10-13T19:13:42.256" v="7886"/>
        <pc:sldMkLst>
          <pc:docMk/>
          <pc:sldMk cId="238679143" sldId="286"/>
        </pc:sldMkLst>
      </pc:sldChg>
      <pc:sldMasterChg chg="modTransition setBg modSldLayout">
        <pc:chgData name="Daniel Hellwig" userId="0069a57aa6c64c70" providerId="LiveId" clId="{69C6F841-477E-4CF8-8EB1-FADC6814CC92}" dt="2019-09-29T20:18:18.610" v="2557"/>
        <pc:sldMasterMkLst>
          <pc:docMk/>
          <pc:sldMasterMk cId="2173581915" sldId="2147483672"/>
        </pc:sldMasterMkLst>
        <pc:sldLayoutChg chg="modTransition setBg">
          <pc:chgData name="Daniel Hellwig" userId="0069a57aa6c64c70" providerId="LiveId" clId="{69C6F841-477E-4CF8-8EB1-FADC6814CC92}" dt="2019-09-29T20:18:18.610" v="2557"/>
          <pc:sldLayoutMkLst>
            <pc:docMk/>
            <pc:sldMasterMk cId="2173581915" sldId="2147483672"/>
            <pc:sldLayoutMk cId="3774467096" sldId="2147483673"/>
          </pc:sldLayoutMkLst>
        </pc:sldLayoutChg>
        <pc:sldLayoutChg chg="modTransition">
          <pc:chgData name="Daniel Hellwig" userId="0069a57aa6c64c70" providerId="LiveId" clId="{69C6F841-477E-4CF8-8EB1-FADC6814CC92}" dt="2019-09-29T20:18:18.610" v="2557"/>
          <pc:sldLayoutMkLst>
            <pc:docMk/>
            <pc:sldMasterMk cId="2173581915" sldId="2147483672"/>
            <pc:sldLayoutMk cId="461004474" sldId="2147483674"/>
          </pc:sldLayoutMkLst>
        </pc:sldLayoutChg>
        <pc:sldLayoutChg chg="modTransition">
          <pc:chgData name="Daniel Hellwig" userId="0069a57aa6c64c70" providerId="LiveId" clId="{69C6F841-477E-4CF8-8EB1-FADC6814CC92}" dt="2019-09-29T20:18:18.610" v="2557"/>
          <pc:sldLayoutMkLst>
            <pc:docMk/>
            <pc:sldMasterMk cId="2173581915" sldId="2147483672"/>
            <pc:sldLayoutMk cId="177774371" sldId="2147483675"/>
          </pc:sldLayoutMkLst>
        </pc:sldLayoutChg>
        <pc:sldLayoutChg chg="modTransition">
          <pc:chgData name="Daniel Hellwig" userId="0069a57aa6c64c70" providerId="LiveId" clId="{69C6F841-477E-4CF8-8EB1-FADC6814CC92}" dt="2019-09-29T20:18:18.610" v="2557"/>
          <pc:sldLayoutMkLst>
            <pc:docMk/>
            <pc:sldMasterMk cId="2173581915" sldId="2147483672"/>
            <pc:sldLayoutMk cId="2963881421" sldId="2147483676"/>
          </pc:sldLayoutMkLst>
        </pc:sldLayoutChg>
        <pc:sldLayoutChg chg="modTransition">
          <pc:chgData name="Daniel Hellwig" userId="0069a57aa6c64c70" providerId="LiveId" clId="{69C6F841-477E-4CF8-8EB1-FADC6814CC92}" dt="2019-09-29T20:18:18.610" v="2557"/>
          <pc:sldLayoutMkLst>
            <pc:docMk/>
            <pc:sldMasterMk cId="2173581915" sldId="2147483672"/>
            <pc:sldLayoutMk cId="209581862" sldId="2147483677"/>
          </pc:sldLayoutMkLst>
        </pc:sldLayoutChg>
        <pc:sldLayoutChg chg="modTransition">
          <pc:chgData name="Daniel Hellwig" userId="0069a57aa6c64c70" providerId="LiveId" clId="{69C6F841-477E-4CF8-8EB1-FADC6814CC92}" dt="2019-09-29T20:18:18.610" v="2557"/>
          <pc:sldLayoutMkLst>
            <pc:docMk/>
            <pc:sldMasterMk cId="2173581915" sldId="2147483672"/>
            <pc:sldLayoutMk cId="2022496721" sldId="2147483678"/>
          </pc:sldLayoutMkLst>
        </pc:sldLayoutChg>
        <pc:sldLayoutChg chg="modTransition">
          <pc:chgData name="Daniel Hellwig" userId="0069a57aa6c64c70" providerId="LiveId" clId="{69C6F841-477E-4CF8-8EB1-FADC6814CC92}" dt="2019-09-29T20:18:18.610" v="2557"/>
          <pc:sldLayoutMkLst>
            <pc:docMk/>
            <pc:sldMasterMk cId="2173581915" sldId="2147483672"/>
            <pc:sldLayoutMk cId="871745449" sldId="2147483679"/>
          </pc:sldLayoutMkLst>
        </pc:sldLayoutChg>
        <pc:sldLayoutChg chg="modTransition">
          <pc:chgData name="Daniel Hellwig" userId="0069a57aa6c64c70" providerId="LiveId" clId="{69C6F841-477E-4CF8-8EB1-FADC6814CC92}" dt="2019-09-29T20:18:18.610" v="2557"/>
          <pc:sldLayoutMkLst>
            <pc:docMk/>
            <pc:sldMasterMk cId="2173581915" sldId="2147483672"/>
            <pc:sldLayoutMk cId="2204987916" sldId="2147483680"/>
          </pc:sldLayoutMkLst>
        </pc:sldLayoutChg>
        <pc:sldLayoutChg chg="modTransition">
          <pc:chgData name="Daniel Hellwig" userId="0069a57aa6c64c70" providerId="LiveId" clId="{69C6F841-477E-4CF8-8EB1-FADC6814CC92}" dt="2019-09-29T20:18:18.610" v="2557"/>
          <pc:sldLayoutMkLst>
            <pc:docMk/>
            <pc:sldMasterMk cId="2173581915" sldId="2147483672"/>
            <pc:sldLayoutMk cId="3701987904" sldId="2147483681"/>
          </pc:sldLayoutMkLst>
        </pc:sldLayoutChg>
        <pc:sldLayoutChg chg="modTransition">
          <pc:chgData name="Daniel Hellwig" userId="0069a57aa6c64c70" providerId="LiveId" clId="{69C6F841-477E-4CF8-8EB1-FADC6814CC92}" dt="2019-09-29T20:18:18.610" v="2557"/>
          <pc:sldLayoutMkLst>
            <pc:docMk/>
            <pc:sldMasterMk cId="2173581915" sldId="2147483672"/>
            <pc:sldLayoutMk cId="2946229956" sldId="2147483682"/>
          </pc:sldLayoutMkLst>
        </pc:sldLayoutChg>
        <pc:sldLayoutChg chg="modTransition">
          <pc:chgData name="Daniel Hellwig" userId="0069a57aa6c64c70" providerId="LiveId" clId="{69C6F841-477E-4CF8-8EB1-FADC6814CC92}" dt="2019-09-29T20:18:18.610" v="2557"/>
          <pc:sldLayoutMkLst>
            <pc:docMk/>
            <pc:sldMasterMk cId="2173581915" sldId="2147483672"/>
            <pc:sldLayoutMk cId="2239746016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19C64-DE65-4522-B574-9C233562C8D6}" type="doc">
      <dgm:prSet loTypeId="urn:microsoft.com/office/officeart/2009/3/layout/PlusandMinus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LID4096"/>
        </a:p>
      </dgm:t>
    </dgm:pt>
    <dgm:pt modelId="{14F9EFE5-214F-4CB7-96B8-A1A4A940F8C7}">
      <dgm:prSet phldrT="[Text]"/>
      <dgm:spPr/>
      <dgm:t>
        <a:bodyPr/>
        <a:lstStyle/>
        <a:p>
          <a:r>
            <a:rPr lang="en-US" dirty="0"/>
            <a:t>generally consume less system resources than a virtual machine</a:t>
          </a:r>
          <a:endParaRPr lang="LID4096" dirty="0"/>
        </a:p>
      </dgm:t>
    </dgm:pt>
    <dgm:pt modelId="{2A66F353-DBB1-41B2-8A40-F20A8796785E}" type="parTrans" cxnId="{0EC6E59A-6EFC-42C5-8891-A8CFD9D65339}">
      <dgm:prSet/>
      <dgm:spPr/>
      <dgm:t>
        <a:bodyPr/>
        <a:lstStyle/>
        <a:p>
          <a:endParaRPr lang="LID4096"/>
        </a:p>
      </dgm:t>
    </dgm:pt>
    <dgm:pt modelId="{A5B02725-8F0B-4FFE-8D3E-6C5D8A3167F7}" type="sibTrans" cxnId="{0EC6E59A-6EFC-42C5-8891-A8CFD9D65339}">
      <dgm:prSet/>
      <dgm:spPr/>
      <dgm:t>
        <a:bodyPr/>
        <a:lstStyle/>
        <a:p>
          <a:endParaRPr lang="LID4096"/>
        </a:p>
      </dgm:t>
    </dgm:pt>
    <dgm:pt modelId="{E299D773-6E08-4127-A009-BB8FD4DFB683}">
      <dgm:prSet/>
      <dgm:spPr/>
      <dgm:t>
        <a:bodyPr/>
        <a:lstStyle/>
        <a:p>
          <a:r>
            <a:rPr lang="en-US" dirty="0"/>
            <a:t>rely on open standards</a:t>
          </a:r>
        </a:p>
      </dgm:t>
    </dgm:pt>
    <dgm:pt modelId="{A9A03A4C-DF87-4404-87F1-B41F96559200}" type="parTrans" cxnId="{9EF93C7E-A49A-4398-972E-FC380EEF69EA}">
      <dgm:prSet/>
      <dgm:spPr/>
      <dgm:t>
        <a:bodyPr/>
        <a:lstStyle/>
        <a:p>
          <a:endParaRPr lang="LID4096"/>
        </a:p>
      </dgm:t>
    </dgm:pt>
    <dgm:pt modelId="{63940D8F-E368-4C23-94A4-9975153C1C3C}" type="sibTrans" cxnId="{9EF93C7E-A49A-4398-972E-FC380EEF69EA}">
      <dgm:prSet/>
      <dgm:spPr/>
      <dgm:t>
        <a:bodyPr/>
        <a:lstStyle/>
        <a:p>
          <a:endParaRPr lang="LID4096"/>
        </a:p>
      </dgm:t>
    </dgm:pt>
    <dgm:pt modelId="{6A80AE1A-AD91-4673-BB95-1F76054B10DB}">
      <dgm:prSet phldrT="[Text]"/>
      <dgm:spPr/>
      <dgm:t>
        <a:bodyPr/>
        <a:lstStyle/>
        <a:p>
          <a:r>
            <a:rPr lang="en-US" dirty="0"/>
            <a:t>pros</a:t>
          </a:r>
          <a:endParaRPr lang="LID4096" dirty="0"/>
        </a:p>
      </dgm:t>
    </dgm:pt>
    <dgm:pt modelId="{1E48FFCC-A9B2-46F2-AC54-BA2E4EBB740E}" type="parTrans" cxnId="{79BBA917-9CFB-43BB-9F9F-46240CDE918F}">
      <dgm:prSet/>
      <dgm:spPr/>
      <dgm:t>
        <a:bodyPr/>
        <a:lstStyle/>
        <a:p>
          <a:endParaRPr lang="LID4096"/>
        </a:p>
      </dgm:t>
    </dgm:pt>
    <dgm:pt modelId="{82735436-D8FE-4189-BFDC-F04384C19AE0}" type="sibTrans" cxnId="{79BBA917-9CFB-43BB-9F9F-46240CDE918F}">
      <dgm:prSet/>
      <dgm:spPr/>
      <dgm:t>
        <a:bodyPr/>
        <a:lstStyle/>
        <a:p>
          <a:endParaRPr lang="LID4096"/>
        </a:p>
      </dgm:t>
    </dgm:pt>
    <dgm:pt modelId="{2976D233-3643-4CA5-8E5E-1090EE58D4E1}">
      <dgm:prSet/>
      <dgm:spPr/>
      <dgm:t>
        <a:bodyPr/>
        <a:lstStyle/>
        <a:p>
          <a:r>
            <a:rPr lang="en-US" dirty="0"/>
            <a:t>operate across different infrastructure (physical/virtual machine, cloud-hosted instances)</a:t>
          </a:r>
        </a:p>
      </dgm:t>
    </dgm:pt>
    <dgm:pt modelId="{3FBF2FE1-0BE8-4AE9-B8F7-D4C2A3788F35}" type="parTrans" cxnId="{FDD0BA41-34C1-4D76-9967-42D63210471A}">
      <dgm:prSet/>
      <dgm:spPr/>
      <dgm:t>
        <a:bodyPr/>
        <a:lstStyle/>
        <a:p>
          <a:endParaRPr lang="LID4096"/>
        </a:p>
      </dgm:t>
    </dgm:pt>
    <dgm:pt modelId="{215EAAAC-43DD-4294-AA40-D98118ED39C5}" type="sibTrans" cxnId="{FDD0BA41-34C1-4D76-9967-42D63210471A}">
      <dgm:prSet/>
      <dgm:spPr/>
      <dgm:t>
        <a:bodyPr/>
        <a:lstStyle/>
        <a:p>
          <a:endParaRPr lang="LID4096"/>
        </a:p>
      </dgm:t>
    </dgm:pt>
    <dgm:pt modelId="{73A7D372-3ADA-4A01-8DFC-86F36B7DA467}">
      <dgm:prSet/>
      <dgm:spPr/>
      <dgm:t>
        <a:bodyPr/>
        <a:lstStyle/>
        <a:p>
          <a:r>
            <a:rPr lang="en-US" dirty="0"/>
            <a:t>cons</a:t>
          </a:r>
          <a:endParaRPr lang="LID4096" dirty="0"/>
        </a:p>
      </dgm:t>
    </dgm:pt>
    <dgm:pt modelId="{C3A8323A-EEFA-4A85-B733-E1A628389A33}" type="parTrans" cxnId="{7CD3688D-8C4D-4680-81F1-526EB0344B31}">
      <dgm:prSet/>
      <dgm:spPr/>
      <dgm:t>
        <a:bodyPr/>
        <a:lstStyle/>
        <a:p>
          <a:endParaRPr lang="LID4096"/>
        </a:p>
      </dgm:t>
    </dgm:pt>
    <dgm:pt modelId="{0B4546FD-BFD7-4811-B3A5-75D17A68E910}" type="sibTrans" cxnId="{7CD3688D-8C4D-4680-81F1-526EB0344B31}">
      <dgm:prSet/>
      <dgm:spPr/>
      <dgm:t>
        <a:bodyPr/>
        <a:lstStyle/>
        <a:p>
          <a:endParaRPr lang="LID4096"/>
        </a:p>
      </dgm:t>
    </dgm:pt>
    <dgm:pt modelId="{12C17B04-A6B0-4F5C-B827-9A8FB3C19AAB}">
      <dgm:prSet/>
      <dgm:spPr/>
      <dgm:t>
        <a:bodyPr/>
        <a:lstStyle/>
        <a:p>
          <a:r>
            <a:rPr lang="en-US" dirty="0"/>
            <a:t>authenticity: IT must monitor for fraudulent images</a:t>
          </a:r>
          <a:endParaRPr lang="LID4096" dirty="0"/>
        </a:p>
      </dgm:t>
    </dgm:pt>
    <dgm:pt modelId="{7C332D93-A969-4A73-9499-7443D994427F}" type="parTrans" cxnId="{DA5393F9-2DC9-4662-831E-706788CA173B}">
      <dgm:prSet/>
      <dgm:spPr/>
      <dgm:t>
        <a:bodyPr/>
        <a:lstStyle/>
        <a:p>
          <a:endParaRPr lang="LID4096"/>
        </a:p>
      </dgm:t>
    </dgm:pt>
    <dgm:pt modelId="{027E8E1D-97D6-4D60-9F49-53970C6E6B3B}" type="sibTrans" cxnId="{DA5393F9-2DC9-4662-831E-706788CA173B}">
      <dgm:prSet/>
      <dgm:spPr/>
      <dgm:t>
        <a:bodyPr/>
        <a:lstStyle/>
        <a:p>
          <a:endParaRPr lang="LID4096"/>
        </a:p>
      </dgm:t>
    </dgm:pt>
    <dgm:pt modelId="{2609B6DB-790A-448D-8BC6-373DA7BAF44D}">
      <dgm:prSet/>
      <dgm:spPr/>
      <dgm:t>
        <a:bodyPr/>
        <a:lstStyle/>
        <a:p>
          <a:r>
            <a:rPr lang="en-US" dirty="0"/>
            <a:t>container image sprawl (different containers with same apps)</a:t>
          </a:r>
          <a:endParaRPr lang="LID4096" dirty="0"/>
        </a:p>
      </dgm:t>
    </dgm:pt>
    <dgm:pt modelId="{EA548F3F-E3F7-4DB6-B232-6D7EADF5905B}" type="parTrans" cxnId="{526ECE1E-1BBF-4894-8712-BFEE4C9F5316}">
      <dgm:prSet/>
      <dgm:spPr/>
      <dgm:t>
        <a:bodyPr/>
        <a:lstStyle/>
        <a:p>
          <a:endParaRPr lang="LID4096"/>
        </a:p>
      </dgm:t>
    </dgm:pt>
    <dgm:pt modelId="{016123EA-743E-48EB-87E1-CCE2F53339EB}" type="sibTrans" cxnId="{526ECE1E-1BBF-4894-8712-BFEE4C9F5316}">
      <dgm:prSet/>
      <dgm:spPr/>
      <dgm:t>
        <a:bodyPr/>
        <a:lstStyle/>
        <a:p>
          <a:endParaRPr lang="LID4096"/>
        </a:p>
      </dgm:t>
    </dgm:pt>
    <dgm:pt modelId="{15C527B0-7F5E-4F3B-A589-BEDCCC0B97D7}">
      <dgm:prSet/>
      <dgm:spPr/>
      <dgm:t>
        <a:bodyPr/>
        <a:lstStyle/>
        <a:p>
          <a:r>
            <a:rPr lang="en-US" dirty="0"/>
            <a:t>container images are isolated from each other</a:t>
          </a:r>
        </a:p>
      </dgm:t>
    </dgm:pt>
    <dgm:pt modelId="{F9FABCCB-E4D5-484F-8E59-F419377FA89A}" type="parTrans" cxnId="{FAA8CB6B-ABB7-45FE-93C7-B45017A75FFD}">
      <dgm:prSet/>
      <dgm:spPr/>
      <dgm:t>
        <a:bodyPr/>
        <a:lstStyle/>
        <a:p>
          <a:endParaRPr lang="LID4096"/>
        </a:p>
      </dgm:t>
    </dgm:pt>
    <dgm:pt modelId="{7F708981-19C8-4A07-8F50-04C0812CB0A9}" type="sibTrans" cxnId="{FAA8CB6B-ABB7-45FE-93C7-B45017A75FFD}">
      <dgm:prSet/>
      <dgm:spPr/>
      <dgm:t>
        <a:bodyPr/>
        <a:lstStyle/>
        <a:p>
          <a:endParaRPr lang="LID4096"/>
        </a:p>
      </dgm:t>
    </dgm:pt>
    <dgm:pt modelId="{65E92278-8325-45BA-AA84-282C82A7BD78}" type="pres">
      <dgm:prSet presAssocID="{C5419C64-DE65-4522-B574-9C233562C8D6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812BDFC4-356D-498A-899B-4B6AB4FA9D19}" type="pres">
      <dgm:prSet presAssocID="{C5419C64-DE65-4522-B574-9C233562C8D6}" presName="Background" presStyleLbl="bgImgPlace1" presStyleIdx="0" presStyleCnt="1"/>
      <dgm:spPr>
        <a:solidFill>
          <a:schemeClr val="bg1">
            <a:lumMod val="95000"/>
          </a:schemeClr>
        </a:solidFill>
      </dgm:spPr>
    </dgm:pt>
    <dgm:pt modelId="{EF30AEC8-12DE-421A-B464-7A5B40BE631B}" type="pres">
      <dgm:prSet presAssocID="{C5419C64-DE65-4522-B574-9C233562C8D6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8DA5607-1FC0-4007-B1A2-AB69B9480E7B}" type="pres">
      <dgm:prSet presAssocID="{C5419C64-DE65-4522-B574-9C233562C8D6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ACAF9CC-C645-43BA-BDD4-50BFD602AEC8}" type="pres">
      <dgm:prSet presAssocID="{C5419C64-DE65-4522-B574-9C233562C8D6}" presName="Plus" presStyleLbl="alignNode1" presStyleIdx="0" presStyleCnt="2" custScaleX="68624" custScaleY="68624"/>
      <dgm:spPr/>
    </dgm:pt>
    <dgm:pt modelId="{42CDFD71-D947-41DC-9AE3-35A7B88600FE}" type="pres">
      <dgm:prSet presAssocID="{C5419C64-DE65-4522-B574-9C233562C8D6}" presName="Minus" presStyleLbl="alignNode1" presStyleIdx="1" presStyleCnt="2" custScaleX="72913" custScaleY="63830"/>
      <dgm:spPr/>
    </dgm:pt>
    <dgm:pt modelId="{2CB20702-3CF5-4382-A54A-3CB336C785DD}" type="pres">
      <dgm:prSet presAssocID="{C5419C64-DE65-4522-B574-9C233562C8D6}" presName="Divider" presStyleLbl="parChTrans1D1" presStyleIdx="0" presStyleCnt="1"/>
      <dgm:spPr/>
    </dgm:pt>
  </dgm:ptLst>
  <dgm:cxnLst>
    <dgm:cxn modelId="{79BBA917-9CFB-43BB-9F9F-46240CDE918F}" srcId="{C5419C64-DE65-4522-B574-9C233562C8D6}" destId="{6A80AE1A-AD91-4673-BB95-1F76054B10DB}" srcOrd="0" destOrd="0" parTransId="{1E48FFCC-A9B2-46F2-AC54-BA2E4EBB740E}" sibTransId="{82735436-D8FE-4189-BFDC-F04384C19AE0}"/>
    <dgm:cxn modelId="{526ECE1E-1BBF-4894-8712-BFEE4C9F5316}" srcId="{73A7D372-3ADA-4A01-8DFC-86F36B7DA467}" destId="{2609B6DB-790A-448D-8BC6-373DA7BAF44D}" srcOrd="1" destOrd="0" parTransId="{EA548F3F-E3F7-4DB6-B232-6D7EADF5905B}" sibTransId="{016123EA-743E-48EB-87E1-CCE2F53339EB}"/>
    <dgm:cxn modelId="{76B7033D-E1CA-4652-ADF7-B490BD5FC5A6}" type="presOf" srcId="{14F9EFE5-214F-4CB7-96B8-A1A4A940F8C7}" destId="{EF30AEC8-12DE-421A-B464-7A5B40BE631B}" srcOrd="0" destOrd="1" presId="urn:microsoft.com/office/officeart/2009/3/layout/PlusandMinus"/>
    <dgm:cxn modelId="{FDD0BA41-34C1-4D76-9967-42D63210471A}" srcId="{6A80AE1A-AD91-4673-BB95-1F76054B10DB}" destId="{2976D233-3643-4CA5-8E5E-1090EE58D4E1}" srcOrd="2" destOrd="0" parTransId="{3FBF2FE1-0BE8-4AE9-B8F7-D4C2A3788F35}" sibTransId="{215EAAAC-43DD-4294-AA40-D98118ED39C5}"/>
    <dgm:cxn modelId="{FAA8CB6B-ABB7-45FE-93C7-B45017A75FFD}" srcId="{6A80AE1A-AD91-4673-BB95-1F76054B10DB}" destId="{15C527B0-7F5E-4F3B-A589-BEDCCC0B97D7}" srcOrd="3" destOrd="0" parTransId="{F9FABCCB-E4D5-484F-8E59-F419377FA89A}" sibTransId="{7F708981-19C8-4A07-8F50-04C0812CB0A9}"/>
    <dgm:cxn modelId="{F4D09456-A644-439D-8891-918352E19A9D}" type="presOf" srcId="{15C527B0-7F5E-4F3B-A589-BEDCCC0B97D7}" destId="{EF30AEC8-12DE-421A-B464-7A5B40BE631B}" srcOrd="0" destOrd="4" presId="urn:microsoft.com/office/officeart/2009/3/layout/PlusandMinus"/>
    <dgm:cxn modelId="{9EF93C7E-A49A-4398-972E-FC380EEF69EA}" srcId="{6A80AE1A-AD91-4673-BB95-1F76054B10DB}" destId="{E299D773-6E08-4127-A009-BB8FD4DFB683}" srcOrd="1" destOrd="0" parTransId="{A9A03A4C-DF87-4404-87F1-B41F96559200}" sibTransId="{63940D8F-E368-4C23-94A4-9975153C1C3C}"/>
    <dgm:cxn modelId="{A63CD185-1013-4B60-A912-5EAECF5FA3C1}" type="presOf" srcId="{C5419C64-DE65-4522-B574-9C233562C8D6}" destId="{65E92278-8325-45BA-AA84-282C82A7BD78}" srcOrd="0" destOrd="0" presId="urn:microsoft.com/office/officeart/2009/3/layout/PlusandMinus"/>
    <dgm:cxn modelId="{B2DEEC86-6625-4827-B814-E19D0425DA04}" type="presOf" srcId="{6A80AE1A-AD91-4673-BB95-1F76054B10DB}" destId="{EF30AEC8-12DE-421A-B464-7A5B40BE631B}" srcOrd="0" destOrd="0" presId="urn:microsoft.com/office/officeart/2009/3/layout/PlusandMinus"/>
    <dgm:cxn modelId="{7CD3688D-8C4D-4680-81F1-526EB0344B31}" srcId="{C5419C64-DE65-4522-B574-9C233562C8D6}" destId="{73A7D372-3ADA-4A01-8DFC-86F36B7DA467}" srcOrd="1" destOrd="0" parTransId="{C3A8323A-EEFA-4A85-B733-E1A628389A33}" sibTransId="{0B4546FD-BFD7-4811-B3A5-75D17A68E910}"/>
    <dgm:cxn modelId="{95C2F290-E532-404E-B116-4EF76B489D30}" type="presOf" srcId="{E299D773-6E08-4127-A009-BB8FD4DFB683}" destId="{EF30AEC8-12DE-421A-B464-7A5B40BE631B}" srcOrd="0" destOrd="2" presId="urn:microsoft.com/office/officeart/2009/3/layout/PlusandMinus"/>
    <dgm:cxn modelId="{0EC6E59A-6EFC-42C5-8891-A8CFD9D65339}" srcId="{6A80AE1A-AD91-4673-BB95-1F76054B10DB}" destId="{14F9EFE5-214F-4CB7-96B8-A1A4A940F8C7}" srcOrd="0" destOrd="0" parTransId="{2A66F353-DBB1-41B2-8A40-F20A8796785E}" sibTransId="{A5B02725-8F0B-4FFE-8D3E-6C5D8A3167F7}"/>
    <dgm:cxn modelId="{CE12D6AF-D67F-498A-9CC1-A41126D37C44}" type="presOf" srcId="{2609B6DB-790A-448D-8BC6-373DA7BAF44D}" destId="{68DA5607-1FC0-4007-B1A2-AB69B9480E7B}" srcOrd="0" destOrd="2" presId="urn:microsoft.com/office/officeart/2009/3/layout/PlusandMinus"/>
    <dgm:cxn modelId="{F83AD8DA-0744-4E93-8511-AC14EF9BBC44}" type="presOf" srcId="{2976D233-3643-4CA5-8E5E-1090EE58D4E1}" destId="{EF30AEC8-12DE-421A-B464-7A5B40BE631B}" srcOrd="0" destOrd="3" presId="urn:microsoft.com/office/officeart/2009/3/layout/PlusandMinus"/>
    <dgm:cxn modelId="{82D243DD-7BC3-46A9-911D-FE6603BE810F}" type="presOf" srcId="{73A7D372-3ADA-4A01-8DFC-86F36B7DA467}" destId="{68DA5607-1FC0-4007-B1A2-AB69B9480E7B}" srcOrd="0" destOrd="0" presId="urn:microsoft.com/office/officeart/2009/3/layout/PlusandMinus"/>
    <dgm:cxn modelId="{66BC2ADF-3BA4-46D3-8F7F-4CDF1B567665}" type="presOf" srcId="{12C17B04-A6B0-4F5C-B827-9A8FB3C19AAB}" destId="{68DA5607-1FC0-4007-B1A2-AB69B9480E7B}" srcOrd="0" destOrd="1" presId="urn:microsoft.com/office/officeart/2009/3/layout/PlusandMinus"/>
    <dgm:cxn modelId="{DA5393F9-2DC9-4662-831E-706788CA173B}" srcId="{73A7D372-3ADA-4A01-8DFC-86F36B7DA467}" destId="{12C17B04-A6B0-4F5C-B827-9A8FB3C19AAB}" srcOrd="0" destOrd="0" parTransId="{7C332D93-A969-4A73-9499-7443D994427F}" sibTransId="{027E8E1D-97D6-4D60-9F49-53970C6E6B3B}"/>
    <dgm:cxn modelId="{A43C3C4F-A426-4675-83D0-BDD238B4DBD6}" type="presParOf" srcId="{65E92278-8325-45BA-AA84-282C82A7BD78}" destId="{812BDFC4-356D-498A-899B-4B6AB4FA9D19}" srcOrd="0" destOrd="0" presId="urn:microsoft.com/office/officeart/2009/3/layout/PlusandMinus"/>
    <dgm:cxn modelId="{E03B8649-973B-4FD2-9BE1-B5FFB65E5098}" type="presParOf" srcId="{65E92278-8325-45BA-AA84-282C82A7BD78}" destId="{EF30AEC8-12DE-421A-B464-7A5B40BE631B}" srcOrd="1" destOrd="0" presId="urn:microsoft.com/office/officeart/2009/3/layout/PlusandMinus"/>
    <dgm:cxn modelId="{3302FD15-D743-418D-A072-3BF60D9CBA81}" type="presParOf" srcId="{65E92278-8325-45BA-AA84-282C82A7BD78}" destId="{68DA5607-1FC0-4007-B1A2-AB69B9480E7B}" srcOrd="2" destOrd="0" presId="urn:microsoft.com/office/officeart/2009/3/layout/PlusandMinus"/>
    <dgm:cxn modelId="{6EBBFC1F-DE31-418D-82FE-7BE29CF77825}" type="presParOf" srcId="{65E92278-8325-45BA-AA84-282C82A7BD78}" destId="{0ACAF9CC-C645-43BA-BDD4-50BFD602AEC8}" srcOrd="3" destOrd="0" presId="urn:microsoft.com/office/officeart/2009/3/layout/PlusandMinus"/>
    <dgm:cxn modelId="{48A74106-EFC7-408C-800F-4C7D016EF38B}" type="presParOf" srcId="{65E92278-8325-45BA-AA84-282C82A7BD78}" destId="{42CDFD71-D947-41DC-9AE3-35A7B88600FE}" srcOrd="4" destOrd="0" presId="urn:microsoft.com/office/officeart/2009/3/layout/PlusandMinus"/>
    <dgm:cxn modelId="{3EC1D6C9-63B4-4C7A-9AB9-0971ADB6F70C}" type="presParOf" srcId="{65E92278-8325-45BA-AA84-282C82A7BD78}" destId="{2CB20702-3CF5-4382-A54A-3CB336C785DD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BDFC4-356D-498A-899B-4B6AB4FA9D19}">
      <dsp:nvSpPr>
        <dsp:cNvPr id="0" name=""/>
        <dsp:cNvSpPr/>
      </dsp:nvSpPr>
      <dsp:spPr>
        <a:xfrm>
          <a:off x="881580" y="634896"/>
          <a:ext cx="6819154" cy="3524097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F30AEC8-12DE-421A-B464-7A5B40BE631B}">
      <dsp:nvSpPr>
        <dsp:cNvPr id="0" name=""/>
        <dsp:cNvSpPr/>
      </dsp:nvSpPr>
      <dsp:spPr>
        <a:xfrm>
          <a:off x="1085370" y="1047043"/>
          <a:ext cx="3166595" cy="3014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pros</a:t>
          </a:r>
          <a:endParaRPr lang="LID4096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generally consume less system resources than a virtual machine</a:t>
          </a:r>
          <a:endParaRPr lang="LID4096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rely on open standards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operate across different infrastructure (physical/virtual machine, cloud-hosted instances)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container images are isolated from each other</a:t>
          </a:r>
        </a:p>
      </dsp:txBody>
      <dsp:txXfrm>
        <a:off x="1085370" y="1047043"/>
        <a:ext cx="3166595" cy="3014822"/>
      </dsp:txXfrm>
    </dsp:sp>
    <dsp:sp modelId="{68DA5607-1FC0-4007-B1A2-AB69B9480E7B}">
      <dsp:nvSpPr>
        <dsp:cNvPr id="0" name=""/>
        <dsp:cNvSpPr/>
      </dsp:nvSpPr>
      <dsp:spPr>
        <a:xfrm>
          <a:off x="4322509" y="1047043"/>
          <a:ext cx="3166595" cy="3014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cons</a:t>
          </a:r>
          <a:endParaRPr lang="LID4096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authenticity: IT must monitor for fraudulent images</a:t>
          </a:r>
          <a:endParaRPr lang="LID4096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container image sprawl (different containers with same apps)</a:t>
          </a:r>
          <a:endParaRPr lang="LID4096" sz="1700" kern="1200" dirty="0"/>
        </a:p>
      </dsp:txBody>
      <dsp:txXfrm>
        <a:off x="4322509" y="1047043"/>
        <a:ext cx="3166595" cy="3014822"/>
      </dsp:txXfrm>
    </dsp:sp>
    <dsp:sp modelId="{0ACAF9CC-C645-43BA-BDD4-50BFD602AEC8}">
      <dsp:nvSpPr>
        <dsp:cNvPr id="0" name=""/>
        <dsp:cNvSpPr/>
      </dsp:nvSpPr>
      <dsp:spPr>
        <a:xfrm>
          <a:off x="385189" y="138686"/>
          <a:ext cx="914400" cy="914400"/>
        </a:xfrm>
        <a:prstGeom prst="plus">
          <a:avLst>
            <a:gd name="adj" fmla="val 328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CDFD71-D947-41DC-9AE3-35A7B88600FE}">
      <dsp:nvSpPr>
        <dsp:cNvPr id="0" name=""/>
        <dsp:cNvSpPr/>
      </dsp:nvSpPr>
      <dsp:spPr>
        <a:xfrm>
          <a:off x="6930010" y="486561"/>
          <a:ext cx="914400" cy="27432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B20702-3CF5-4382-A54A-3CB336C785DD}">
      <dsp:nvSpPr>
        <dsp:cNvPr id="0" name=""/>
        <dsp:cNvSpPr/>
      </dsp:nvSpPr>
      <dsp:spPr>
        <a:xfrm>
          <a:off x="4291157" y="1053490"/>
          <a:ext cx="783" cy="2879445"/>
        </a:xfrm>
        <a:prstGeom prst="line">
          <a:avLst/>
        </a:pr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1C50E5-8AE2-4E83-A68D-FC214670B376}" type="datetimeFigureOut">
              <a:rPr lang="LID4096" smtClean="0"/>
              <a:t>10/15/2019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240FF4-9F0F-489A-A01F-E791B0BDE225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467096"/>
      </p:ext>
    </p:extLst>
  </p:cSld>
  <p:clrMapOvr>
    <a:masterClrMapping/>
  </p:clrMapOvr>
  <p:transition spd="med">
    <p:blinds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50E5-8AE2-4E83-A68D-FC214670B376}" type="datetimeFigureOut">
              <a:rPr lang="LID4096" smtClean="0"/>
              <a:t>10/15/2019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0FF4-9F0F-489A-A01F-E791B0BDE2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6229956"/>
      </p:ext>
    </p:extLst>
  </p:cSld>
  <p:clrMapOvr>
    <a:masterClrMapping/>
  </p:clrMapOvr>
  <p:transition spd="med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50E5-8AE2-4E83-A68D-FC214670B376}" type="datetimeFigureOut">
              <a:rPr lang="LID4096" smtClean="0"/>
              <a:t>10/15/2019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0FF4-9F0F-489A-A01F-E791B0BDE2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9746016"/>
      </p:ext>
    </p:extLst>
  </p:cSld>
  <p:clrMapOvr>
    <a:masterClrMapping/>
  </p:clrMapOvr>
  <p:transition spd="med">
    <p:blinds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50E5-8AE2-4E83-A68D-FC214670B376}" type="datetimeFigureOut">
              <a:rPr lang="LID4096" smtClean="0"/>
              <a:t>10/15/2019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0FF4-9F0F-489A-A01F-E791B0BDE2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004474"/>
      </p:ext>
    </p:extLst>
  </p:cSld>
  <p:clrMapOvr>
    <a:masterClrMapping/>
  </p:clrMapOvr>
  <p:transition spd="med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50E5-8AE2-4E83-A68D-FC214670B376}" type="datetimeFigureOut">
              <a:rPr lang="LID4096" smtClean="0"/>
              <a:t>10/15/2019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0FF4-9F0F-489A-A01F-E791B0BDE225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774371"/>
      </p:ext>
    </p:extLst>
  </p:cSld>
  <p:clrMapOvr>
    <a:masterClrMapping/>
  </p:clrMapOvr>
  <p:transition spd="med">
    <p:blinds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50E5-8AE2-4E83-A68D-FC214670B376}" type="datetimeFigureOut">
              <a:rPr lang="LID4096" smtClean="0"/>
              <a:t>10/15/2019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0FF4-9F0F-489A-A01F-E791B0BDE2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3881421"/>
      </p:ext>
    </p:extLst>
  </p:cSld>
  <p:clrMapOvr>
    <a:masterClrMapping/>
  </p:clrMapOvr>
  <p:transition spd="med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50E5-8AE2-4E83-A68D-FC214670B376}" type="datetimeFigureOut">
              <a:rPr lang="LID4096" smtClean="0"/>
              <a:t>10/15/2019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0FF4-9F0F-489A-A01F-E791B0BDE2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581862"/>
      </p:ext>
    </p:extLst>
  </p:cSld>
  <p:clrMapOvr>
    <a:masterClrMapping/>
  </p:clrMapOvr>
  <p:transition spd="med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50E5-8AE2-4E83-A68D-FC214670B376}" type="datetimeFigureOut">
              <a:rPr lang="LID4096" smtClean="0"/>
              <a:t>10/15/2019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0FF4-9F0F-489A-A01F-E791B0BDE2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2496721"/>
      </p:ext>
    </p:extLst>
  </p:cSld>
  <p:clrMapOvr>
    <a:masterClrMapping/>
  </p:clrMapOvr>
  <p:transition spd="med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50E5-8AE2-4E83-A68D-FC214670B376}" type="datetimeFigureOut">
              <a:rPr lang="LID4096" smtClean="0"/>
              <a:t>10/15/2019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0FF4-9F0F-489A-A01F-E791B0BDE2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1745449"/>
      </p:ext>
    </p:extLst>
  </p:cSld>
  <p:clrMapOvr>
    <a:masterClrMapping/>
  </p:clrMapOvr>
  <p:transition spd="med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50E5-8AE2-4E83-A68D-FC214670B376}" type="datetimeFigureOut">
              <a:rPr lang="LID4096" smtClean="0"/>
              <a:t>10/15/2019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0FF4-9F0F-489A-A01F-E791B0BDE2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4987916"/>
      </p:ext>
    </p:extLst>
  </p:cSld>
  <p:clrMapOvr>
    <a:masterClrMapping/>
  </p:clrMapOvr>
  <p:transition spd="med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50E5-8AE2-4E83-A68D-FC214670B376}" type="datetimeFigureOut">
              <a:rPr lang="LID4096" smtClean="0"/>
              <a:t>10/15/2019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0FF4-9F0F-489A-A01F-E791B0BDE2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1987904"/>
      </p:ext>
    </p:extLst>
  </p:cSld>
  <p:clrMapOvr>
    <a:masterClrMapping/>
  </p:clrMapOvr>
  <p:transition spd="med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1C50E5-8AE2-4E83-A68D-FC214670B376}" type="datetimeFigureOut">
              <a:rPr lang="LID4096" smtClean="0"/>
              <a:t>10/15/2019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240FF4-9F0F-489A-A01F-E791B0BDE2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358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blinds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compose-fi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speed.com/" TargetMode="External"/><Relationship Id="rId2" Type="http://schemas.openxmlformats.org/officeDocument/2006/relationships/hyperlink" Target="https://hub.docker.com/_/pyth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hyperlink" Target="https://training.play-with-docker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FBD5-E008-469D-A556-D798E21B5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3AA62-ACF3-4744-9DD1-EA7324BC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containerized applications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775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53CD-E3F6-4631-B4E7-A08DF96C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image: help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DC68-9D74-4AAE-98B5-B898BF4B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image</a:t>
            </a:r>
          </a:p>
          <a:p>
            <a:pPr marL="0" indent="0">
              <a:buNone/>
            </a:pPr>
            <a:endParaRPr lang="LID4096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72FC5-0BD9-4A35-B0EB-012ECBC02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90" b="2303"/>
          <a:stretch/>
        </p:blipFill>
        <p:spPr>
          <a:xfrm>
            <a:off x="1261872" y="2248217"/>
            <a:ext cx="428014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35045"/>
      </p:ext>
    </p:extLst>
  </p:cSld>
  <p:clrMapOvr>
    <a:masterClrMapping/>
  </p:clrMapOvr>
  <p:transition spd="med"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1ACDCA-44C6-4C83-A0FE-A65DB5AC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image: commit container as image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F420C-58E7-4678-BF7B-4BD55643CF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quick start example: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image pull ubuntu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container run --interactive ubuntu bash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&lt;do some changes&gt; (i.e. install </a:t>
            </a:r>
            <a:r>
              <a:rPr lang="en-US" sz="1400" dirty="0" err="1">
                <a:latin typeface="Consolas" panose="020B0609020204030204" pitchFamily="49" charset="0"/>
              </a:rPr>
              <a:t>figlet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exit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container ls -a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container diff &lt;container id&gt;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container commit &lt;container id&gt;</a:t>
            </a:r>
            <a:endParaRPr lang="LID4096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B38A95-F012-472A-A078-4B647DB9A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list all containers (started and exited):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image ls –a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tag container: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image tag &lt;image id&gt; &lt;</a:t>
            </a:r>
            <a:r>
              <a:rPr lang="en-US" sz="1400" dirty="0" err="1">
                <a:latin typeface="Consolas" panose="020B0609020204030204" pitchFamily="49" charset="0"/>
              </a:rPr>
              <a:t>tagname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run existing container: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container run &lt;</a:t>
            </a:r>
            <a:r>
              <a:rPr lang="en-US" sz="1400" dirty="0" err="1">
                <a:latin typeface="Consolas" panose="020B0609020204030204" pitchFamily="49" charset="0"/>
              </a:rPr>
              <a:t>tagname</a:t>
            </a: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figlet</a:t>
            </a:r>
            <a:r>
              <a:rPr lang="en-US" sz="1400" dirty="0">
                <a:latin typeface="Consolas" panose="020B0609020204030204" pitchFamily="49" charset="0"/>
              </a:rPr>
              <a:t> hello</a:t>
            </a:r>
            <a:endParaRPr lang="LID4096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37975"/>
      </p:ext>
    </p:extLst>
  </p:cSld>
  <p:clrMapOvr>
    <a:masterClrMapping/>
  </p:clrMapOvr>
  <p:transition spd="med"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53CD-E3F6-4631-B4E7-A08DF96C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container: help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DC68-9D74-4AAE-98B5-B898BF4B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container</a:t>
            </a:r>
          </a:p>
          <a:p>
            <a:pPr marL="0" indent="0">
              <a:buNone/>
            </a:pPr>
            <a:endParaRPr lang="LID4096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5738A-EFF5-4133-8EEE-45909E44E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57" b="8808"/>
          <a:stretch/>
        </p:blipFill>
        <p:spPr>
          <a:xfrm>
            <a:off x="1261872" y="2339657"/>
            <a:ext cx="4936652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74498"/>
      </p:ext>
    </p:extLst>
  </p:cSld>
  <p:clrMapOvr>
    <a:masterClrMapping/>
  </p:clrMapOvr>
  <p:transition spd="med"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0A6F95-64D8-4D30-870E-1681B1B4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container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C774A-CC10-4997-9027-F864B0DEB9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run container – single command: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(after docker image pull alpine and docker image ls)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container run alpine ls –l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(or docker run alpine ls –l)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run container - interactive terminal: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container run --interactive alpine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(or docker run –-interactive alpine)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exit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run container - background: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container run –-detach &lt;container id or name&gt;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(or docker run –-detach &lt;container id&gt;)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3D12FE-0E30-4FB4-B658-9448A0F5D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list all containers (started and exited):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container ls –a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start container: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[q] What is the difference to docker container run?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container start &lt;container id or name&gt;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execute command: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[q] What is the difference to docker container run?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container exec &lt;container id or name&gt; &lt;</a:t>
            </a:r>
            <a:r>
              <a:rPr lang="en-US" sz="1400" dirty="0" err="1">
                <a:latin typeface="Consolas" panose="020B0609020204030204" pitchFamily="49" charset="0"/>
              </a:rPr>
              <a:t>cmd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remove existing container: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container rm &lt;name&gt;</a:t>
            </a:r>
          </a:p>
        </p:txBody>
      </p:sp>
    </p:spTree>
    <p:extLst>
      <p:ext uri="{BB962C8B-B14F-4D97-AF65-F5344CB8AC3E}">
        <p14:creationId xmlns:p14="http://schemas.microsoft.com/office/powerpoint/2010/main" val="3212149658"/>
      </p:ext>
    </p:extLst>
  </p:cSld>
  <p:clrMapOvr>
    <a:masterClrMapping/>
  </p:clrMapOvr>
  <p:transition spd="med"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5FB2-0D31-4793-A18F-12FC1E1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89A3-4AB9-44E3-8A3A-9E6003BB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https://docs.docker.com/engine/reference/builder/</a:t>
            </a:r>
            <a:endParaRPr lang="en-US" dirty="0"/>
          </a:p>
          <a:p>
            <a:r>
              <a:rPr lang="en-US" dirty="0"/>
              <a:t>text document to assemble and build an image automatically</a:t>
            </a:r>
          </a:p>
          <a:p>
            <a:r>
              <a:rPr lang="en-US" dirty="0"/>
              <a:t>contains a step-by-step recipe how to build the image</a:t>
            </a:r>
          </a:p>
          <a:p>
            <a:r>
              <a:rPr lang="en-US" dirty="0"/>
              <a:t>first step to containerizing an application</a:t>
            </a:r>
          </a:p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build is run by Docker daemon</a:t>
            </a:r>
          </a:p>
          <a:p>
            <a:r>
              <a:rPr lang="en-US" dirty="0"/>
              <a:t>‘.</a:t>
            </a:r>
            <a:r>
              <a:rPr lang="en-US" dirty="0" err="1"/>
              <a:t>dockerignore</a:t>
            </a:r>
            <a:r>
              <a:rPr lang="en-US" dirty="0"/>
              <a:t>’ file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44809688"/>
      </p:ext>
    </p:extLst>
  </p:cSld>
  <p:clrMapOvr>
    <a:masterClrMapping/>
  </p:clrMapOvr>
  <p:transition spd="med"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3721-90A7-4180-86E2-1A52C2EE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 usage to build image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F45C-76BA-4409-8AB0-71C488BC4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build .</a:t>
            </a:r>
          </a:p>
          <a:p>
            <a:pPr marL="0" indent="0">
              <a:buNone/>
            </a:pPr>
            <a:r>
              <a:rPr lang="en-US" dirty="0"/>
              <a:t>docker build --file &lt;</a:t>
            </a:r>
            <a:r>
              <a:rPr lang="en-US" dirty="0" err="1"/>
              <a:t>DockerfilePath</a:t>
            </a:r>
            <a:r>
              <a:rPr lang="en-US" dirty="0"/>
              <a:t>&gt; --tag &lt;name&gt; 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33885787"/>
      </p:ext>
    </p:extLst>
  </p:cSld>
  <p:clrMapOvr>
    <a:masterClrMapping/>
  </p:clrMapOvr>
  <p:transition spd="med"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C54D-683D-432B-9A6A-20D0A23B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ECFE-A940-473A-80DE-50E9F1BC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&lt;image&gt;[:&lt;tag&gt;] [AS &lt;name&gt;]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&lt;command&gt; or ["executable", "param1", "param2"]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WORKDIR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CMD ["executable", "param1", "param2"] or command param1 param2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there can only be one CMD instruction per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main purpose of CMD: provide defaults for an executing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VOLUME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(comment)</a:t>
            </a:r>
          </a:p>
        </p:txBody>
      </p:sp>
    </p:spTree>
    <p:extLst>
      <p:ext uri="{BB962C8B-B14F-4D97-AF65-F5344CB8AC3E}">
        <p14:creationId xmlns:p14="http://schemas.microsoft.com/office/powerpoint/2010/main" val="3002875200"/>
      </p:ext>
    </p:extLst>
  </p:cSld>
  <p:clrMapOvr>
    <a:masterClrMapping/>
  </p:clrMapOvr>
  <p:transition spd="med"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61B5-DED1-4238-8EBE-671E097C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351C-0C06-4FC2-AA96-1E041FAD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1270424"/>
      </p:ext>
    </p:extLst>
  </p:cSld>
  <p:clrMapOvr>
    <a:masterClrMapping/>
  </p:clrMapOvr>
  <p:transition spd="med"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CD15-BBB3-463E-832C-650B8407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6A11-6C97-48EF-9EDF-543F41A1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Compose: tool for defining and running multi-container Docker applications</a:t>
            </a:r>
          </a:p>
          <a:p>
            <a:r>
              <a:rPr lang="en-US" dirty="0"/>
              <a:t>commands for managing the whole lifecycle of your application:</a:t>
            </a:r>
          </a:p>
          <a:p>
            <a:pPr lvl="1"/>
            <a:r>
              <a:rPr lang="en-US" dirty="0"/>
              <a:t>start, stop, and rebuild services</a:t>
            </a:r>
          </a:p>
          <a:p>
            <a:pPr lvl="1"/>
            <a:r>
              <a:rPr lang="en-US" dirty="0"/>
              <a:t>view the status of running services</a:t>
            </a:r>
          </a:p>
          <a:p>
            <a:pPr lvl="1"/>
            <a:r>
              <a:rPr lang="en-US" dirty="0"/>
              <a:t>stream the log output of running services</a:t>
            </a:r>
          </a:p>
          <a:p>
            <a:pPr lvl="1"/>
            <a:r>
              <a:rPr lang="en-US" dirty="0"/>
              <a:t>run a one-off command on a service</a:t>
            </a:r>
          </a:p>
          <a:p>
            <a:r>
              <a:rPr lang="en-US" dirty="0"/>
              <a:t>YAML file is used to configure your application’s services</a:t>
            </a:r>
          </a:p>
          <a:p>
            <a:r>
              <a:rPr lang="en-US" dirty="0"/>
              <a:t>3 steps:</a:t>
            </a:r>
          </a:p>
          <a:p>
            <a:pPr lvl="1"/>
            <a:r>
              <a:rPr lang="en-US" dirty="0"/>
              <a:t>define app’s environment with a </a:t>
            </a:r>
            <a:r>
              <a:rPr lang="en-US" dirty="0" err="1"/>
              <a:t>Dockerfile</a:t>
            </a:r>
            <a:r>
              <a:rPr lang="en-US" dirty="0"/>
              <a:t> (for reproduction purposes)</a:t>
            </a:r>
          </a:p>
          <a:p>
            <a:pPr lvl="1"/>
            <a:r>
              <a:rPr lang="en-US" dirty="0"/>
              <a:t>define services of your app in a docker-</a:t>
            </a:r>
            <a:r>
              <a:rPr lang="en-US" dirty="0" err="1"/>
              <a:t>compose.yml</a:t>
            </a:r>
            <a:r>
              <a:rPr lang="en-US" dirty="0"/>
              <a:t> (isolation)</a:t>
            </a:r>
          </a:p>
          <a:p>
            <a:pPr lvl="1"/>
            <a:r>
              <a:rPr lang="en-US" dirty="0"/>
              <a:t>run docker-compose up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48811669"/>
      </p:ext>
    </p:extLst>
  </p:cSld>
  <p:clrMapOvr>
    <a:masterClrMapping/>
  </p:clrMapOvr>
  <p:transition spd="med"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E090-D53A-42A5-8593-9778B570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Compose: docker-</a:t>
            </a:r>
            <a:r>
              <a:rPr lang="en-US" dirty="0" err="1"/>
              <a:t>compose.yml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E6CD-ADCB-45E0-80F0-EA20CF938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https://docs.docker.com/compose/compose-file/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94180"/>
      </p:ext>
    </p:extLst>
  </p:cSld>
  <p:clrMapOvr>
    <a:masterClrMapping/>
  </p:clrMapOvr>
  <p:transition spd="med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5095-CB3D-4582-8D3D-E677647E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B21F-E97E-4E76-A6F8-023001DA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image is the recipe, the container is the cake ;-) you can make as many cakes as you like with a given recipe”</a:t>
            </a:r>
            <a:br>
              <a:rPr lang="en-US" dirty="0"/>
            </a:br>
            <a:r>
              <a:rPr lang="en-US" dirty="0"/>
              <a:t>(https://stackoverflow.com/questions/23735149/what-is-the-difference-between-a-docker-image-and-a-container#comment79144517_23736802)</a:t>
            </a:r>
            <a:endParaRPr lang="LID4096" dirty="0"/>
          </a:p>
        </p:txBody>
      </p:sp>
      <p:pic>
        <p:nvPicPr>
          <p:cNvPr id="1026" name="Picture 2" descr="Container stack example">
            <a:extLst>
              <a:ext uri="{FF2B5EF4-FFF2-40B4-BE49-F238E27FC236}">
                <a16:creationId xmlns:a16="http://schemas.microsoft.com/office/drawing/2014/main" id="{6C71805C-593C-4FAC-98D7-F9387E086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802" y="3436937"/>
            <a:ext cx="30594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524144"/>
      </p:ext>
    </p:extLst>
  </p:cSld>
  <p:clrMapOvr>
    <a:masterClrMapping/>
  </p:clrMapOvr>
  <p:transition spd="med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79BF-19FD-4678-BB39-A5A7D7C1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8CAA2F-D923-4DB0-ABE1-427F9811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57200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docker network</a:t>
            </a:r>
          </a:p>
          <a:p>
            <a:pPr marL="0" indent="0">
              <a:buNone/>
            </a:pPr>
            <a:r>
              <a:rPr lang="en-US" dirty="0"/>
              <a:t>allows to create new networks or list, inspect and remove existing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 run -dt ubuntu sleep infinity</a:t>
            </a:r>
          </a:p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network inspect bridge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A09A3-CC69-45C4-92E4-60078972C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76" b="30939"/>
          <a:stretch/>
        </p:blipFill>
        <p:spPr>
          <a:xfrm>
            <a:off x="6108192" y="1828800"/>
            <a:ext cx="4684748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13A1F1-6EF1-4BF8-9778-FEF0BDD38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898" b="64523"/>
          <a:stretch/>
        </p:blipFill>
        <p:spPr>
          <a:xfrm>
            <a:off x="6770553" y="4808537"/>
            <a:ext cx="402238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04916"/>
      </p:ext>
    </p:extLst>
  </p:cSld>
  <p:clrMapOvr>
    <a:masterClrMapping/>
  </p:clrMapOvr>
  <p:transition spd="med"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622E-B1D0-4CB8-A627-727C17C9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EE7F-6931-4812-A922-BECACE2E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‘docker run’ only </a:t>
            </a:r>
            <a:r>
              <a:rPr lang="en-US" dirty="0">
                <a:sym typeface="Wingdings" panose="05000000000000000000" pitchFamily="2" charset="2"/>
              </a:rPr>
              <a:t> container is added to bridge network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91882157"/>
      </p:ext>
    </p:extLst>
  </p:cSld>
  <p:clrMapOvr>
    <a:masterClrMapping/>
  </p:clrMapOvr>
  <p:transition spd="med"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638B-AE97-44F6-B78F-5C66648D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 | configure NAT for ext com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2041-C15D-4A36-9395-6E0746D1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image pull </a:t>
            </a:r>
            <a:r>
              <a:rPr lang="en-US" sz="1400" dirty="0" err="1">
                <a:latin typeface="Consolas" panose="020B0609020204030204" pitchFamily="49" charset="0"/>
              </a:rPr>
              <a:t>nginx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container run --publish 8080:80 –-detach --name web1 </a:t>
            </a:r>
            <a:r>
              <a:rPr lang="en-US" sz="1400" dirty="0" err="1">
                <a:latin typeface="Consolas" panose="020B0609020204030204" pitchFamily="49" charset="0"/>
              </a:rPr>
              <a:t>nginx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</a:t>
            </a:r>
            <a:r>
              <a:rPr lang="en-US" sz="1400" dirty="0" err="1">
                <a:latin typeface="Consolas" panose="020B0609020204030204" pitchFamily="49" charset="0"/>
              </a:rPr>
              <a:t>ps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curl &lt;</a:t>
            </a:r>
            <a:r>
              <a:rPr lang="en-US" sz="1400" dirty="0" err="1">
                <a:latin typeface="Consolas" panose="020B0609020204030204" pitchFamily="49" charset="0"/>
              </a:rPr>
              <a:t>ip:port</a:t>
            </a:r>
            <a:r>
              <a:rPr lang="en-US" sz="1400" dirty="0">
                <a:latin typeface="Consolas" panose="020B0609020204030204" pitchFamily="49" charset="0"/>
              </a:rPr>
              <a:t>&gt; (from docker inspect bridge)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stop web1</a:t>
            </a:r>
            <a:endParaRPr lang="LID4096" sz="14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FE727-451A-4B58-8E98-06A8E8F58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72" b="58665"/>
          <a:stretch/>
        </p:blipFill>
        <p:spPr>
          <a:xfrm>
            <a:off x="1261872" y="3074347"/>
            <a:ext cx="8961120" cy="1860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5CEA01-C606-46AC-B9A8-1771C4956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00" b="37985"/>
          <a:stretch/>
        </p:blipFill>
        <p:spPr>
          <a:xfrm>
            <a:off x="5323212" y="4365520"/>
            <a:ext cx="4534020" cy="181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87944"/>
      </p:ext>
    </p:extLst>
  </p:cSld>
  <p:clrMapOvr>
    <a:masterClrMapping/>
  </p:clrMapOvr>
  <p:transition spd="med"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2BCF-6FFD-4DA6-851B-026A33E1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F04CC-1DD9-4B32-AC81-4787DE95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[q] How to create own networks?</a:t>
            </a:r>
          </a:p>
          <a:p>
            <a:r>
              <a:rPr lang="en-US" dirty="0"/>
              <a:t>[q] What types of networks are available? (bridge, overlay, host, null)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9493138"/>
      </p:ext>
    </p:extLst>
  </p:cSld>
  <p:clrMapOvr>
    <a:masterClrMapping/>
  </p:clrMapOvr>
  <p:transition spd="med"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0FFD-013F-4606-AEC5-DD257896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Quickstart</a:t>
            </a:r>
            <a:r>
              <a:rPr lang="en-US" dirty="0"/>
              <a:t> Example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F168-C946-4B09-9F78-1E091299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74322250"/>
      </p:ext>
    </p:extLst>
  </p:cSld>
  <p:clrMapOvr>
    <a:masterClrMapping/>
  </p:clrMapOvr>
  <p:transition spd="med"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2C12-129B-496E-B522-5367329A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ML Python Env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3CD8-667F-4C5C-9C80-0E234B8D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image: </a:t>
            </a:r>
            <a:r>
              <a:rPr lang="en-US" dirty="0">
                <a:hlinkClick r:id="rId2"/>
              </a:rPr>
              <a:t>https://hub.docker.com/_/python</a:t>
            </a:r>
            <a:endParaRPr lang="en-US" dirty="0"/>
          </a:p>
          <a:p>
            <a:r>
              <a:rPr lang="en-US" dirty="0"/>
              <a:t>best practices: </a:t>
            </a:r>
            <a:r>
              <a:rPr lang="en-US" dirty="0">
                <a:hlinkClick r:id="rId3"/>
              </a:rPr>
              <a:t>https://pythonspeed.com/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build image:</a:t>
            </a:r>
          </a:p>
          <a:p>
            <a:pPr marL="0" indent="0">
              <a:buNone/>
            </a:pPr>
            <a:r>
              <a:rPr lang="en-US" dirty="0"/>
              <a:t>docker build . --tag </a:t>
            </a:r>
            <a:r>
              <a:rPr lang="en-US" dirty="0" err="1"/>
              <a:t>pyml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make drive C shareable (Docker settings), create </a:t>
            </a:r>
            <a:r>
              <a:rPr lang="en-US" dirty="0" err="1"/>
              <a:t>dir</a:t>
            </a:r>
            <a:r>
              <a:rPr lang="en-US" dirty="0"/>
              <a:t> C:/dockerShare</a:t>
            </a:r>
          </a:p>
          <a:p>
            <a:pPr marL="0" indent="0">
              <a:buNone/>
            </a:pPr>
            <a:r>
              <a:rPr lang="en-US" dirty="0"/>
              <a:t>run image (as container):</a:t>
            </a:r>
          </a:p>
          <a:p>
            <a:pPr marL="0" indent="0">
              <a:buNone/>
            </a:pPr>
            <a:r>
              <a:rPr lang="en-US" dirty="0"/>
              <a:t>docker container run --rm --detach --publish 9999:9999 --volume C:/dockerShare:/home/mluser/share </a:t>
            </a:r>
            <a:r>
              <a:rPr lang="en-US" dirty="0" err="1"/>
              <a:t>pyml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open browser, navigate to localhost:9999[/lab]</a:t>
            </a:r>
          </a:p>
        </p:txBody>
      </p:sp>
    </p:spTree>
    <p:extLst>
      <p:ext uri="{BB962C8B-B14F-4D97-AF65-F5344CB8AC3E}">
        <p14:creationId xmlns:p14="http://schemas.microsoft.com/office/powerpoint/2010/main" val="2095035290"/>
      </p:ext>
    </p:extLst>
  </p:cSld>
  <p:clrMapOvr>
    <a:masterClrMapping/>
  </p:clrMapOvr>
  <p:transition spd="med"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BBE8-07BC-4CD9-BC6D-AA1FA2D0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F291-3435-4AA3-9370-BB81C161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https://training.play-with-docker.com/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https://docs.docker.com/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5728932"/>
      </p:ext>
    </p:extLst>
  </p:cSld>
  <p:clrMapOvr>
    <a:masterClrMapping/>
  </p:clrMapOvr>
  <p:transition spd="med"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0015-8599-437D-86A7-12275F12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 docker image build […]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2411-2AB9-4952-8569-FDDF12A8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‘failed to reach build target […]’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5A53C-1663-4493-ABD0-1B8CB1C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9" b="43637"/>
          <a:stretch/>
        </p:blipFill>
        <p:spPr>
          <a:xfrm>
            <a:off x="1973714" y="2979737"/>
            <a:ext cx="788351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93593"/>
      </p:ext>
    </p:extLst>
  </p:cSld>
  <p:clrMapOvr>
    <a:masterClrMapping/>
  </p:clrMapOvr>
  <p:transition spd="med">
    <p:blind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9B99-53A9-4A46-8524-0F6F9F7D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vendors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FAA1-C671-48DB-B02C-6A495A4F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Kata Containers</a:t>
            </a:r>
          </a:p>
          <a:p>
            <a:r>
              <a:rPr lang="en-US" dirty="0" err="1"/>
              <a:t>balenaEngine</a:t>
            </a:r>
            <a:endParaRPr lang="en-US" dirty="0"/>
          </a:p>
          <a:p>
            <a:pPr lvl="1"/>
            <a:r>
              <a:rPr lang="en-US" dirty="0"/>
              <a:t>embedded and IoT use cases</a:t>
            </a:r>
          </a:p>
          <a:p>
            <a:r>
              <a:rPr lang="en-US" dirty="0"/>
              <a:t>Firecracker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98402871"/>
      </p:ext>
    </p:extLst>
  </p:cSld>
  <p:clrMapOvr>
    <a:masterClrMapping/>
  </p:clrMapOvr>
  <p:transition spd="med"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4451-4BE1-4490-BB66-D171B610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379A-3A24-4343-BD34-E0B8FC93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Docker, Inc.</a:t>
            </a:r>
          </a:p>
          <a:p>
            <a:pPr marL="0" indent="0">
              <a:buNone/>
            </a:pPr>
            <a:r>
              <a:rPr lang="en-US" dirty="0"/>
              <a:t>San Francisco, CA</a:t>
            </a:r>
          </a:p>
          <a:p>
            <a:pPr marL="0" indent="0">
              <a:buNone/>
            </a:pPr>
            <a:r>
              <a:rPr lang="en-US" dirty="0"/>
              <a:t>USA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75741841"/>
      </p:ext>
    </p:extLst>
  </p:cSld>
  <p:clrMapOvr>
    <a:masterClrMapping/>
  </p:clrMapOvr>
  <p:transition spd="med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1DA6-7E8A-40E3-833A-F8D89871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04B9-0B1C-48A7-AB1B-4F239546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standalone, executable package of software that includes everything to run an application</a:t>
            </a:r>
          </a:p>
          <a:p>
            <a:r>
              <a:rPr lang="en-US" dirty="0"/>
              <a:t>immutable, static file that includes executable code to run an isolated process on IT infrastructure</a:t>
            </a:r>
          </a:p>
          <a:p>
            <a:r>
              <a:rPr lang="en-US" dirty="0"/>
              <a:t>container images become containers at runtime</a:t>
            </a:r>
          </a:p>
          <a:p>
            <a:r>
              <a:rPr lang="en-US" dirty="0"/>
              <a:t>image shares OS kernel of host system</a:t>
            </a:r>
          </a:p>
          <a:p>
            <a:r>
              <a:rPr lang="en-US" dirty="0"/>
              <a:t>stored in a registry (public or private repository)</a:t>
            </a:r>
          </a:p>
          <a:p>
            <a:pPr lvl="1"/>
            <a:r>
              <a:rPr lang="en-US" dirty="0"/>
              <a:t>pushed by creator, pulled by user</a:t>
            </a:r>
          </a:p>
        </p:txBody>
      </p:sp>
    </p:spTree>
    <p:extLst>
      <p:ext uri="{BB962C8B-B14F-4D97-AF65-F5344CB8AC3E}">
        <p14:creationId xmlns:p14="http://schemas.microsoft.com/office/powerpoint/2010/main" val="3962836947"/>
      </p:ext>
    </p:extLst>
  </p:cSld>
  <p:clrMapOvr>
    <a:masterClrMapping/>
  </p:clrMapOvr>
  <p:transition spd="med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AD5C-42B4-4248-8A09-E6A01708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1395-9AA7-422E-A42E-41EDFDD1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5955B8-8598-48F7-924E-66A4575FD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975388"/>
              </p:ext>
            </p:extLst>
          </p:nvPr>
        </p:nvGraphicFramePr>
        <p:xfrm>
          <a:off x="1444752" y="1823258"/>
          <a:ext cx="8229600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798582"/>
      </p:ext>
    </p:extLst>
  </p:cSld>
  <p:clrMapOvr>
    <a:masterClrMapping/>
  </p:clrMapOvr>
  <p:transition spd="med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F4A1-E55A-4FE1-BA70-9361BA7D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5D1A-C347-49F4-A5B3-18E3CAFE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platform to manage container images (create, store, run, supervise)</a:t>
            </a:r>
          </a:p>
          <a:p>
            <a:r>
              <a:rPr lang="en-US" dirty="0"/>
              <a:t>Docker Hub: repository for storing and managing images</a:t>
            </a:r>
          </a:p>
          <a:p>
            <a:r>
              <a:rPr lang="en-US" dirty="0"/>
              <a:t>Docker Store: repository to pull images from (if not found locally)</a:t>
            </a:r>
          </a:p>
          <a:p>
            <a:r>
              <a:rPr lang="en-US" dirty="0"/>
              <a:t>Docker Engine: run and supervise containers</a:t>
            </a:r>
          </a:p>
          <a:p>
            <a:pPr lvl="1"/>
            <a:r>
              <a:rPr lang="en-US" dirty="0"/>
              <a:t>runs on various Linux and Windows Server OS</a:t>
            </a:r>
          </a:p>
          <a:p>
            <a:pPr lvl="1"/>
            <a:r>
              <a:rPr lang="en-US" dirty="0"/>
              <a:t>built on </a:t>
            </a:r>
            <a:r>
              <a:rPr lang="en-US" dirty="0" err="1"/>
              <a:t>containerd</a:t>
            </a:r>
            <a:r>
              <a:rPr lang="en-US" dirty="0"/>
              <a:t> (industry-standard container runtime by CNCF)</a:t>
            </a:r>
          </a:p>
          <a:p>
            <a:r>
              <a:rPr lang="en-US" dirty="0"/>
              <a:t>Docker Desktop: built and deliver container applications</a:t>
            </a:r>
          </a:p>
          <a:p>
            <a:pPr lvl="1"/>
            <a:r>
              <a:rPr lang="en-US" dirty="0"/>
              <a:t>available for Windows 10 Pro, Windows Server 2016 and MacOS only</a:t>
            </a:r>
          </a:p>
          <a:p>
            <a:pPr lvl="1"/>
            <a:r>
              <a:rPr lang="en-US" dirty="0"/>
              <a:t>for Google Kubernetes or Docker Swarm</a:t>
            </a:r>
          </a:p>
          <a:p>
            <a:r>
              <a:rPr lang="en-US" dirty="0"/>
              <a:t>Docker Content Trust (Enterprise only): FIPS 140-2 encryption</a:t>
            </a:r>
          </a:p>
          <a:p>
            <a:r>
              <a:rPr lang="en-US" dirty="0"/>
              <a:t>Docker Trusted Registry (Enterprise only): store, share and manage images</a:t>
            </a:r>
          </a:p>
          <a:p>
            <a:pPr lvl="1"/>
            <a:r>
              <a:rPr lang="en-US" dirty="0"/>
              <a:t>image signing, image scanning, image lifecycle, access control</a:t>
            </a:r>
          </a:p>
          <a:p>
            <a:r>
              <a:rPr lang="en-US" dirty="0"/>
              <a:t>Docker Compose: tool for defining and running multi-container Docker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51018469"/>
      </p:ext>
    </p:extLst>
  </p:cSld>
  <p:clrMapOvr>
    <a:masterClrMapping/>
  </p:clrMapOvr>
  <p:transition spd="med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AE59-3CED-4FDA-ADA0-B1C6FD7C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BAE8-575C-4D03-8E4E-ADB7A173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applications: containerize legacy applications (i.e. Java or .NET)</a:t>
            </a:r>
          </a:p>
          <a:p>
            <a:r>
              <a:rPr lang="en-US" dirty="0"/>
              <a:t>microservices</a:t>
            </a:r>
          </a:p>
          <a:p>
            <a:r>
              <a:rPr lang="en-US" dirty="0"/>
              <a:t>continuous integration / delivery / deployment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87626627"/>
      </p:ext>
    </p:extLst>
  </p:cSld>
  <p:clrMapOvr>
    <a:masterClrMapping/>
  </p:clrMapOvr>
  <p:transition spd="med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CEC5-577B-487A-A448-BC42015D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- Community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F0CA-B8B2-4DD4-99CF-1111C023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 Pro required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080E4-0574-4525-A7E7-5A3EB6163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32868"/>
            <a:ext cx="3965202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1A22C0-C97B-47BF-AE49-E54BDC6F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31" y="1828800"/>
            <a:ext cx="3965201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C104E-990A-4603-815A-B909D4525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552" y="3436937"/>
            <a:ext cx="396519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87381"/>
      </p:ext>
    </p:extLst>
  </p:cSld>
  <p:clrMapOvr>
    <a:masterClrMapping/>
  </p:clrMapOvr>
  <p:transition spd="med"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D3A6B3-B7FC-4BB0-87E5-A5FD0E00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version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B5CF-AF00-402E-99CC-70FAA696EF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version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--version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5B41B4-689D-4789-AE67-09C94F038B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A0C5C-AFCC-4198-8BE5-E6F16CC60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91" b="21533"/>
          <a:stretch/>
        </p:blipFill>
        <p:spPr>
          <a:xfrm>
            <a:off x="6096000" y="1828800"/>
            <a:ext cx="431426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1581"/>
      </p:ext>
    </p:extLst>
  </p:cSld>
  <p:clrMapOvr>
    <a:masterClrMapping/>
  </p:clrMapOvr>
  <p:transition spd="med"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E352C6-3007-47D3-AEF1-644E127B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info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418999-7389-496A-997E-97041EE6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info</a:t>
            </a:r>
            <a:endParaRPr lang="LID4096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4BFD5-CDCF-42EC-8487-8FD04462B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00"/>
          <a:stretch/>
        </p:blipFill>
        <p:spPr>
          <a:xfrm>
            <a:off x="4523660" y="1828800"/>
            <a:ext cx="5333572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30194"/>
      </p:ext>
    </p:extLst>
  </p:cSld>
  <p:clrMapOvr>
    <a:masterClrMapping/>
  </p:clrMapOvr>
  <p:transition spd="med">
    <p:blinds/>
  </p:transition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906</TotalTime>
  <Words>1064</Words>
  <Application>Microsoft Office PowerPoint</Application>
  <PresentationFormat>Widescreen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Consolas</vt:lpstr>
      <vt:lpstr>Corbel</vt:lpstr>
      <vt:lpstr>Wingdings 2</vt:lpstr>
      <vt:lpstr>View</vt:lpstr>
      <vt:lpstr>Docker</vt:lpstr>
      <vt:lpstr>Container</vt:lpstr>
      <vt:lpstr>Container</vt:lpstr>
      <vt:lpstr>Container</vt:lpstr>
      <vt:lpstr>Docker</vt:lpstr>
      <vt:lpstr>Use Cases</vt:lpstr>
      <vt:lpstr>Docker Engine - Community</vt:lpstr>
      <vt:lpstr>CMD version</vt:lpstr>
      <vt:lpstr>CMD info</vt:lpstr>
      <vt:lpstr>CMD image: help</vt:lpstr>
      <vt:lpstr>CMD image: commit container as image</vt:lpstr>
      <vt:lpstr>CMD container: help</vt:lpstr>
      <vt:lpstr>CMD container</vt:lpstr>
      <vt:lpstr>Dockerfile</vt:lpstr>
      <vt:lpstr>Dockerfile: usage to build image</vt:lpstr>
      <vt:lpstr>Dockerfile: instructions</vt:lpstr>
      <vt:lpstr>Volumes</vt:lpstr>
      <vt:lpstr>Docker Compose</vt:lpstr>
      <vt:lpstr>Docker Compose: docker-compose.yml</vt:lpstr>
      <vt:lpstr>Networking</vt:lpstr>
      <vt:lpstr>Networking</vt:lpstr>
      <vt:lpstr>Networking  | configure NAT for ext com</vt:lpstr>
      <vt:lpstr>Networking</vt:lpstr>
      <vt:lpstr>Quickstart Example</vt:lpstr>
      <vt:lpstr>Docker ML Python Env</vt:lpstr>
      <vt:lpstr>Learning Resources</vt:lpstr>
      <vt:lpstr>Issues: docker image build […]</vt:lpstr>
      <vt:lpstr>Other vendors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Hellwig</dc:creator>
  <cp:lastModifiedBy>Daniel Hellwig</cp:lastModifiedBy>
  <cp:revision>5</cp:revision>
  <dcterms:created xsi:type="dcterms:W3CDTF">2019-09-29T16:15:04Z</dcterms:created>
  <dcterms:modified xsi:type="dcterms:W3CDTF">2019-10-15T21:28:15Z</dcterms:modified>
</cp:coreProperties>
</file>