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9A78-917B-4CA1-B035-3E1E011CB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7781A-2C8A-4FD6-8F68-DFBB848EF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8C97-228E-4DDF-BEF2-DB9F7103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D2D6-D49F-4829-870B-502D9EB0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D510-A21E-4322-8527-A2D776E0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D8DC-B01D-45C7-97F3-C943A664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19AB0-CCFC-47DF-8F8B-F1E79363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779E-BA06-460E-8DA9-FE6747FD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F385-D925-4E42-8F2B-EB7174A8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01D7-DA39-48AE-A505-C14B6C59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BEF9A-831D-4594-BE65-60E9825F5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DF26-BB99-43E2-8010-DF5D46E8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752D-539B-4D8A-9E4E-925ED605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BAAC-1D16-4F9F-80AB-6E8DEFCC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C6A4-28BD-4297-A174-085D96DB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3C9A-9F5B-4D48-B5B2-ED7881E4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A106-2E7D-4CB9-9233-47B9CCAA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E426-8823-4ABB-B7A8-B0F01242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A14B-BDE5-41FE-B93C-C7D58927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73A7-A47A-483F-B1A3-5F6B03FE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207C-34EB-4FB8-8894-9BF52741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2F80-825D-461F-BDAE-C1D0E980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81E0-FBF0-4DFC-BEB6-C907EE42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CC7F-8070-4A91-936C-35D2F577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69ED-2876-4068-9D21-7FB238D5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B502-8BD9-4AE3-85E2-F42C21D2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C8A-1147-4AF0-9D89-28EC47F61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58EEC-B954-49E4-A98A-826C07FC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9565F-E522-4905-BF67-9FC88BD1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7FC4-FDD7-4091-9B65-44243BB7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7BBDC-CBC1-4DE5-BAE6-0BA12716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1988-665B-411F-845C-8C81A2FF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FDD4-0C38-4DB8-9C3B-F3AB8C34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850FF-1EF8-4AE7-A059-739750D7B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C4E93-6B9C-41CB-B32C-97F9A887C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11A75-9D12-4EBE-9A93-CFAD46D61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2DB7E-C4F5-49C9-9B30-41F33560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013A7-5970-4EC1-8342-4C1D5175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EFB6C-2A4B-4946-B8A7-3713004F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0C32-F246-40CD-8528-4A139EE6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E8861-7581-4B37-8380-E02F7FF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7A4F2-45E3-483A-AFE6-87775E08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2301E-E00F-46B6-B557-4B3FE36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21224-75F1-48B5-899F-5299E216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ACFF-3283-40A7-972B-7FC59501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59275-D386-4E5D-987E-8A49732D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FBE9-AFE1-4BC0-AA99-6BE8CF81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4611-7EA1-4612-B861-53F74E3B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66514-1CFD-457A-A579-7DA33DD5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E3F7-A339-47E2-8DDB-24B33524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3B8A4-0DAD-4B12-8771-0479EDE6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4EC43-BA22-466B-8997-96B7A16C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BE3E-8F85-489C-AFFD-2239A434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4088B-130A-45D8-843A-EB0304603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05378-6547-4931-AF2A-71564A6E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8A4D-3F36-4B6B-AEFF-B71F3364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70E4D-86D6-4B50-8E3D-37423E96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805AC-D52C-4BCC-9D8E-3C18E723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9F3ED-6C56-44E1-862D-048C108D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808EF-4A20-4BF8-AC41-7264D04C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FB2A-675C-441D-B9AF-F80D07C4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3527-B58A-4DF1-B9DE-9CAC9EB2AC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6F07-866E-4A4B-81D8-4EE96B06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0125-19EF-4091-B824-EE241475C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37D4-B4B4-43CF-B273-72655D87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4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-net.org/" TargetMode="External"/><Relationship Id="rId2" Type="http://schemas.openxmlformats.org/officeDocument/2006/relationships/hyperlink" Target="https://www.kaggle.com/c/imagenet-object-localization-challeng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hyperlink" Target="https://www.youtube.com/watch?v=_GfPYLNQan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-imagenet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0E71-29E6-404B-9E32-3878DCD30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&amp; Localization</a:t>
            </a:r>
            <a:br>
              <a:rPr lang="en-US" dirty="0"/>
            </a:br>
            <a:r>
              <a:rPr lang="en-US" dirty="0"/>
              <a:t>of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7F30D-94E2-481A-B2DB-FC38BAFD2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Project Type: Machine Learning</a:t>
            </a:r>
          </a:p>
          <a:p>
            <a:r>
              <a:rPr lang="en-US" dirty="0"/>
              <a:t>Daniel Hellwig</a:t>
            </a:r>
          </a:p>
        </p:txBody>
      </p:sp>
    </p:spTree>
    <p:extLst>
      <p:ext uri="{BB962C8B-B14F-4D97-AF65-F5344CB8AC3E}">
        <p14:creationId xmlns:p14="http://schemas.microsoft.com/office/powerpoint/2010/main" val="192432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20E0-4CDC-4679-B21F-9E164855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F7A8-6BDA-43F7-A2DA-6AB2A942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6400" cy="4351338"/>
          </a:xfrm>
        </p:spPr>
        <p:txBody>
          <a:bodyPr/>
          <a:lstStyle/>
          <a:p>
            <a:r>
              <a:rPr lang="en-US" dirty="0"/>
              <a:t>Classify and localize an object of a given image</a:t>
            </a:r>
          </a:p>
          <a:p>
            <a:endParaRPr lang="en-US" dirty="0"/>
          </a:p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https://www.kaggle.com/c/imagenet-object-localization-challenge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http://www.image-net.org/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https://www.youtube.com/watch?v=_GfPYLNQank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C086D4-F4AC-4419-BDE7-5FCB686440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553494"/>
            <a:ext cx="4267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4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93B7-DC80-4273-9F6D-BAC33E85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85641-E9BC-4326-BA61-623E8092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Classification</a:t>
            </a:r>
          </a:p>
          <a:p>
            <a:pPr lvl="1"/>
            <a:r>
              <a:rPr lang="en-US" dirty="0"/>
              <a:t>use Transfer Learning to train a Neural Network</a:t>
            </a:r>
          </a:p>
          <a:p>
            <a:r>
              <a:rPr lang="en-US" dirty="0"/>
              <a:t>2. Localization</a:t>
            </a:r>
          </a:p>
        </p:txBody>
      </p:sp>
    </p:spTree>
    <p:extLst>
      <p:ext uri="{BB962C8B-B14F-4D97-AF65-F5344CB8AC3E}">
        <p14:creationId xmlns:p14="http://schemas.microsoft.com/office/powerpoint/2010/main" val="306421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45BB-FBEE-4A8E-92F0-660CDE4E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5C75-6EEA-4386-A351-9BE2AC22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Dataset is ImageNet</a:t>
            </a:r>
          </a:p>
          <a:p>
            <a:r>
              <a:rPr lang="en-US" dirty="0"/>
              <a:t>Here: use Tiny ImageNet</a:t>
            </a:r>
          </a:p>
          <a:p>
            <a:pPr lvl="1"/>
            <a:r>
              <a:rPr lang="en-US" dirty="0">
                <a:hlinkClick r:id="rId2"/>
              </a:rPr>
              <a:t>https://tiny-imagenet.herokuapp.com/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Classification &amp; Localization of Images</vt:lpstr>
      <vt:lpstr>Task</vt:lpstr>
      <vt:lpstr>Task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&amp; Localization of Images</dc:title>
  <dc:creator>Daniel Hellwig</dc:creator>
  <cp:lastModifiedBy>Daniel Hellwig</cp:lastModifiedBy>
  <cp:revision>7</cp:revision>
  <dcterms:created xsi:type="dcterms:W3CDTF">2018-11-14T11:46:41Z</dcterms:created>
  <dcterms:modified xsi:type="dcterms:W3CDTF">2018-11-14T17:05:51Z</dcterms:modified>
</cp:coreProperties>
</file>