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F75E-F2FE-4A5E-896C-7406EB6AE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E524C-31DB-44F5-9465-CEE855CD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7A75-FCA4-4EB4-ACDA-EEE16444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14327-F231-46F9-B948-93F70F74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A796-9C40-48DE-9F80-067AEA9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37F9-9871-444F-9127-6B67716C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335ED-2B25-404D-8FAA-07C72BF7E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325B6-E549-42FA-8E4B-12E3B849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1CD5-876B-4B3C-97CD-26587351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9AE3-6BFB-49DC-AF17-9F9AB37F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4614-DC0F-45EC-A985-998C9FF99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D3A4C-4A9C-4F98-BFF8-C983A0433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8EB9-0DA5-43EC-BBBD-03272E28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FF37-1639-45B7-9AD5-47A2BD5D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5208-5D33-41DE-8A33-3F7C0EF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DE2E-281C-4EDF-BFC5-B5975053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50E0-CA7E-4D32-9BB9-32AC7D2E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1EF5-00C9-4D07-8BBB-0EEB3C1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D52AD-0826-4A8E-8BEF-42BF9AE4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3035-04C2-4E7E-B9CE-F3814926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8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F633-3A59-4359-80A6-68902144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BDD4-F6F1-4571-AD85-9B134F7C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F487-0910-4994-ACC9-93B03CD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5AE9-ABDB-4EA0-B88B-8E39590D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C30F-C981-414F-89F5-134922B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0A8C-0EEA-4533-A055-5165435B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2ABB-8D36-408B-B761-49607CF1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34E0-8255-4A40-8045-57575FCA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0A55A-B27D-49B2-A918-0E05742D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AAB3B-7D46-491B-A147-6BF7E23B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B7B42-BF85-4687-AAF0-852D3EAA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42EA-C3A9-4FAE-9881-AC4DDFE8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6E45D-22A3-4B03-8A70-F502353A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F514A-CA4B-4464-B2D8-6119F82C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B383-61E0-4185-89D1-5496056E7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0213F-E798-4984-9E16-5B21BD505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09D0B-9348-402D-A64B-F9FDB897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B725E-4E4A-4911-8618-E9D38311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A46A4-8CB1-4E9A-90DB-87ECD1A7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0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086C-A16D-4A72-9DED-1C3A9627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4FC10-B3AE-4B39-81BB-70C1C949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87CF7-6B98-4598-A6EE-8D23B614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53FF6-8441-4209-B84C-B0933FA8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B8FC4-4C57-414E-B7B1-8B1E07E8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9E53E-1548-42E1-AB8C-812E7ED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7BF97-6891-4CBC-BDB0-C37FE5FC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D709-0F30-4BC7-A239-BA43CB3F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92C9-4A52-489E-91E2-718957C7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B7080-E28A-4243-9B48-C18D766B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8517-D9A8-4373-BE4A-A980889E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5194-98BC-46FC-9FC7-8A36AE24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E95C5-DB35-4307-8582-4F0E2DEF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5A5A-FB8C-4000-BDDE-87417D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AC660-F5AC-451D-8F52-973EABFC6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4FA5D-0C5A-4479-A84E-2814EF20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B47BD-0581-4E77-A234-27461A6C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569C-842F-4B5A-A026-5BB6A7BE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82109-CEF0-47BB-938F-6B97CBEC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505D8-E7CC-447F-A509-6F47E3AB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27A5-E9DF-4028-81B2-FF963731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F918-30C4-4C82-BCD3-CEEA716B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89B2-E092-441A-880F-B491762F19A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ED02-D117-4C8A-A3E5-FF07C158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50F3-0D6A-43F9-A477-63A726A7B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CC7F-F0F6-4E83-88FC-C683E9D2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625A211-6D01-4523-BEFF-92345A3E8079}"/>
                  </a:ext>
                </a:extLst>
              </p:cNvPr>
              <p:cNvSpPr/>
              <p:nvPr/>
            </p:nvSpPr>
            <p:spPr>
              <a:xfrm>
                <a:off x="3057514" y="1841383"/>
                <a:ext cx="1371600" cy="13716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625A211-6D01-4523-BEFF-92345A3E8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14" y="1841383"/>
                <a:ext cx="1371600" cy="1371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8F3193C-80BF-427E-AB2E-F4149EACC594}"/>
                  </a:ext>
                </a:extLst>
              </p:cNvPr>
              <p:cNvSpPr/>
              <p:nvPr/>
            </p:nvSpPr>
            <p:spPr>
              <a:xfrm>
                <a:off x="4959535" y="1841382"/>
                <a:ext cx="1371600" cy="13716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8F3193C-80BF-427E-AB2E-F4149EACC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35" y="1841382"/>
                <a:ext cx="1371600" cy="1371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802B17-B80F-4930-AA36-A98BD5A7EC5B}"/>
              </a:ext>
            </a:extLst>
          </p:cNvPr>
          <p:cNvCxnSpPr/>
          <p:nvPr/>
        </p:nvCxnSpPr>
        <p:spPr>
          <a:xfrm>
            <a:off x="5368498" y="2527182"/>
            <a:ext cx="2743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70634C-034F-4A57-841D-8F37860A572E}"/>
              </a:ext>
            </a:extLst>
          </p:cNvPr>
          <p:cNvCxnSpPr/>
          <p:nvPr/>
        </p:nvCxnSpPr>
        <p:spPr>
          <a:xfrm>
            <a:off x="5642818" y="2252862"/>
            <a:ext cx="0" cy="2743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F65EE-3A18-475C-BFDE-A70CA24723C8}"/>
              </a:ext>
            </a:extLst>
          </p:cNvPr>
          <p:cNvCxnSpPr/>
          <p:nvPr/>
        </p:nvCxnSpPr>
        <p:spPr>
          <a:xfrm>
            <a:off x="5642818" y="2252862"/>
            <a:ext cx="2743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6F1F62-3EF9-4A14-9BA7-9CDF55DF670A}"/>
                  </a:ext>
                </a:extLst>
              </p:cNvPr>
              <p:cNvSpPr txBox="1"/>
              <p:nvPr/>
            </p:nvSpPr>
            <p:spPr>
              <a:xfrm>
                <a:off x="1558431" y="2845351"/>
                <a:ext cx="1008674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6F1F62-3EF9-4A14-9BA7-9CDF55DF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31" y="2845351"/>
                <a:ext cx="1008674" cy="733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787967-3AC4-4C6C-91F0-248F59AF0014}"/>
                  </a:ext>
                </a:extLst>
              </p:cNvPr>
              <p:cNvSpPr txBox="1"/>
              <p:nvPr/>
            </p:nvSpPr>
            <p:spPr>
              <a:xfrm>
                <a:off x="1478153" y="1473750"/>
                <a:ext cx="1088952" cy="731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787967-3AC4-4C6C-91F0-248F59AF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53" y="1473750"/>
                <a:ext cx="1088952" cy="731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A70843-5323-450E-9AD4-F10DD79C471B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2567105" y="1839460"/>
            <a:ext cx="490409" cy="687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080349-F93D-4A7A-85CE-9917FD0DC961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2567105" y="2527183"/>
            <a:ext cx="490409" cy="684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55EE75-3CF0-48DC-AFCA-A3EDA3C3EA3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429114" y="2527182"/>
            <a:ext cx="5304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09FBBA-0F0C-40FB-9FFA-1E3560824DDF}"/>
                  </a:ext>
                </a:extLst>
              </p:cNvPr>
              <p:cNvSpPr txBox="1"/>
              <p:nvPr/>
            </p:nvSpPr>
            <p:spPr>
              <a:xfrm>
                <a:off x="6861556" y="2388682"/>
                <a:ext cx="508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09FBBA-0F0C-40FB-9FFA-1E356082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556" y="2388682"/>
                <a:ext cx="508729" cy="276999"/>
              </a:xfrm>
              <a:prstGeom prst="rect">
                <a:avLst/>
              </a:prstGeom>
              <a:blipFill>
                <a:blip r:embed="rId6"/>
                <a:stretch>
                  <a:fillRect l="-108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5DB7B-EDFE-4820-AC18-F49FD8FED898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6331135" y="2527182"/>
            <a:ext cx="530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FF0505-6268-41D2-9203-11B9241B4FFF}"/>
              </a:ext>
            </a:extLst>
          </p:cNvPr>
          <p:cNvSpPr txBox="1"/>
          <p:nvPr/>
        </p:nvSpPr>
        <p:spPr>
          <a:xfrm>
            <a:off x="1797342" y="7862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ED6DD2-AA65-4C4A-82BF-6EED171CF502}"/>
              </a:ext>
            </a:extLst>
          </p:cNvPr>
          <p:cNvSpPr txBox="1"/>
          <p:nvPr/>
        </p:nvSpPr>
        <p:spPr>
          <a:xfrm>
            <a:off x="6861556" y="786250"/>
            <a:ext cx="9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22750D-74E5-416D-B7ED-542E118D4025}"/>
              </a:ext>
            </a:extLst>
          </p:cNvPr>
          <p:cNvSpPr txBox="1"/>
          <p:nvPr/>
        </p:nvSpPr>
        <p:spPr>
          <a:xfrm>
            <a:off x="3424955" y="786250"/>
            <a:ext cx="25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mathematical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58110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457A11-0391-4D68-AE0E-8AEEDFE77F39}"/>
              </a:ext>
            </a:extLst>
          </p:cNvPr>
          <p:cNvSpPr/>
          <p:nvPr/>
        </p:nvSpPr>
        <p:spPr>
          <a:xfrm>
            <a:off x="3057514" y="1474282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A18290-4399-4606-9CFE-33E16C3E845A}"/>
                  </a:ext>
                </a:extLst>
              </p:cNvPr>
              <p:cNvSpPr txBox="1"/>
              <p:nvPr/>
            </p:nvSpPr>
            <p:spPr>
              <a:xfrm>
                <a:off x="1461365" y="2822111"/>
                <a:ext cx="1008674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A18290-4399-4606-9CFE-33E16C3E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65" y="2822111"/>
                <a:ext cx="1008674" cy="733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095287-D18B-47E5-BEF7-B4F9D618219F}"/>
                  </a:ext>
                </a:extLst>
              </p:cNvPr>
              <p:cNvSpPr txBox="1"/>
              <p:nvPr/>
            </p:nvSpPr>
            <p:spPr>
              <a:xfrm>
                <a:off x="1282479" y="1485622"/>
                <a:ext cx="118494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095287-D18B-47E5-BEF7-B4F9D6182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479" y="1485622"/>
                <a:ext cx="1184940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9231F1-B125-43D7-99D8-2A34F14C3EF1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>
            <a:off x="2467419" y="1931482"/>
            <a:ext cx="590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0CAB6-A7FA-4159-AF35-FFEF38E63C9F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 flipV="1">
            <a:off x="2470039" y="1931482"/>
            <a:ext cx="587475" cy="1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F50C5B-AC96-464F-A6C8-33C806F2256E}"/>
              </a:ext>
            </a:extLst>
          </p:cNvPr>
          <p:cNvSpPr txBox="1"/>
          <p:nvPr/>
        </p:nvSpPr>
        <p:spPr>
          <a:xfrm>
            <a:off x="1700904" y="78699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2E995-6047-45CD-9819-0DA67BE0EA39}"/>
              </a:ext>
            </a:extLst>
          </p:cNvPr>
          <p:cNvSpPr txBox="1"/>
          <p:nvPr/>
        </p:nvSpPr>
        <p:spPr>
          <a:xfrm>
            <a:off x="4520553" y="786250"/>
            <a:ext cx="9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010ACF-DF5B-4AD5-8CBE-5581988337E0}"/>
              </a:ext>
            </a:extLst>
          </p:cNvPr>
          <p:cNvSpPr txBox="1"/>
          <p:nvPr/>
        </p:nvSpPr>
        <p:spPr>
          <a:xfrm>
            <a:off x="2994606" y="78625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LTU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526CD8-9786-423A-B550-2B2FB206131D}"/>
                  </a:ext>
                </a:extLst>
              </p:cNvPr>
              <p:cNvSpPr txBox="1"/>
              <p:nvPr/>
            </p:nvSpPr>
            <p:spPr>
              <a:xfrm>
                <a:off x="1440671" y="3995920"/>
                <a:ext cx="102412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526CD8-9786-423A-B550-2B2FB206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71" y="3995920"/>
                <a:ext cx="1024127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252268-DBC4-46A5-A149-2A083282C048}"/>
                  </a:ext>
                </a:extLst>
              </p:cNvPr>
              <p:cNvSpPr/>
              <p:nvPr/>
            </p:nvSpPr>
            <p:spPr>
              <a:xfrm>
                <a:off x="3077462" y="1698415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252268-DBC4-46A5-A149-2A083282C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62" y="1698415"/>
                <a:ext cx="471604" cy="461665"/>
              </a:xfrm>
              <a:prstGeom prst="rect">
                <a:avLst/>
              </a:prstGeom>
              <a:blipFill>
                <a:blip r:embed="rId5"/>
                <a:stretch>
                  <a:fillRect l="-3896" r="-259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06B3C-8C16-4DBF-9245-50E4085C4B77}"/>
              </a:ext>
            </a:extLst>
          </p:cNvPr>
          <p:cNvCxnSpPr/>
          <p:nvPr/>
        </p:nvCxnSpPr>
        <p:spPr>
          <a:xfrm>
            <a:off x="3545291" y="2045781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CC2124-9FD8-4D55-B05A-C917D81A416E}"/>
              </a:ext>
            </a:extLst>
          </p:cNvPr>
          <p:cNvCxnSpPr/>
          <p:nvPr/>
        </p:nvCxnSpPr>
        <p:spPr>
          <a:xfrm>
            <a:off x="3728171" y="1862901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86F67B-3610-40AD-9E43-2B59DE8CAC76}"/>
              </a:ext>
            </a:extLst>
          </p:cNvPr>
          <p:cNvCxnSpPr/>
          <p:nvPr/>
        </p:nvCxnSpPr>
        <p:spPr>
          <a:xfrm>
            <a:off x="3728171" y="1862901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83D82C-A18A-4A4E-80BD-59115AED6692}"/>
              </a:ext>
            </a:extLst>
          </p:cNvPr>
          <p:cNvCxnSpPr/>
          <p:nvPr/>
        </p:nvCxnSpPr>
        <p:spPr>
          <a:xfrm>
            <a:off x="3511735" y="1472047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D2EF3-6074-410B-98B6-0ABA36DB59FF}"/>
              </a:ext>
            </a:extLst>
          </p:cNvPr>
          <p:cNvCxnSpPr>
            <a:cxnSpLocks/>
            <a:stCxn id="17" idx="3"/>
            <a:endCxn id="2" idx="2"/>
          </p:cNvCxnSpPr>
          <p:nvPr/>
        </p:nvCxnSpPr>
        <p:spPr>
          <a:xfrm flipV="1">
            <a:off x="2464798" y="1931482"/>
            <a:ext cx="592716" cy="2510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DD16F13-53E4-4C29-AC06-854092372997}"/>
              </a:ext>
            </a:extLst>
          </p:cNvPr>
          <p:cNvSpPr/>
          <p:nvPr/>
        </p:nvSpPr>
        <p:spPr>
          <a:xfrm>
            <a:off x="3076299" y="2731582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48EDB2-71CB-4BCA-94D7-365E4F681FE5}"/>
                  </a:ext>
                </a:extLst>
              </p:cNvPr>
              <p:cNvSpPr/>
              <p:nvPr/>
            </p:nvSpPr>
            <p:spPr>
              <a:xfrm>
                <a:off x="3096247" y="2955715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48EDB2-71CB-4BCA-94D7-365E4F68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47" y="2955715"/>
                <a:ext cx="471604" cy="461665"/>
              </a:xfrm>
              <a:prstGeom prst="rect">
                <a:avLst/>
              </a:prstGeom>
              <a:blipFill>
                <a:blip r:embed="rId6"/>
                <a:stretch>
                  <a:fillRect l="-3896" r="-25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6C4DD4-C4CF-4364-AA54-81328A275764}"/>
              </a:ext>
            </a:extLst>
          </p:cNvPr>
          <p:cNvCxnSpPr/>
          <p:nvPr/>
        </p:nvCxnSpPr>
        <p:spPr>
          <a:xfrm>
            <a:off x="3564076" y="3303081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79CA4-C8AF-4745-96CE-F15DA73725C3}"/>
              </a:ext>
            </a:extLst>
          </p:cNvPr>
          <p:cNvCxnSpPr/>
          <p:nvPr/>
        </p:nvCxnSpPr>
        <p:spPr>
          <a:xfrm>
            <a:off x="3746956" y="3120201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ADFD36-924D-4B42-A065-F05FE7AE68EC}"/>
              </a:ext>
            </a:extLst>
          </p:cNvPr>
          <p:cNvCxnSpPr/>
          <p:nvPr/>
        </p:nvCxnSpPr>
        <p:spPr>
          <a:xfrm>
            <a:off x="3746956" y="3120201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F3C95-9230-4C68-83D2-B180F05B2B00}"/>
              </a:ext>
            </a:extLst>
          </p:cNvPr>
          <p:cNvCxnSpPr/>
          <p:nvPr/>
        </p:nvCxnSpPr>
        <p:spPr>
          <a:xfrm>
            <a:off x="3530520" y="2729347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0DFE864-6CF8-44D0-B466-29348E8B4917}"/>
              </a:ext>
            </a:extLst>
          </p:cNvPr>
          <p:cNvSpPr/>
          <p:nvPr/>
        </p:nvSpPr>
        <p:spPr>
          <a:xfrm>
            <a:off x="3057514" y="3984412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F03875-CCB5-407B-AA74-DFA6EADE3168}"/>
                  </a:ext>
                </a:extLst>
              </p:cNvPr>
              <p:cNvSpPr/>
              <p:nvPr/>
            </p:nvSpPr>
            <p:spPr>
              <a:xfrm>
                <a:off x="3077462" y="4208545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F03875-CCB5-407B-AA74-DFA6EADE3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62" y="4208545"/>
                <a:ext cx="471604" cy="461665"/>
              </a:xfrm>
              <a:prstGeom prst="rect">
                <a:avLst/>
              </a:prstGeom>
              <a:blipFill>
                <a:blip r:embed="rId7"/>
                <a:stretch>
                  <a:fillRect l="-3896" r="-25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337A48-2C1B-450A-82BE-153407270F3B}"/>
              </a:ext>
            </a:extLst>
          </p:cNvPr>
          <p:cNvCxnSpPr/>
          <p:nvPr/>
        </p:nvCxnSpPr>
        <p:spPr>
          <a:xfrm>
            <a:off x="3545291" y="4555911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33B902-7083-4907-A7D1-F2A1BEB8CEF8}"/>
              </a:ext>
            </a:extLst>
          </p:cNvPr>
          <p:cNvCxnSpPr/>
          <p:nvPr/>
        </p:nvCxnSpPr>
        <p:spPr>
          <a:xfrm>
            <a:off x="3728171" y="4373031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036C9C-DF30-4ABA-85EE-56FEE15A13E2}"/>
              </a:ext>
            </a:extLst>
          </p:cNvPr>
          <p:cNvCxnSpPr/>
          <p:nvPr/>
        </p:nvCxnSpPr>
        <p:spPr>
          <a:xfrm>
            <a:off x="3728171" y="4373031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C4E536-FBD6-4328-809D-E99DFBF501D0}"/>
              </a:ext>
            </a:extLst>
          </p:cNvPr>
          <p:cNvCxnSpPr/>
          <p:nvPr/>
        </p:nvCxnSpPr>
        <p:spPr>
          <a:xfrm>
            <a:off x="3511735" y="3982177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B8E950-6588-4F9B-99DD-BF29B3905EB6}"/>
              </a:ext>
            </a:extLst>
          </p:cNvPr>
          <p:cNvCxnSpPr>
            <a:cxnSpLocks/>
            <a:stCxn id="8" idx="3"/>
            <a:endCxn id="27" idx="2"/>
          </p:cNvCxnSpPr>
          <p:nvPr/>
        </p:nvCxnSpPr>
        <p:spPr>
          <a:xfrm>
            <a:off x="2467419" y="1931482"/>
            <a:ext cx="608880" cy="1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82C090-5254-4F2B-9D95-EC25EF9503A6}"/>
              </a:ext>
            </a:extLst>
          </p:cNvPr>
          <p:cNvCxnSpPr>
            <a:cxnSpLocks/>
            <a:stCxn id="8" idx="3"/>
            <a:endCxn id="33" idx="2"/>
          </p:cNvCxnSpPr>
          <p:nvPr/>
        </p:nvCxnSpPr>
        <p:spPr>
          <a:xfrm>
            <a:off x="2467419" y="1931482"/>
            <a:ext cx="590095" cy="251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84689E-B6DC-4186-88DA-69A1CD37BD7E}"/>
              </a:ext>
            </a:extLst>
          </p:cNvPr>
          <p:cNvCxnSpPr>
            <a:cxnSpLocks/>
            <a:stCxn id="7" idx="3"/>
            <a:endCxn id="27" idx="2"/>
          </p:cNvCxnSpPr>
          <p:nvPr/>
        </p:nvCxnSpPr>
        <p:spPr>
          <a:xfrm>
            <a:off x="2470039" y="3188782"/>
            <a:ext cx="606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BE626D-101B-49AE-A5E1-EA5E8A7BC1EE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>
            <a:off x="2470039" y="3188782"/>
            <a:ext cx="587475" cy="1252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4D2341-297C-4A9E-9828-26D0F0F86598}"/>
              </a:ext>
            </a:extLst>
          </p:cNvPr>
          <p:cNvCxnSpPr>
            <a:cxnSpLocks/>
            <a:stCxn id="17" idx="3"/>
            <a:endCxn id="27" idx="2"/>
          </p:cNvCxnSpPr>
          <p:nvPr/>
        </p:nvCxnSpPr>
        <p:spPr>
          <a:xfrm flipV="1">
            <a:off x="2464798" y="3188782"/>
            <a:ext cx="611501" cy="1252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BFA3F0-3BA4-49E2-A9E9-B5EC10367301}"/>
              </a:ext>
            </a:extLst>
          </p:cNvPr>
          <p:cNvCxnSpPr>
            <a:cxnSpLocks/>
            <a:stCxn id="17" idx="3"/>
            <a:endCxn id="33" idx="2"/>
          </p:cNvCxnSpPr>
          <p:nvPr/>
        </p:nvCxnSpPr>
        <p:spPr>
          <a:xfrm flipV="1">
            <a:off x="2464798" y="4441612"/>
            <a:ext cx="592716" cy="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81A1EA-AE1B-4952-BC5D-2587329E0A75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3971913" y="1929248"/>
            <a:ext cx="548640" cy="2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0EE403-8621-4D17-AA8F-D90529A9058B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990699" y="3186548"/>
            <a:ext cx="548640" cy="2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777D61-6D17-4523-9118-B1E259B14DF5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3971914" y="4439377"/>
            <a:ext cx="548640" cy="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41F90-27F0-4768-AD83-8D0E23211FA0}"/>
                  </a:ext>
                </a:extLst>
              </p:cNvPr>
              <p:cNvSpPr txBox="1"/>
              <p:nvPr/>
            </p:nvSpPr>
            <p:spPr>
              <a:xfrm>
                <a:off x="4701486" y="17479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41F90-27F0-4768-AD83-8D0E2321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486" y="1747932"/>
                <a:ext cx="277768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037316-F6F4-4605-B0B5-43BFC7B4EE35}"/>
                  </a:ext>
                </a:extLst>
              </p:cNvPr>
              <p:cNvSpPr txBox="1"/>
              <p:nvPr/>
            </p:nvSpPr>
            <p:spPr>
              <a:xfrm>
                <a:off x="4701486" y="2997922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037316-F6F4-4605-B0B5-43BFC7B4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486" y="2997922"/>
                <a:ext cx="283091" cy="276999"/>
              </a:xfrm>
              <a:prstGeom prst="rect">
                <a:avLst/>
              </a:prstGeom>
              <a:blipFill>
                <a:blip r:embed="rId9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B7DE25-61DD-4372-98D9-8B632ED1783A}"/>
                  </a:ext>
                </a:extLst>
              </p:cNvPr>
              <p:cNvSpPr txBox="1"/>
              <p:nvPr/>
            </p:nvSpPr>
            <p:spPr>
              <a:xfrm>
                <a:off x="4701486" y="4230042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B7DE25-61DD-4372-98D9-8B632ED17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486" y="4230042"/>
                <a:ext cx="283091" cy="276999"/>
              </a:xfrm>
              <a:prstGeom prst="rect">
                <a:avLst/>
              </a:prstGeom>
              <a:blipFill>
                <a:blip r:embed="rId10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45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457A11-0391-4D68-AE0E-8AEEDFE77F39}"/>
              </a:ext>
            </a:extLst>
          </p:cNvPr>
          <p:cNvSpPr/>
          <p:nvPr/>
        </p:nvSpPr>
        <p:spPr>
          <a:xfrm>
            <a:off x="3288211" y="147776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A18290-4399-4606-9CFE-33E16C3E845A}"/>
                  </a:ext>
                </a:extLst>
              </p:cNvPr>
              <p:cNvSpPr txBox="1"/>
              <p:nvPr/>
            </p:nvSpPr>
            <p:spPr>
              <a:xfrm>
                <a:off x="344685" y="2822104"/>
                <a:ext cx="1040541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A18290-4399-4606-9CFE-33E16C3E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5" y="2822104"/>
                <a:ext cx="1040541" cy="733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095287-D18B-47E5-BEF7-B4F9D618219F}"/>
                  </a:ext>
                </a:extLst>
              </p:cNvPr>
              <p:cNvSpPr txBox="1"/>
              <p:nvPr/>
            </p:nvSpPr>
            <p:spPr>
              <a:xfrm>
                <a:off x="1404543" y="1489101"/>
                <a:ext cx="129638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095287-D18B-47E5-BEF7-B4F9D6182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43" y="1489101"/>
                <a:ext cx="1296381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9231F1-B125-43D7-99D8-2A34F14C3EF1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>
            <a:off x="2700924" y="1934961"/>
            <a:ext cx="587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0CAB6-A7FA-4159-AF35-FFEF38E63C9F}"/>
              </a:ext>
            </a:extLst>
          </p:cNvPr>
          <p:cNvCxnSpPr>
            <a:cxnSpLocks/>
            <a:stCxn id="62" idx="6"/>
            <a:endCxn id="2" idx="2"/>
          </p:cNvCxnSpPr>
          <p:nvPr/>
        </p:nvCxnSpPr>
        <p:spPr>
          <a:xfrm flipV="1">
            <a:off x="2703734" y="1934961"/>
            <a:ext cx="584477" cy="1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F50C5B-AC96-464F-A6C8-33C806F2256E}"/>
              </a:ext>
            </a:extLst>
          </p:cNvPr>
          <p:cNvSpPr txBox="1"/>
          <p:nvPr/>
        </p:nvSpPr>
        <p:spPr>
          <a:xfrm>
            <a:off x="1404543" y="645340"/>
            <a:ext cx="149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(inputs</a:t>
            </a:r>
          </a:p>
          <a:p>
            <a:pPr algn="ctr"/>
            <a:r>
              <a:rPr lang="en-US" sz="1600" dirty="0"/>
              <a:t>of hidden layer)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2E995-6047-45CD-9819-0DA67BE0EA39}"/>
              </a:ext>
            </a:extLst>
          </p:cNvPr>
          <p:cNvSpPr txBox="1"/>
          <p:nvPr/>
        </p:nvSpPr>
        <p:spPr>
          <a:xfrm>
            <a:off x="7991635" y="281897"/>
            <a:ext cx="13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010ACF-DF5B-4AD5-8CBE-5581988337E0}"/>
              </a:ext>
            </a:extLst>
          </p:cNvPr>
          <p:cNvSpPr txBox="1"/>
          <p:nvPr/>
        </p:nvSpPr>
        <p:spPr>
          <a:xfrm>
            <a:off x="3284195" y="281897"/>
            <a:ext cx="134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526CD8-9786-423A-B550-2B2FB206131D}"/>
                  </a:ext>
                </a:extLst>
              </p:cNvPr>
              <p:cNvSpPr txBox="1"/>
              <p:nvPr/>
            </p:nvSpPr>
            <p:spPr>
              <a:xfrm>
                <a:off x="1572152" y="3999232"/>
                <a:ext cx="112877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526CD8-9786-423A-B550-2B2FB206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52" y="3999232"/>
                <a:ext cx="1128771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252268-DBC4-46A5-A149-2A083282C048}"/>
                  </a:ext>
                </a:extLst>
              </p:cNvPr>
              <p:cNvSpPr/>
              <p:nvPr/>
            </p:nvSpPr>
            <p:spPr>
              <a:xfrm>
                <a:off x="3308159" y="1701894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252268-DBC4-46A5-A149-2A083282C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59" y="1701894"/>
                <a:ext cx="471604" cy="461665"/>
              </a:xfrm>
              <a:prstGeom prst="rect">
                <a:avLst/>
              </a:prstGeom>
              <a:blipFill>
                <a:blip r:embed="rId5"/>
                <a:stretch>
                  <a:fillRect l="-3896" r="-25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06B3C-8C16-4DBF-9245-50E4085C4B77}"/>
              </a:ext>
            </a:extLst>
          </p:cNvPr>
          <p:cNvCxnSpPr/>
          <p:nvPr/>
        </p:nvCxnSpPr>
        <p:spPr>
          <a:xfrm>
            <a:off x="3775988" y="204926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CC2124-9FD8-4D55-B05A-C917D81A416E}"/>
              </a:ext>
            </a:extLst>
          </p:cNvPr>
          <p:cNvCxnSpPr/>
          <p:nvPr/>
        </p:nvCxnSpPr>
        <p:spPr>
          <a:xfrm>
            <a:off x="3958868" y="1866380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86F67B-3610-40AD-9E43-2B59DE8CAC76}"/>
              </a:ext>
            </a:extLst>
          </p:cNvPr>
          <p:cNvCxnSpPr/>
          <p:nvPr/>
        </p:nvCxnSpPr>
        <p:spPr>
          <a:xfrm>
            <a:off x="3958868" y="186638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83D82C-A18A-4A4E-80BD-59115AED6692}"/>
              </a:ext>
            </a:extLst>
          </p:cNvPr>
          <p:cNvCxnSpPr/>
          <p:nvPr/>
        </p:nvCxnSpPr>
        <p:spPr>
          <a:xfrm>
            <a:off x="3742432" y="1475526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D2EF3-6074-410B-98B6-0ABA36DB59FF}"/>
              </a:ext>
            </a:extLst>
          </p:cNvPr>
          <p:cNvCxnSpPr>
            <a:cxnSpLocks/>
            <a:stCxn id="17" idx="3"/>
            <a:endCxn id="2" idx="2"/>
          </p:cNvCxnSpPr>
          <p:nvPr/>
        </p:nvCxnSpPr>
        <p:spPr>
          <a:xfrm flipV="1">
            <a:off x="2700923" y="1934961"/>
            <a:ext cx="587288" cy="251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DD16F13-53E4-4C29-AC06-854092372997}"/>
              </a:ext>
            </a:extLst>
          </p:cNvPr>
          <p:cNvSpPr/>
          <p:nvPr/>
        </p:nvSpPr>
        <p:spPr>
          <a:xfrm>
            <a:off x="3306996" y="273506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48EDB2-71CB-4BCA-94D7-365E4F681FE5}"/>
                  </a:ext>
                </a:extLst>
              </p:cNvPr>
              <p:cNvSpPr/>
              <p:nvPr/>
            </p:nvSpPr>
            <p:spPr>
              <a:xfrm>
                <a:off x="3326944" y="2959194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48EDB2-71CB-4BCA-94D7-365E4F68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944" y="2959194"/>
                <a:ext cx="471604" cy="461665"/>
              </a:xfrm>
              <a:prstGeom prst="rect">
                <a:avLst/>
              </a:prstGeom>
              <a:blipFill>
                <a:blip r:embed="rId6"/>
                <a:stretch>
                  <a:fillRect l="-3896" r="-25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6C4DD4-C4CF-4364-AA54-81328A275764}"/>
              </a:ext>
            </a:extLst>
          </p:cNvPr>
          <p:cNvCxnSpPr/>
          <p:nvPr/>
        </p:nvCxnSpPr>
        <p:spPr>
          <a:xfrm>
            <a:off x="3794773" y="330656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79CA4-C8AF-4745-96CE-F15DA73725C3}"/>
              </a:ext>
            </a:extLst>
          </p:cNvPr>
          <p:cNvCxnSpPr/>
          <p:nvPr/>
        </p:nvCxnSpPr>
        <p:spPr>
          <a:xfrm>
            <a:off x="3977653" y="3123680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ADFD36-924D-4B42-A065-F05FE7AE68EC}"/>
              </a:ext>
            </a:extLst>
          </p:cNvPr>
          <p:cNvCxnSpPr/>
          <p:nvPr/>
        </p:nvCxnSpPr>
        <p:spPr>
          <a:xfrm>
            <a:off x="3977653" y="312368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F3C95-9230-4C68-83D2-B180F05B2B00}"/>
              </a:ext>
            </a:extLst>
          </p:cNvPr>
          <p:cNvCxnSpPr/>
          <p:nvPr/>
        </p:nvCxnSpPr>
        <p:spPr>
          <a:xfrm>
            <a:off x="3761217" y="2732826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0DFE864-6CF8-44D0-B466-29348E8B4917}"/>
              </a:ext>
            </a:extLst>
          </p:cNvPr>
          <p:cNvSpPr/>
          <p:nvPr/>
        </p:nvSpPr>
        <p:spPr>
          <a:xfrm>
            <a:off x="3288211" y="398789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F03875-CCB5-407B-AA74-DFA6EADE3168}"/>
                  </a:ext>
                </a:extLst>
              </p:cNvPr>
              <p:cNvSpPr/>
              <p:nvPr/>
            </p:nvSpPr>
            <p:spPr>
              <a:xfrm>
                <a:off x="3308159" y="4212024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F03875-CCB5-407B-AA74-DFA6EADE3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59" y="4212024"/>
                <a:ext cx="471604" cy="461665"/>
              </a:xfrm>
              <a:prstGeom prst="rect">
                <a:avLst/>
              </a:prstGeom>
              <a:blipFill>
                <a:blip r:embed="rId7"/>
                <a:stretch>
                  <a:fillRect l="-3896" r="-25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337A48-2C1B-450A-82BE-153407270F3B}"/>
              </a:ext>
            </a:extLst>
          </p:cNvPr>
          <p:cNvCxnSpPr/>
          <p:nvPr/>
        </p:nvCxnSpPr>
        <p:spPr>
          <a:xfrm>
            <a:off x="3775988" y="455939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33B902-7083-4907-A7D1-F2A1BEB8CEF8}"/>
              </a:ext>
            </a:extLst>
          </p:cNvPr>
          <p:cNvCxnSpPr/>
          <p:nvPr/>
        </p:nvCxnSpPr>
        <p:spPr>
          <a:xfrm>
            <a:off x="3958868" y="4376510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036C9C-DF30-4ABA-85EE-56FEE15A13E2}"/>
              </a:ext>
            </a:extLst>
          </p:cNvPr>
          <p:cNvCxnSpPr/>
          <p:nvPr/>
        </p:nvCxnSpPr>
        <p:spPr>
          <a:xfrm>
            <a:off x="3958868" y="437651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C4E536-FBD6-4328-809D-E99DFBF501D0}"/>
              </a:ext>
            </a:extLst>
          </p:cNvPr>
          <p:cNvCxnSpPr/>
          <p:nvPr/>
        </p:nvCxnSpPr>
        <p:spPr>
          <a:xfrm>
            <a:off x="3742432" y="3985656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B8E950-6588-4F9B-99DD-BF29B3905EB6}"/>
              </a:ext>
            </a:extLst>
          </p:cNvPr>
          <p:cNvCxnSpPr>
            <a:cxnSpLocks/>
            <a:stCxn id="8" idx="3"/>
            <a:endCxn id="27" idx="2"/>
          </p:cNvCxnSpPr>
          <p:nvPr/>
        </p:nvCxnSpPr>
        <p:spPr>
          <a:xfrm>
            <a:off x="2700924" y="1934961"/>
            <a:ext cx="606072" cy="1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82C090-5254-4F2B-9D95-EC25EF9503A6}"/>
              </a:ext>
            </a:extLst>
          </p:cNvPr>
          <p:cNvCxnSpPr>
            <a:cxnSpLocks/>
            <a:stCxn id="8" idx="3"/>
            <a:endCxn id="33" idx="2"/>
          </p:cNvCxnSpPr>
          <p:nvPr/>
        </p:nvCxnSpPr>
        <p:spPr>
          <a:xfrm>
            <a:off x="2700924" y="1934961"/>
            <a:ext cx="587287" cy="251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84689E-B6DC-4186-88DA-69A1CD37BD7E}"/>
              </a:ext>
            </a:extLst>
          </p:cNvPr>
          <p:cNvCxnSpPr>
            <a:cxnSpLocks/>
            <a:stCxn id="62" idx="6"/>
            <a:endCxn id="27" idx="2"/>
          </p:cNvCxnSpPr>
          <p:nvPr/>
        </p:nvCxnSpPr>
        <p:spPr>
          <a:xfrm>
            <a:off x="2703734" y="3192261"/>
            <a:ext cx="603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BE626D-101B-49AE-A5E1-EA5E8A7BC1EE}"/>
              </a:ext>
            </a:extLst>
          </p:cNvPr>
          <p:cNvCxnSpPr>
            <a:cxnSpLocks/>
            <a:stCxn id="62" idx="6"/>
            <a:endCxn id="33" idx="2"/>
          </p:cNvCxnSpPr>
          <p:nvPr/>
        </p:nvCxnSpPr>
        <p:spPr>
          <a:xfrm>
            <a:off x="2703734" y="3192261"/>
            <a:ext cx="584477" cy="1252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4D2341-297C-4A9E-9828-26D0F0F86598}"/>
              </a:ext>
            </a:extLst>
          </p:cNvPr>
          <p:cNvCxnSpPr>
            <a:cxnSpLocks/>
            <a:stCxn id="17" idx="3"/>
            <a:endCxn id="27" idx="2"/>
          </p:cNvCxnSpPr>
          <p:nvPr/>
        </p:nvCxnSpPr>
        <p:spPr>
          <a:xfrm flipV="1">
            <a:off x="2700923" y="3192261"/>
            <a:ext cx="606073" cy="1252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BFA3F0-3BA4-49E2-A9E9-B5EC10367301}"/>
              </a:ext>
            </a:extLst>
          </p:cNvPr>
          <p:cNvCxnSpPr>
            <a:cxnSpLocks/>
            <a:stCxn id="17" idx="3"/>
            <a:endCxn id="33" idx="2"/>
          </p:cNvCxnSpPr>
          <p:nvPr/>
        </p:nvCxnSpPr>
        <p:spPr>
          <a:xfrm flipV="1">
            <a:off x="2700923" y="4445091"/>
            <a:ext cx="5872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41F90-27F0-4768-AD83-8D0E23211FA0}"/>
                  </a:ext>
                </a:extLst>
              </p:cNvPr>
              <p:cNvSpPr txBox="1"/>
              <p:nvPr/>
            </p:nvSpPr>
            <p:spPr>
              <a:xfrm>
                <a:off x="9562659" y="2454577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41F90-27F0-4768-AD83-8D0E2321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659" y="2454577"/>
                <a:ext cx="277768" cy="276999"/>
              </a:xfrm>
              <a:prstGeom prst="rect">
                <a:avLst/>
              </a:prstGeom>
              <a:blipFill>
                <a:blip r:embed="rId8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037316-F6F4-4605-B0B5-43BFC7B4EE35}"/>
                  </a:ext>
                </a:extLst>
              </p:cNvPr>
              <p:cNvSpPr txBox="1"/>
              <p:nvPr/>
            </p:nvSpPr>
            <p:spPr>
              <a:xfrm>
                <a:off x="9562659" y="37086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037316-F6F4-4605-B0B5-43BFC7B4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659" y="3708657"/>
                <a:ext cx="283091" cy="276999"/>
              </a:xfrm>
              <a:prstGeom prst="rect">
                <a:avLst/>
              </a:prstGeom>
              <a:blipFill>
                <a:blip r:embed="rId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7A05DEB-4876-4462-B338-7954042E5DB5}"/>
              </a:ext>
            </a:extLst>
          </p:cNvPr>
          <p:cNvSpPr txBox="1"/>
          <p:nvPr/>
        </p:nvSpPr>
        <p:spPr>
          <a:xfrm>
            <a:off x="196183" y="281897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F223960-C735-47E1-BE0C-9A6263084943}"/>
              </a:ext>
            </a:extLst>
          </p:cNvPr>
          <p:cNvSpPr/>
          <p:nvPr/>
        </p:nvSpPr>
        <p:spPr>
          <a:xfrm>
            <a:off x="1789334" y="273506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2A49BD-C6B2-47DB-A210-1EA7835ED87E}"/>
              </a:ext>
            </a:extLst>
          </p:cNvPr>
          <p:cNvCxnSpPr/>
          <p:nvPr/>
        </p:nvCxnSpPr>
        <p:spPr>
          <a:xfrm>
            <a:off x="1880774" y="3192261"/>
            <a:ext cx="731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1A73CCA-967E-45CA-A2BB-A273E0253000}"/>
              </a:ext>
            </a:extLst>
          </p:cNvPr>
          <p:cNvCxnSpPr>
            <a:cxnSpLocks/>
            <a:stCxn id="7" idx="3"/>
            <a:endCxn id="62" idx="2"/>
          </p:cNvCxnSpPr>
          <p:nvPr/>
        </p:nvCxnSpPr>
        <p:spPr>
          <a:xfrm>
            <a:off x="1385226" y="3188775"/>
            <a:ext cx="404108" cy="3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F70D129-8FDF-446C-9DCF-88502FEA7055}"/>
              </a:ext>
            </a:extLst>
          </p:cNvPr>
          <p:cNvSpPr/>
          <p:nvPr/>
        </p:nvSpPr>
        <p:spPr>
          <a:xfrm>
            <a:off x="7997423" y="2163559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769A76-475C-4C83-8495-2004CE506777}"/>
                  </a:ext>
                </a:extLst>
              </p:cNvPr>
              <p:cNvSpPr/>
              <p:nvPr/>
            </p:nvSpPr>
            <p:spPr>
              <a:xfrm>
                <a:off x="8017371" y="2387692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769A76-475C-4C83-8495-2004CE506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371" y="2387692"/>
                <a:ext cx="471604" cy="461665"/>
              </a:xfrm>
              <a:prstGeom prst="rect">
                <a:avLst/>
              </a:prstGeom>
              <a:blipFill>
                <a:blip r:embed="rId10"/>
                <a:stretch>
                  <a:fillRect l="-2564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534BEB-F0A8-4ACC-8C17-D260318BBC04}"/>
              </a:ext>
            </a:extLst>
          </p:cNvPr>
          <p:cNvCxnSpPr/>
          <p:nvPr/>
        </p:nvCxnSpPr>
        <p:spPr>
          <a:xfrm>
            <a:off x="8485200" y="2735058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E80161-2FBC-48D9-8EE8-5D21FE03BB14}"/>
              </a:ext>
            </a:extLst>
          </p:cNvPr>
          <p:cNvCxnSpPr/>
          <p:nvPr/>
        </p:nvCxnSpPr>
        <p:spPr>
          <a:xfrm>
            <a:off x="8668080" y="2552178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11826C-48B7-40C1-9F2A-CF80B81219EA}"/>
              </a:ext>
            </a:extLst>
          </p:cNvPr>
          <p:cNvCxnSpPr/>
          <p:nvPr/>
        </p:nvCxnSpPr>
        <p:spPr>
          <a:xfrm>
            <a:off x="8668080" y="2552178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10261A-4521-4778-82FA-CF76713E3B20}"/>
              </a:ext>
            </a:extLst>
          </p:cNvPr>
          <p:cNvCxnSpPr/>
          <p:nvPr/>
        </p:nvCxnSpPr>
        <p:spPr>
          <a:xfrm>
            <a:off x="8451644" y="2161324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F7FD5BD-E699-4BD2-8F1F-11CE3B9ABBD5}"/>
                  </a:ext>
                </a:extLst>
              </p:cNvPr>
              <p:cNvSpPr txBox="1"/>
              <p:nvPr/>
            </p:nvSpPr>
            <p:spPr>
              <a:xfrm>
                <a:off x="4780425" y="2742916"/>
                <a:ext cx="113915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F7FD5BD-E699-4BD2-8F1F-11CE3B9AB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425" y="2742916"/>
                <a:ext cx="1139158" cy="891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955245A-8180-4EB1-BCB3-C15BDE7E4583}"/>
              </a:ext>
            </a:extLst>
          </p:cNvPr>
          <p:cNvCxnSpPr>
            <a:cxnSpLocks/>
            <a:stCxn id="2" idx="6"/>
            <a:endCxn id="95" idx="1"/>
          </p:cNvCxnSpPr>
          <p:nvPr/>
        </p:nvCxnSpPr>
        <p:spPr>
          <a:xfrm>
            <a:off x="4202611" y="1934961"/>
            <a:ext cx="577814" cy="1253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2467DCE-B853-45E9-AC81-4DA2E2846303}"/>
              </a:ext>
            </a:extLst>
          </p:cNvPr>
          <p:cNvCxnSpPr>
            <a:cxnSpLocks/>
            <a:stCxn id="27" idx="6"/>
            <a:endCxn id="95" idx="1"/>
          </p:cNvCxnSpPr>
          <p:nvPr/>
        </p:nvCxnSpPr>
        <p:spPr>
          <a:xfrm flipV="1">
            <a:off x="4221396" y="3188776"/>
            <a:ext cx="559029" cy="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395DD0E-2B83-4FE5-9CEB-612E0FB8B887}"/>
              </a:ext>
            </a:extLst>
          </p:cNvPr>
          <p:cNvCxnSpPr>
            <a:cxnSpLocks/>
            <a:stCxn id="33" idx="6"/>
            <a:endCxn id="95" idx="1"/>
          </p:cNvCxnSpPr>
          <p:nvPr/>
        </p:nvCxnSpPr>
        <p:spPr>
          <a:xfrm flipV="1">
            <a:off x="4202611" y="3188776"/>
            <a:ext cx="577814" cy="125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A18F7807-2E85-4BEF-B592-F09A7E955A25}"/>
              </a:ext>
            </a:extLst>
          </p:cNvPr>
          <p:cNvSpPr/>
          <p:nvPr/>
        </p:nvSpPr>
        <p:spPr>
          <a:xfrm>
            <a:off x="6498928" y="273157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4E206D-01BC-47F7-8D5E-EE1A75DF656A}"/>
              </a:ext>
            </a:extLst>
          </p:cNvPr>
          <p:cNvCxnSpPr>
            <a:cxnSpLocks/>
            <a:stCxn id="95" idx="3"/>
            <a:endCxn id="105" idx="2"/>
          </p:cNvCxnSpPr>
          <p:nvPr/>
        </p:nvCxnSpPr>
        <p:spPr>
          <a:xfrm>
            <a:off x="5919583" y="3188776"/>
            <a:ext cx="579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D13E90-AB9E-4E5B-8F48-865DE228F9C4}"/>
              </a:ext>
            </a:extLst>
          </p:cNvPr>
          <p:cNvCxnSpPr/>
          <p:nvPr/>
        </p:nvCxnSpPr>
        <p:spPr>
          <a:xfrm>
            <a:off x="6590368" y="3188776"/>
            <a:ext cx="731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4C9465-5D92-496F-B099-501DFFE8BF4F}"/>
                  </a:ext>
                </a:extLst>
              </p:cNvPr>
              <p:cNvSpPr txBox="1"/>
              <p:nvPr/>
            </p:nvSpPr>
            <p:spPr>
              <a:xfrm>
                <a:off x="6087517" y="1486866"/>
                <a:ext cx="132581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4C9465-5D92-496F-B099-501DFFE8B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17" y="1486866"/>
                <a:ext cx="1325811" cy="8917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0DBA4CE-D77D-4BEB-9C11-F8D9EC58B769}"/>
                  </a:ext>
                </a:extLst>
              </p:cNvPr>
              <p:cNvSpPr txBox="1"/>
              <p:nvPr/>
            </p:nvSpPr>
            <p:spPr>
              <a:xfrm>
                <a:off x="6281100" y="3999232"/>
                <a:ext cx="113370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0DBA4CE-D77D-4BEB-9C11-F8D9EC58B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00" y="3999232"/>
                <a:ext cx="1133707" cy="8917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A99E482-2E3D-426B-B3CD-F2546DF192EE}"/>
              </a:ext>
            </a:extLst>
          </p:cNvPr>
          <p:cNvCxnSpPr>
            <a:cxnSpLocks/>
            <a:stCxn id="111" idx="3"/>
            <a:endCxn id="82" idx="2"/>
          </p:cNvCxnSpPr>
          <p:nvPr/>
        </p:nvCxnSpPr>
        <p:spPr>
          <a:xfrm>
            <a:off x="7413328" y="1932726"/>
            <a:ext cx="584095" cy="68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7506248E-63CC-4F9A-B22A-A918FD759CFD}"/>
              </a:ext>
            </a:extLst>
          </p:cNvPr>
          <p:cNvSpPr/>
          <p:nvPr/>
        </p:nvSpPr>
        <p:spPr>
          <a:xfrm>
            <a:off x="7997423" y="34290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ACD3A36-DF03-4F10-8DF1-EE08BA358A19}"/>
                  </a:ext>
                </a:extLst>
              </p:cNvPr>
              <p:cNvSpPr/>
              <p:nvPr/>
            </p:nvSpPr>
            <p:spPr>
              <a:xfrm>
                <a:off x="8017371" y="3653133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ACD3A36-DF03-4F10-8DF1-EE08BA358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371" y="3653133"/>
                <a:ext cx="471604" cy="461665"/>
              </a:xfrm>
              <a:prstGeom prst="rect">
                <a:avLst/>
              </a:prstGeom>
              <a:blipFill>
                <a:blip r:embed="rId14"/>
                <a:stretch>
                  <a:fillRect l="-2564" r="-25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F20E33E-8242-400B-86AF-797993A56F69}"/>
              </a:ext>
            </a:extLst>
          </p:cNvPr>
          <p:cNvCxnSpPr/>
          <p:nvPr/>
        </p:nvCxnSpPr>
        <p:spPr>
          <a:xfrm>
            <a:off x="8485200" y="4000499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8F8428-209A-4A83-AD01-03924FD1895B}"/>
              </a:ext>
            </a:extLst>
          </p:cNvPr>
          <p:cNvCxnSpPr/>
          <p:nvPr/>
        </p:nvCxnSpPr>
        <p:spPr>
          <a:xfrm>
            <a:off x="8668080" y="3817619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9AECD20-D72C-4E69-8351-409A36AD17E0}"/>
              </a:ext>
            </a:extLst>
          </p:cNvPr>
          <p:cNvCxnSpPr/>
          <p:nvPr/>
        </p:nvCxnSpPr>
        <p:spPr>
          <a:xfrm>
            <a:off x="8668080" y="3817619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71E6E9-DD42-4F15-8433-62B299AC0942}"/>
              </a:ext>
            </a:extLst>
          </p:cNvPr>
          <p:cNvCxnSpPr/>
          <p:nvPr/>
        </p:nvCxnSpPr>
        <p:spPr>
          <a:xfrm>
            <a:off x="8451644" y="3426765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7F542B1-12D8-493C-B769-A0E756260972}"/>
              </a:ext>
            </a:extLst>
          </p:cNvPr>
          <p:cNvCxnSpPr>
            <a:cxnSpLocks/>
            <a:stCxn id="111" idx="3"/>
            <a:endCxn id="118" idx="2"/>
          </p:cNvCxnSpPr>
          <p:nvPr/>
        </p:nvCxnSpPr>
        <p:spPr>
          <a:xfrm>
            <a:off x="7413328" y="1932726"/>
            <a:ext cx="584095" cy="1953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8D9D7C-0C38-46D6-A17A-8C6C3E5C1E27}"/>
              </a:ext>
            </a:extLst>
          </p:cNvPr>
          <p:cNvCxnSpPr>
            <a:cxnSpLocks/>
            <a:stCxn id="105" idx="6"/>
            <a:endCxn id="82" idx="2"/>
          </p:cNvCxnSpPr>
          <p:nvPr/>
        </p:nvCxnSpPr>
        <p:spPr>
          <a:xfrm flipV="1">
            <a:off x="7413328" y="2620759"/>
            <a:ext cx="584095" cy="568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4DAD546-E558-4374-8A08-564222465580}"/>
              </a:ext>
            </a:extLst>
          </p:cNvPr>
          <p:cNvCxnSpPr>
            <a:cxnSpLocks/>
            <a:stCxn id="105" idx="6"/>
            <a:endCxn id="118" idx="2"/>
          </p:cNvCxnSpPr>
          <p:nvPr/>
        </p:nvCxnSpPr>
        <p:spPr>
          <a:xfrm>
            <a:off x="7413328" y="3188776"/>
            <a:ext cx="584095" cy="697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CC08AF7-7A32-4BC4-8E0F-204D5955E180}"/>
              </a:ext>
            </a:extLst>
          </p:cNvPr>
          <p:cNvCxnSpPr>
            <a:cxnSpLocks/>
            <a:stCxn id="112" idx="3"/>
            <a:endCxn id="118" idx="2"/>
          </p:cNvCxnSpPr>
          <p:nvPr/>
        </p:nvCxnSpPr>
        <p:spPr>
          <a:xfrm flipV="1">
            <a:off x="7414807" y="3886200"/>
            <a:ext cx="582616" cy="558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00033AB-3361-4E0A-9DB4-E768A395930F}"/>
              </a:ext>
            </a:extLst>
          </p:cNvPr>
          <p:cNvCxnSpPr>
            <a:cxnSpLocks/>
            <a:stCxn id="112" idx="3"/>
            <a:endCxn id="118" idx="2"/>
          </p:cNvCxnSpPr>
          <p:nvPr/>
        </p:nvCxnSpPr>
        <p:spPr>
          <a:xfrm flipV="1">
            <a:off x="7414807" y="3886200"/>
            <a:ext cx="582616" cy="558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CDDE9D5-0B86-4AD5-ABC5-AD6219D1D1BB}"/>
              </a:ext>
            </a:extLst>
          </p:cNvPr>
          <p:cNvSpPr txBox="1"/>
          <p:nvPr/>
        </p:nvSpPr>
        <p:spPr>
          <a:xfrm>
            <a:off x="6096000" y="652191"/>
            <a:ext cx="1486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(inputs</a:t>
            </a:r>
          </a:p>
          <a:p>
            <a:pPr algn="ctr"/>
            <a:r>
              <a:rPr lang="en-US" sz="1600" dirty="0"/>
              <a:t>of output layer)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965C1E0-95F2-4FBF-B354-C9B2F25A7190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8911823" y="261852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8D2A100-1C0C-42AE-B7A9-E642854428FB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911823" y="38839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2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457A11-0391-4D68-AE0E-8AEEDFE77F39}"/>
              </a:ext>
            </a:extLst>
          </p:cNvPr>
          <p:cNvSpPr/>
          <p:nvPr/>
        </p:nvSpPr>
        <p:spPr>
          <a:xfrm>
            <a:off x="3288211" y="147776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A18290-4399-4606-9CFE-33E16C3E845A}"/>
                  </a:ext>
                </a:extLst>
              </p:cNvPr>
              <p:cNvSpPr txBox="1"/>
              <p:nvPr/>
            </p:nvSpPr>
            <p:spPr>
              <a:xfrm>
                <a:off x="274552" y="2746401"/>
                <a:ext cx="110991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A18290-4399-4606-9CFE-33E16C3E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52" y="2746401"/>
                <a:ext cx="1109919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095287-D18B-47E5-BEF7-B4F9D618219F}"/>
                  </a:ext>
                </a:extLst>
              </p:cNvPr>
              <p:cNvSpPr txBox="1"/>
              <p:nvPr/>
            </p:nvSpPr>
            <p:spPr>
              <a:xfrm>
                <a:off x="1404543" y="1489101"/>
                <a:ext cx="129638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095287-D18B-47E5-BEF7-B4F9D6182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43" y="1489101"/>
                <a:ext cx="1296381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9231F1-B125-43D7-99D8-2A34F14C3EF1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>
            <a:off x="2700924" y="1934961"/>
            <a:ext cx="587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0CAB6-A7FA-4159-AF35-FFEF38E63C9F}"/>
              </a:ext>
            </a:extLst>
          </p:cNvPr>
          <p:cNvCxnSpPr>
            <a:cxnSpLocks/>
            <a:stCxn id="62" idx="6"/>
            <a:endCxn id="2" idx="2"/>
          </p:cNvCxnSpPr>
          <p:nvPr/>
        </p:nvCxnSpPr>
        <p:spPr>
          <a:xfrm flipV="1">
            <a:off x="2703734" y="1934961"/>
            <a:ext cx="584477" cy="1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F50C5B-AC96-464F-A6C8-33C806F2256E}"/>
              </a:ext>
            </a:extLst>
          </p:cNvPr>
          <p:cNvSpPr txBox="1"/>
          <p:nvPr/>
        </p:nvSpPr>
        <p:spPr>
          <a:xfrm>
            <a:off x="1404543" y="645340"/>
            <a:ext cx="149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(inputs</a:t>
            </a:r>
          </a:p>
          <a:p>
            <a:pPr algn="ctr"/>
            <a:r>
              <a:rPr lang="en-US" sz="1600" dirty="0"/>
              <a:t>of hidden layer)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2E995-6047-45CD-9819-0DA67BE0EA39}"/>
              </a:ext>
            </a:extLst>
          </p:cNvPr>
          <p:cNvSpPr txBox="1"/>
          <p:nvPr/>
        </p:nvSpPr>
        <p:spPr>
          <a:xfrm>
            <a:off x="7991635" y="281897"/>
            <a:ext cx="13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010ACF-DF5B-4AD5-8CBE-5581988337E0}"/>
              </a:ext>
            </a:extLst>
          </p:cNvPr>
          <p:cNvSpPr txBox="1"/>
          <p:nvPr/>
        </p:nvSpPr>
        <p:spPr>
          <a:xfrm>
            <a:off x="3284195" y="281897"/>
            <a:ext cx="134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526CD8-9786-423A-B550-2B2FB206131D}"/>
                  </a:ext>
                </a:extLst>
              </p:cNvPr>
              <p:cNvSpPr txBox="1"/>
              <p:nvPr/>
            </p:nvSpPr>
            <p:spPr>
              <a:xfrm>
                <a:off x="1572152" y="3999232"/>
                <a:ext cx="112877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526CD8-9786-423A-B550-2B2FB206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52" y="3999232"/>
                <a:ext cx="1128771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252268-DBC4-46A5-A149-2A083282C048}"/>
                  </a:ext>
                </a:extLst>
              </p:cNvPr>
              <p:cNvSpPr/>
              <p:nvPr/>
            </p:nvSpPr>
            <p:spPr>
              <a:xfrm>
                <a:off x="3308159" y="1701894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252268-DBC4-46A5-A149-2A083282C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59" y="1701894"/>
                <a:ext cx="471604" cy="461665"/>
              </a:xfrm>
              <a:prstGeom prst="rect">
                <a:avLst/>
              </a:prstGeom>
              <a:blipFill>
                <a:blip r:embed="rId5"/>
                <a:stretch>
                  <a:fillRect l="-3896" r="-25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06B3C-8C16-4DBF-9245-50E4085C4B77}"/>
              </a:ext>
            </a:extLst>
          </p:cNvPr>
          <p:cNvCxnSpPr/>
          <p:nvPr/>
        </p:nvCxnSpPr>
        <p:spPr>
          <a:xfrm>
            <a:off x="3775988" y="204926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CC2124-9FD8-4D55-B05A-C917D81A416E}"/>
              </a:ext>
            </a:extLst>
          </p:cNvPr>
          <p:cNvCxnSpPr/>
          <p:nvPr/>
        </p:nvCxnSpPr>
        <p:spPr>
          <a:xfrm>
            <a:off x="3958868" y="1866380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86F67B-3610-40AD-9E43-2B59DE8CAC76}"/>
              </a:ext>
            </a:extLst>
          </p:cNvPr>
          <p:cNvCxnSpPr/>
          <p:nvPr/>
        </p:nvCxnSpPr>
        <p:spPr>
          <a:xfrm>
            <a:off x="3958868" y="186638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83D82C-A18A-4A4E-80BD-59115AED6692}"/>
              </a:ext>
            </a:extLst>
          </p:cNvPr>
          <p:cNvCxnSpPr/>
          <p:nvPr/>
        </p:nvCxnSpPr>
        <p:spPr>
          <a:xfrm>
            <a:off x="3742432" y="1475526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D2EF3-6074-410B-98B6-0ABA36DB59FF}"/>
              </a:ext>
            </a:extLst>
          </p:cNvPr>
          <p:cNvCxnSpPr>
            <a:cxnSpLocks/>
            <a:stCxn id="17" idx="3"/>
            <a:endCxn id="2" idx="2"/>
          </p:cNvCxnSpPr>
          <p:nvPr/>
        </p:nvCxnSpPr>
        <p:spPr>
          <a:xfrm flipV="1">
            <a:off x="2700923" y="1934961"/>
            <a:ext cx="587288" cy="251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DD16F13-53E4-4C29-AC06-854092372997}"/>
              </a:ext>
            </a:extLst>
          </p:cNvPr>
          <p:cNvSpPr/>
          <p:nvPr/>
        </p:nvSpPr>
        <p:spPr>
          <a:xfrm>
            <a:off x="3306996" y="273506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48EDB2-71CB-4BCA-94D7-365E4F681FE5}"/>
                  </a:ext>
                </a:extLst>
              </p:cNvPr>
              <p:cNvSpPr/>
              <p:nvPr/>
            </p:nvSpPr>
            <p:spPr>
              <a:xfrm>
                <a:off x="3326944" y="2959194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48EDB2-71CB-4BCA-94D7-365E4F68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944" y="2959194"/>
                <a:ext cx="471604" cy="461665"/>
              </a:xfrm>
              <a:prstGeom prst="rect">
                <a:avLst/>
              </a:prstGeom>
              <a:blipFill>
                <a:blip r:embed="rId6"/>
                <a:stretch>
                  <a:fillRect l="-3896" r="-25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6C4DD4-C4CF-4364-AA54-81328A275764}"/>
              </a:ext>
            </a:extLst>
          </p:cNvPr>
          <p:cNvCxnSpPr/>
          <p:nvPr/>
        </p:nvCxnSpPr>
        <p:spPr>
          <a:xfrm>
            <a:off x="3794773" y="330656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79CA4-C8AF-4745-96CE-F15DA73725C3}"/>
              </a:ext>
            </a:extLst>
          </p:cNvPr>
          <p:cNvCxnSpPr/>
          <p:nvPr/>
        </p:nvCxnSpPr>
        <p:spPr>
          <a:xfrm>
            <a:off x="3977653" y="3123680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ADFD36-924D-4B42-A065-F05FE7AE68EC}"/>
              </a:ext>
            </a:extLst>
          </p:cNvPr>
          <p:cNvCxnSpPr/>
          <p:nvPr/>
        </p:nvCxnSpPr>
        <p:spPr>
          <a:xfrm>
            <a:off x="3977653" y="312368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F3C95-9230-4C68-83D2-B180F05B2B00}"/>
              </a:ext>
            </a:extLst>
          </p:cNvPr>
          <p:cNvCxnSpPr/>
          <p:nvPr/>
        </p:nvCxnSpPr>
        <p:spPr>
          <a:xfrm>
            <a:off x="3761217" y="2732826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0DFE864-6CF8-44D0-B466-29348E8B4917}"/>
              </a:ext>
            </a:extLst>
          </p:cNvPr>
          <p:cNvSpPr/>
          <p:nvPr/>
        </p:nvSpPr>
        <p:spPr>
          <a:xfrm>
            <a:off x="3288211" y="398789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F03875-CCB5-407B-AA74-DFA6EADE3168}"/>
                  </a:ext>
                </a:extLst>
              </p:cNvPr>
              <p:cNvSpPr/>
              <p:nvPr/>
            </p:nvSpPr>
            <p:spPr>
              <a:xfrm>
                <a:off x="3308159" y="4212024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F03875-CCB5-407B-AA74-DFA6EADE3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59" y="4212024"/>
                <a:ext cx="471604" cy="461665"/>
              </a:xfrm>
              <a:prstGeom prst="rect">
                <a:avLst/>
              </a:prstGeom>
              <a:blipFill>
                <a:blip r:embed="rId7"/>
                <a:stretch>
                  <a:fillRect l="-3896" r="-25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337A48-2C1B-450A-82BE-153407270F3B}"/>
              </a:ext>
            </a:extLst>
          </p:cNvPr>
          <p:cNvCxnSpPr/>
          <p:nvPr/>
        </p:nvCxnSpPr>
        <p:spPr>
          <a:xfrm>
            <a:off x="3775988" y="455939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33B902-7083-4907-A7D1-F2A1BEB8CEF8}"/>
              </a:ext>
            </a:extLst>
          </p:cNvPr>
          <p:cNvCxnSpPr/>
          <p:nvPr/>
        </p:nvCxnSpPr>
        <p:spPr>
          <a:xfrm>
            <a:off x="3958868" y="4376510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036C9C-DF30-4ABA-85EE-56FEE15A13E2}"/>
              </a:ext>
            </a:extLst>
          </p:cNvPr>
          <p:cNvCxnSpPr/>
          <p:nvPr/>
        </p:nvCxnSpPr>
        <p:spPr>
          <a:xfrm>
            <a:off x="3958868" y="437651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C4E536-FBD6-4328-809D-E99DFBF501D0}"/>
              </a:ext>
            </a:extLst>
          </p:cNvPr>
          <p:cNvCxnSpPr/>
          <p:nvPr/>
        </p:nvCxnSpPr>
        <p:spPr>
          <a:xfrm>
            <a:off x="3742432" y="3985656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B8E950-6588-4F9B-99DD-BF29B3905EB6}"/>
              </a:ext>
            </a:extLst>
          </p:cNvPr>
          <p:cNvCxnSpPr>
            <a:cxnSpLocks/>
            <a:stCxn id="8" idx="3"/>
            <a:endCxn id="27" idx="2"/>
          </p:cNvCxnSpPr>
          <p:nvPr/>
        </p:nvCxnSpPr>
        <p:spPr>
          <a:xfrm>
            <a:off x="2700924" y="1934961"/>
            <a:ext cx="606072" cy="125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82C090-5254-4F2B-9D95-EC25EF9503A6}"/>
              </a:ext>
            </a:extLst>
          </p:cNvPr>
          <p:cNvCxnSpPr>
            <a:cxnSpLocks/>
            <a:stCxn id="8" idx="3"/>
            <a:endCxn id="33" idx="2"/>
          </p:cNvCxnSpPr>
          <p:nvPr/>
        </p:nvCxnSpPr>
        <p:spPr>
          <a:xfrm>
            <a:off x="2700924" y="1934961"/>
            <a:ext cx="587287" cy="251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84689E-B6DC-4186-88DA-69A1CD37BD7E}"/>
              </a:ext>
            </a:extLst>
          </p:cNvPr>
          <p:cNvCxnSpPr>
            <a:cxnSpLocks/>
            <a:stCxn id="62" idx="6"/>
            <a:endCxn id="27" idx="2"/>
          </p:cNvCxnSpPr>
          <p:nvPr/>
        </p:nvCxnSpPr>
        <p:spPr>
          <a:xfrm>
            <a:off x="2703734" y="3192261"/>
            <a:ext cx="603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BE626D-101B-49AE-A5E1-EA5E8A7BC1EE}"/>
              </a:ext>
            </a:extLst>
          </p:cNvPr>
          <p:cNvCxnSpPr>
            <a:cxnSpLocks/>
            <a:stCxn id="62" idx="6"/>
            <a:endCxn id="33" idx="2"/>
          </p:cNvCxnSpPr>
          <p:nvPr/>
        </p:nvCxnSpPr>
        <p:spPr>
          <a:xfrm>
            <a:off x="2703734" y="3192261"/>
            <a:ext cx="584477" cy="1252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4D2341-297C-4A9E-9828-26D0F0F86598}"/>
              </a:ext>
            </a:extLst>
          </p:cNvPr>
          <p:cNvCxnSpPr>
            <a:cxnSpLocks/>
            <a:stCxn id="17" idx="3"/>
            <a:endCxn id="27" idx="2"/>
          </p:cNvCxnSpPr>
          <p:nvPr/>
        </p:nvCxnSpPr>
        <p:spPr>
          <a:xfrm flipV="1">
            <a:off x="2700923" y="3192261"/>
            <a:ext cx="606073" cy="1252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BFA3F0-3BA4-49E2-A9E9-B5EC10367301}"/>
              </a:ext>
            </a:extLst>
          </p:cNvPr>
          <p:cNvCxnSpPr>
            <a:cxnSpLocks/>
            <a:stCxn id="17" idx="3"/>
            <a:endCxn id="33" idx="2"/>
          </p:cNvCxnSpPr>
          <p:nvPr/>
        </p:nvCxnSpPr>
        <p:spPr>
          <a:xfrm flipV="1">
            <a:off x="2700923" y="4445091"/>
            <a:ext cx="5872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41F90-27F0-4768-AD83-8D0E23211FA0}"/>
                  </a:ext>
                </a:extLst>
              </p:cNvPr>
              <p:cNvSpPr txBox="1"/>
              <p:nvPr/>
            </p:nvSpPr>
            <p:spPr>
              <a:xfrm>
                <a:off x="9562659" y="2454577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41F90-27F0-4768-AD83-8D0E2321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659" y="2454577"/>
                <a:ext cx="277768" cy="276999"/>
              </a:xfrm>
              <a:prstGeom prst="rect">
                <a:avLst/>
              </a:prstGeom>
              <a:blipFill>
                <a:blip r:embed="rId8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037316-F6F4-4605-B0B5-43BFC7B4EE35}"/>
                  </a:ext>
                </a:extLst>
              </p:cNvPr>
              <p:cNvSpPr txBox="1"/>
              <p:nvPr/>
            </p:nvSpPr>
            <p:spPr>
              <a:xfrm>
                <a:off x="9562659" y="37086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037316-F6F4-4605-B0B5-43BFC7B4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659" y="3708657"/>
                <a:ext cx="283091" cy="276999"/>
              </a:xfrm>
              <a:prstGeom prst="rect">
                <a:avLst/>
              </a:prstGeom>
              <a:blipFill>
                <a:blip r:embed="rId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67A05DEB-4876-4462-B338-7954042E5DB5}"/>
              </a:ext>
            </a:extLst>
          </p:cNvPr>
          <p:cNvSpPr txBox="1"/>
          <p:nvPr/>
        </p:nvSpPr>
        <p:spPr>
          <a:xfrm>
            <a:off x="196183" y="281897"/>
            <a:ext cx="11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F223960-C735-47E1-BE0C-9A6263084943}"/>
              </a:ext>
            </a:extLst>
          </p:cNvPr>
          <p:cNvSpPr/>
          <p:nvPr/>
        </p:nvSpPr>
        <p:spPr>
          <a:xfrm>
            <a:off x="1789334" y="2735061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2A49BD-C6B2-47DB-A210-1EA7835ED87E}"/>
              </a:ext>
            </a:extLst>
          </p:cNvPr>
          <p:cNvCxnSpPr/>
          <p:nvPr/>
        </p:nvCxnSpPr>
        <p:spPr>
          <a:xfrm>
            <a:off x="1880774" y="3192261"/>
            <a:ext cx="731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1A73CCA-967E-45CA-A2BB-A273E0253000}"/>
              </a:ext>
            </a:extLst>
          </p:cNvPr>
          <p:cNvCxnSpPr>
            <a:cxnSpLocks/>
            <a:stCxn id="7" idx="3"/>
            <a:endCxn id="62" idx="2"/>
          </p:cNvCxnSpPr>
          <p:nvPr/>
        </p:nvCxnSpPr>
        <p:spPr>
          <a:xfrm>
            <a:off x="1384471" y="3192261"/>
            <a:ext cx="404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F70D129-8FDF-446C-9DCF-88502FEA7055}"/>
              </a:ext>
            </a:extLst>
          </p:cNvPr>
          <p:cNvSpPr/>
          <p:nvPr/>
        </p:nvSpPr>
        <p:spPr>
          <a:xfrm>
            <a:off x="7997423" y="2163559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769A76-475C-4C83-8495-2004CE506777}"/>
                  </a:ext>
                </a:extLst>
              </p:cNvPr>
              <p:cNvSpPr/>
              <p:nvPr/>
            </p:nvSpPr>
            <p:spPr>
              <a:xfrm>
                <a:off x="8017371" y="2387692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769A76-475C-4C83-8495-2004CE506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371" y="2387692"/>
                <a:ext cx="471604" cy="461665"/>
              </a:xfrm>
              <a:prstGeom prst="rect">
                <a:avLst/>
              </a:prstGeom>
              <a:blipFill>
                <a:blip r:embed="rId10"/>
                <a:stretch>
                  <a:fillRect l="-2564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534BEB-F0A8-4ACC-8C17-D260318BBC04}"/>
              </a:ext>
            </a:extLst>
          </p:cNvPr>
          <p:cNvCxnSpPr/>
          <p:nvPr/>
        </p:nvCxnSpPr>
        <p:spPr>
          <a:xfrm>
            <a:off x="8485200" y="2735058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E80161-2FBC-48D9-8EE8-5D21FE03BB14}"/>
              </a:ext>
            </a:extLst>
          </p:cNvPr>
          <p:cNvCxnSpPr/>
          <p:nvPr/>
        </p:nvCxnSpPr>
        <p:spPr>
          <a:xfrm>
            <a:off x="8668080" y="2552178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11826C-48B7-40C1-9F2A-CF80B81219EA}"/>
              </a:ext>
            </a:extLst>
          </p:cNvPr>
          <p:cNvCxnSpPr/>
          <p:nvPr/>
        </p:nvCxnSpPr>
        <p:spPr>
          <a:xfrm>
            <a:off x="8668080" y="2552178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10261A-4521-4778-82FA-CF76713E3B20}"/>
              </a:ext>
            </a:extLst>
          </p:cNvPr>
          <p:cNvCxnSpPr/>
          <p:nvPr/>
        </p:nvCxnSpPr>
        <p:spPr>
          <a:xfrm>
            <a:off x="8451644" y="2161324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F7FD5BD-E699-4BD2-8F1F-11CE3B9ABBD5}"/>
                  </a:ext>
                </a:extLst>
              </p:cNvPr>
              <p:cNvSpPr txBox="1"/>
              <p:nvPr/>
            </p:nvSpPr>
            <p:spPr>
              <a:xfrm>
                <a:off x="4780425" y="2742916"/>
                <a:ext cx="119744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F7FD5BD-E699-4BD2-8F1F-11CE3B9AB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425" y="2742916"/>
                <a:ext cx="1197443" cy="891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955245A-8180-4EB1-BCB3-C15BDE7E4583}"/>
              </a:ext>
            </a:extLst>
          </p:cNvPr>
          <p:cNvCxnSpPr>
            <a:cxnSpLocks/>
            <a:stCxn id="2" idx="6"/>
            <a:endCxn id="95" idx="1"/>
          </p:cNvCxnSpPr>
          <p:nvPr/>
        </p:nvCxnSpPr>
        <p:spPr>
          <a:xfrm>
            <a:off x="4202611" y="1934961"/>
            <a:ext cx="577814" cy="1253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2467DCE-B853-45E9-AC81-4DA2E2846303}"/>
              </a:ext>
            </a:extLst>
          </p:cNvPr>
          <p:cNvCxnSpPr>
            <a:cxnSpLocks/>
            <a:stCxn id="27" idx="6"/>
            <a:endCxn id="95" idx="1"/>
          </p:cNvCxnSpPr>
          <p:nvPr/>
        </p:nvCxnSpPr>
        <p:spPr>
          <a:xfrm flipV="1">
            <a:off x="4221396" y="3188776"/>
            <a:ext cx="559029" cy="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395DD0E-2B83-4FE5-9CEB-612E0FB8B887}"/>
              </a:ext>
            </a:extLst>
          </p:cNvPr>
          <p:cNvCxnSpPr>
            <a:cxnSpLocks/>
            <a:stCxn id="33" idx="6"/>
            <a:endCxn id="95" idx="1"/>
          </p:cNvCxnSpPr>
          <p:nvPr/>
        </p:nvCxnSpPr>
        <p:spPr>
          <a:xfrm flipV="1">
            <a:off x="4202611" y="3188776"/>
            <a:ext cx="577814" cy="125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A18F7807-2E85-4BEF-B592-F09A7E955A25}"/>
              </a:ext>
            </a:extLst>
          </p:cNvPr>
          <p:cNvSpPr/>
          <p:nvPr/>
        </p:nvSpPr>
        <p:spPr>
          <a:xfrm>
            <a:off x="6498928" y="2731576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4E206D-01BC-47F7-8D5E-EE1A75DF656A}"/>
              </a:ext>
            </a:extLst>
          </p:cNvPr>
          <p:cNvCxnSpPr>
            <a:cxnSpLocks/>
            <a:stCxn id="95" idx="3"/>
            <a:endCxn id="105" idx="2"/>
          </p:cNvCxnSpPr>
          <p:nvPr/>
        </p:nvCxnSpPr>
        <p:spPr>
          <a:xfrm>
            <a:off x="5977868" y="3188776"/>
            <a:ext cx="521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D13E90-AB9E-4E5B-8F48-865DE228F9C4}"/>
              </a:ext>
            </a:extLst>
          </p:cNvPr>
          <p:cNvCxnSpPr/>
          <p:nvPr/>
        </p:nvCxnSpPr>
        <p:spPr>
          <a:xfrm>
            <a:off x="6590368" y="3188776"/>
            <a:ext cx="731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4C9465-5D92-496F-B099-501DFFE8BF4F}"/>
                  </a:ext>
                </a:extLst>
              </p:cNvPr>
              <p:cNvSpPr txBox="1"/>
              <p:nvPr/>
            </p:nvSpPr>
            <p:spPr>
              <a:xfrm>
                <a:off x="6087517" y="1486866"/>
                <a:ext cx="132581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4C9465-5D92-496F-B099-501DFFE8B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17" y="1486866"/>
                <a:ext cx="1325811" cy="8917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0DBA4CE-D77D-4BEB-9C11-F8D9EC58B769}"/>
                  </a:ext>
                </a:extLst>
              </p:cNvPr>
              <p:cNvSpPr txBox="1"/>
              <p:nvPr/>
            </p:nvSpPr>
            <p:spPr>
              <a:xfrm>
                <a:off x="6281100" y="3999232"/>
                <a:ext cx="113370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0DBA4CE-D77D-4BEB-9C11-F8D9EC58B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00" y="3999232"/>
                <a:ext cx="1133707" cy="8917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A99E482-2E3D-426B-B3CD-F2546DF192EE}"/>
              </a:ext>
            </a:extLst>
          </p:cNvPr>
          <p:cNvCxnSpPr>
            <a:cxnSpLocks/>
            <a:stCxn id="111" idx="3"/>
            <a:endCxn id="82" idx="2"/>
          </p:cNvCxnSpPr>
          <p:nvPr/>
        </p:nvCxnSpPr>
        <p:spPr>
          <a:xfrm>
            <a:off x="7413328" y="1932726"/>
            <a:ext cx="584095" cy="68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7506248E-63CC-4F9A-B22A-A918FD759CFD}"/>
              </a:ext>
            </a:extLst>
          </p:cNvPr>
          <p:cNvSpPr/>
          <p:nvPr/>
        </p:nvSpPr>
        <p:spPr>
          <a:xfrm>
            <a:off x="7997423" y="34290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ACD3A36-DF03-4F10-8DF1-EE08BA358A19}"/>
                  </a:ext>
                </a:extLst>
              </p:cNvPr>
              <p:cNvSpPr/>
              <p:nvPr/>
            </p:nvSpPr>
            <p:spPr>
              <a:xfrm>
                <a:off x="8017371" y="3653133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ACD3A36-DF03-4F10-8DF1-EE08BA358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371" y="3653133"/>
                <a:ext cx="471604" cy="461665"/>
              </a:xfrm>
              <a:prstGeom prst="rect">
                <a:avLst/>
              </a:prstGeom>
              <a:blipFill>
                <a:blip r:embed="rId14"/>
                <a:stretch>
                  <a:fillRect l="-2564" r="-25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F20E33E-8242-400B-86AF-797993A56F69}"/>
              </a:ext>
            </a:extLst>
          </p:cNvPr>
          <p:cNvCxnSpPr/>
          <p:nvPr/>
        </p:nvCxnSpPr>
        <p:spPr>
          <a:xfrm>
            <a:off x="8485200" y="4000499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8F8428-209A-4A83-AD01-03924FD1895B}"/>
              </a:ext>
            </a:extLst>
          </p:cNvPr>
          <p:cNvCxnSpPr/>
          <p:nvPr/>
        </p:nvCxnSpPr>
        <p:spPr>
          <a:xfrm>
            <a:off x="8668080" y="3817619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9AECD20-D72C-4E69-8351-409A36AD17E0}"/>
              </a:ext>
            </a:extLst>
          </p:cNvPr>
          <p:cNvCxnSpPr/>
          <p:nvPr/>
        </p:nvCxnSpPr>
        <p:spPr>
          <a:xfrm>
            <a:off x="8668080" y="3817619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71E6E9-DD42-4F15-8433-62B299AC0942}"/>
              </a:ext>
            </a:extLst>
          </p:cNvPr>
          <p:cNvCxnSpPr/>
          <p:nvPr/>
        </p:nvCxnSpPr>
        <p:spPr>
          <a:xfrm>
            <a:off x="8451644" y="3426765"/>
            <a:ext cx="0" cy="914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7F542B1-12D8-493C-B769-A0E756260972}"/>
              </a:ext>
            </a:extLst>
          </p:cNvPr>
          <p:cNvCxnSpPr>
            <a:cxnSpLocks/>
            <a:stCxn id="111" idx="3"/>
            <a:endCxn id="118" idx="2"/>
          </p:cNvCxnSpPr>
          <p:nvPr/>
        </p:nvCxnSpPr>
        <p:spPr>
          <a:xfrm>
            <a:off x="7413328" y="1932726"/>
            <a:ext cx="584095" cy="1953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8D9D7C-0C38-46D6-A17A-8C6C3E5C1E27}"/>
              </a:ext>
            </a:extLst>
          </p:cNvPr>
          <p:cNvCxnSpPr>
            <a:cxnSpLocks/>
            <a:stCxn id="105" idx="6"/>
            <a:endCxn id="82" idx="2"/>
          </p:cNvCxnSpPr>
          <p:nvPr/>
        </p:nvCxnSpPr>
        <p:spPr>
          <a:xfrm flipV="1">
            <a:off x="7413328" y="2620759"/>
            <a:ext cx="584095" cy="568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4DAD546-E558-4374-8A08-564222465580}"/>
              </a:ext>
            </a:extLst>
          </p:cNvPr>
          <p:cNvCxnSpPr>
            <a:cxnSpLocks/>
            <a:stCxn id="105" idx="6"/>
            <a:endCxn id="118" idx="2"/>
          </p:cNvCxnSpPr>
          <p:nvPr/>
        </p:nvCxnSpPr>
        <p:spPr>
          <a:xfrm>
            <a:off x="7413328" y="3188776"/>
            <a:ext cx="584095" cy="697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CC08AF7-7A32-4BC4-8E0F-204D5955E180}"/>
              </a:ext>
            </a:extLst>
          </p:cNvPr>
          <p:cNvCxnSpPr>
            <a:cxnSpLocks/>
            <a:stCxn id="112" idx="3"/>
            <a:endCxn id="118" idx="2"/>
          </p:cNvCxnSpPr>
          <p:nvPr/>
        </p:nvCxnSpPr>
        <p:spPr>
          <a:xfrm flipV="1">
            <a:off x="7414807" y="3886200"/>
            <a:ext cx="582616" cy="558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00033AB-3361-4E0A-9DB4-E768A395930F}"/>
              </a:ext>
            </a:extLst>
          </p:cNvPr>
          <p:cNvCxnSpPr>
            <a:cxnSpLocks/>
            <a:stCxn id="112" idx="3"/>
            <a:endCxn id="118" idx="2"/>
          </p:cNvCxnSpPr>
          <p:nvPr/>
        </p:nvCxnSpPr>
        <p:spPr>
          <a:xfrm flipV="1">
            <a:off x="7414807" y="3886200"/>
            <a:ext cx="582616" cy="558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CDDE9D5-0B86-4AD5-ABC5-AD6219D1D1BB}"/>
              </a:ext>
            </a:extLst>
          </p:cNvPr>
          <p:cNvSpPr txBox="1"/>
          <p:nvPr/>
        </p:nvSpPr>
        <p:spPr>
          <a:xfrm>
            <a:off x="6096000" y="652191"/>
            <a:ext cx="1486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(inputs</a:t>
            </a:r>
          </a:p>
          <a:p>
            <a:pPr algn="ctr"/>
            <a:r>
              <a:rPr lang="en-US" sz="1600" dirty="0"/>
              <a:t>of output layer)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965C1E0-95F2-4FBF-B354-C9B2F25A7190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8911823" y="261852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8D2A100-1C0C-42AE-B7A9-E642854428FB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8911823" y="388396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D48BBA-8906-42A5-BEAF-ADBFA2C00F69}"/>
                  </a:ext>
                </a:extLst>
              </p:cNvPr>
              <p:cNvSpPr txBox="1"/>
              <p:nvPr/>
            </p:nvSpPr>
            <p:spPr>
              <a:xfrm>
                <a:off x="492853" y="513825"/>
                <a:ext cx="213225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D48BBA-8906-42A5-BEAF-ADBFA2C00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3" y="513825"/>
                <a:ext cx="2132250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91D390-1E11-46A9-808D-97E7E1611894}"/>
                  </a:ext>
                </a:extLst>
              </p:cNvPr>
              <p:cNvSpPr txBox="1"/>
              <p:nvPr/>
            </p:nvSpPr>
            <p:spPr>
              <a:xfrm>
                <a:off x="492853" y="1470171"/>
                <a:ext cx="230697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91D390-1E11-46A9-808D-97E7E161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3" y="1470171"/>
                <a:ext cx="2306977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5E85C2-3C36-4D90-92FB-FF4137C0EE33}"/>
                  </a:ext>
                </a:extLst>
              </p:cNvPr>
              <p:cNvSpPr txBox="1"/>
              <p:nvPr/>
            </p:nvSpPr>
            <p:spPr>
              <a:xfrm>
                <a:off x="492853" y="2288145"/>
                <a:ext cx="2778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5E85C2-3C36-4D90-92FB-FF4137C0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3" y="2288145"/>
                <a:ext cx="2778389" cy="276999"/>
              </a:xfrm>
              <a:prstGeom prst="rect">
                <a:avLst/>
              </a:prstGeom>
              <a:blipFill>
                <a:blip r:embed="rId4"/>
                <a:stretch>
                  <a:fillRect l="-1754" t="-4348" r="-263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E35E00-5250-4B4D-BB23-3B27F3AF5FFD}"/>
                  </a:ext>
                </a:extLst>
              </p:cNvPr>
              <p:cNvSpPr txBox="1"/>
              <p:nvPr/>
            </p:nvSpPr>
            <p:spPr>
              <a:xfrm>
                <a:off x="4063767" y="513825"/>
                <a:ext cx="3542316" cy="937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E35E00-5250-4B4D-BB23-3B27F3AF5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67" y="513825"/>
                <a:ext cx="3542316" cy="937949"/>
              </a:xfrm>
              <a:prstGeom prst="rect">
                <a:avLst/>
              </a:prstGeom>
              <a:blipFill>
                <a:blip r:embed="rId5"/>
                <a:stretch>
                  <a:fillRect l="-51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BE3C69-7A9D-468B-A21D-7366119177AA}"/>
                  </a:ext>
                </a:extLst>
              </p:cNvPr>
              <p:cNvSpPr txBox="1"/>
              <p:nvPr/>
            </p:nvSpPr>
            <p:spPr>
              <a:xfrm>
                <a:off x="4083609" y="1640601"/>
                <a:ext cx="2970942" cy="185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with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BE3C69-7A9D-468B-A21D-736611917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09" y="1640601"/>
                <a:ext cx="2970942" cy="1852751"/>
              </a:xfrm>
              <a:prstGeom prst="rect">
                <a:avLst/>
              </a:prstGeom>
              <a:blipFill>
                <a:blip r:embed="rId6"/>
                <a:stretch>
                  <a:fillRect l="-4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C1730-B16B-4226-919B-23EE38AC78D0}"/>
                  </a:ext>
                </a:extLst>
              </p:cNvPr>
              <p:cNvSpPr txBox="1"/>
              <p:nvPr/>
            </p:nvSpPr>
            <p:spPr>
              <a:xfrm>
                <a:off x="8329568" y="513825"/>
                <a:ext cx="3670236" cy="866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C1730-B16B-4226-919B-23EE38AC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568" y="513825"/>
                <a:ext cx="3670236" cy="866648"/>
              </a:xfrm>
              <a:prstGeom prst="rect">
                <a:avLst/>
              </a:prstGeom>
              <a:blipFill>
                <a:blip r:embed="rId7"/>
                <a:stretch>
                  <a:fillRect t="-704" r="-498" b="-9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F0996-CF75-4063-BEA8-E80068375F26}"/>
                  </a:ext>
                </a:extLst>
              </p:cNvPr>
              <p:cNvSpPr txBox="1"/>
              <p:nvPr/>
            </p:nvSpPr>
            <p:spPr>
              <a:xfrm>
                <a:off x="8679215" y="1935614"/>
                <a:ext cx="2860848" cy="654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F0996-CF75-4063-BEA8-E8006837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215" y="1935614"/>
                <a:ext cx="2860848" cy="6542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AE668-FAF1-496C-99EF-CFB06E24CD23}"/>
                  </a:ext>
                </a:extLst>
              </p:cNvPr>
              <p:cNvSpPr txBox="1"/>
              <p:nvPr/>
            </p:nvSpPr>
            <p:spPr>
              <a:xfrm>
                <a:off x="8624168" y="3017794"/>
                <a:ext cx="2751394" cy="74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AE668-FAF1-496C-99EF-CFB06E24C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168" y="3017794"/>
                <a:ext cx="2751394" cy="7447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A0F757-932E-4044-A130-F70E3C923DB5}"/>
                  </a:ext>
                </a:extLst>
              </p:cNvPr>
              <p:cNvSpPr txBox="1"/>
              <p:nvPr/>
            </p:nvSpPr>
            <p:spPr>
              <a:xfrm>
                <a:off x="8624168" y="4315484"/>
                <a:ext cx="3160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A0F757-932E-4044-A130-F70E3C92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168" y="4315484"/>
                <a:ext cx="3160096" cy="276999"/>
              </a:xfrm>
              <a:prstGeom prst="rect">
                <a:avLst/>
              </a:prstGeom>
              <a:blipFill>
                <a:blip r:embed="rId10"/>
                <a:stretch>
                  <a:fillRect l="-1351" t="-2222" r="-231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14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220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Hellwig</dc:creator>
  <cp:lastModifiedBy>Daniel Hellwig</cp:lastModifiedBy>
  <cp:revision>20</cp:revision>
  <dcterms:created xsi:type="dcterms:W3CDTF">2019-01-26T07:03:33Z</dcterms:created>
  <dcterms:modified xsi:type="dcterms:W3CDTF">2019-01-31T09:32:04Z</dcterms:modified>
</cp:coreProperties>
</file>