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194D-BA9D-441C-8097-5BB789E3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7272B-96A1-46D6-8A4D-3FCE50550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796-B49E-445A-889C-FEB08B7B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7A5A-2847-41D2-8BEE-F09BB12F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ABED-BD4A-43F0-8D32-66E42CB6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D730-4082-4369-9FA5-03B06E3A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CB6AE-68C9-4611-AC36-3CA58E73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D244-1530-4472-9CC6-1804D92C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67BC-FEC3-449A-82D2-50F334C5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A198-40D5-444A-B172-DFA67A4E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6929C-55C3-4630-B611-589E0EC2A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E21E7-3482-41DF-B01C-36926473C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1EE20-A6A8-4EEF-AE54-65765678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1F46-6B19-4625-86D1-3B98935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8664-3677-46E6-BB3A-067E491C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B86A-DFB1-444F-AB2E-FF5DB4FA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5DF9-2A3F-4398-AECA-B23281CF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A3FA-DDB1-45FA-9B6B-07E89CE4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7057-886C-4379-928B-923BF8BC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BE5B-9E56-404F-90D3-65D5AF32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2A19-67C1-4322-B1D8-0EE8648B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224A9-D5D5-4916-939A-8255DA57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1643-F8B9-4F1D-A0B7-D2442106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F9E0-19CD-493F-876D-292AE33A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8D79-AA06-442D-A07B-9B46ABF0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1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8838-0A35-4CDE-8313-29E77B0B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49B5-8D89-4394-9102-1D5CCC827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10DF7-F99E-47D7-B4E7-25CA13D23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264E4-6FA2-4C11-968D-378CC53A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C1D2F-9C49-4C08-B183-7CEE6557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7E97-D41D-4FDF-8399-E18A38AF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4A34-5901-45EB-966B-4FAE302E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72C9-24EB-4B47-B438-C11AC559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47423-3C16-4114-A400-2F5E93227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A6E7F-91E8-4A05-BF66-D728E8DA4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CA623-60CB-4678-BC45-8A37C3FB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3CAD4-11E4-42C7-95E3-F46BB358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1306F-0500-40A5-ACF5-7948116A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61AA0-0D61-4411-B56F-574DBCD8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7C53-EA13-4AE3-9BB1-3B452065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110E1-062D-4369-B99A-867BE558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EAF7C-2A77-4423-A6A5-5F6C470C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9BB0E-9171-4550-BA28-890D5154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E74AE-4364-459E-A406-EBED80F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073CA-AB5F-4224-8423-B0CF1D7E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BB48D-9DB6-4492-A219-251EA0A6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D66A-956F-478B-9AE1-DC0B4879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1B38-D5C8-4A5C-9C51-EE017647B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CDC86-76C2-48CF-B04E-53951FA5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20E45-FA86-4DF5-BDC0-B96BD16D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2C27-8F95-400B-A80A-730E4C38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7D688-C43C-4B42-A14E-77AD8A9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5C95-9EE7-41B9-BDB1-D852D40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0C6B9-AA57-41B9-8A49-ACDC58B93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381F3-490B-44BD-92B9-5DCB1DF7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2BD65-D715-405F-9B22-2FA21955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1B379-D4C7-4927-8430-1B38A9E6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F654B-8940-4299-A970-C7759413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03704-0BB7-43E3-BB07-F36EC70C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8D7C7-62C9-4827-B5D0-5A8BF612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F125-333F-49D6-B368-A426ABB0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EA12-B735-41A0-AE33-D267D978D96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6A23-D622-4F93-99C8-2DA162294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7CC3-0135-4840-814A-AB27AA7AF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3E5B-4FF3-4AFE-BCE6-4A4E49044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858F-7B82-4106-A40F-CA1ABE35F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Flowcharts for Lab Exercise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5DF49-2DCE-421B-81FE-2E60F253C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Jesudamiloju Omotoye</a:t>
            </a:r>
          </a:p>
          <a:p>
            <a:r>
              <a:rPr lang="en-US" dirty="0"/>
              <a:t>20120612032</a:t>
            </a:r>
          </a:p>
          <a:p>
            <a:r>
              <a:rPr lang="en-US" dirty="0"/>
              <a:t>jesudamiloju.omotoye@pau.edu.ng</a:t>
            </a:r>
          </a:p>
        </p:txBody>
      </p:sp>
    </p:spTree>
    <p:extLst>
      <p:ext uri="{BB962C8B-B14F-4D97-AF65-F5344CB8AC3E}">
        <p14:creationId xmlns:p14="http://schemas.microsoft.com/office/powerpoint/2010/main" val="172323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1E2E-B16F-460C-9AF9-C207C0B5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17"/>
            <a:ext cx="10515600" cy="629479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9FCC-4D91-42C2-8029-FFEC4C89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5" y="795130"/>
            <a:ext cx="11887200" cy="5936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6149803-5C59-4EA5-9EE9-141673314493}"/>
              </a:ext>
            </a:extLst>
          </p:cNvPr>
          <p:cNvSpPr/>
          <p:nvPr/>
        </p:nvSpPr>
        <p:spPr>
          <a:xfrm>
            <a:off x="304799" y="1000539"/>
            <a:ext cx="2160105" cy="84813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E19563-A71A-473F-B28A-7D4DD077283A}"/>
              </a:ext>
            </a:extLst>
          </p:cNvPr>
          <p:cNvCxnSpPr/>
          <p:nvPr/>
        </p:nvCxnSpPr>
        <p:spPr>
          <a:xfrm>
            <a:off x="1384851" y="1848678"/>
            <a:ext cx="0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6CEE277C-E1D0-4139-AF7A-20E8AC633347}"/>
              </a:ext>
            </a:extLst>
          </p:cNvPr>
          <p:cNvSpPr/>
          <p:nvPr/>
        </p:nvSpPr>
        <p:spPr>
          <a:xfrm>
            <a:off x="159025" y="2365513"/>
            <a:ext cx="2357230" cy="118607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T=float(input(“Write a number”)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BFC5B-3A04-491F-98F1-251F76BA5DB8}"/>
              </a:ext>
            </a:extLst>
          </p:cNvPr>
          <p:cNvCxnSpPr/>
          <p:nvPr/>
        </p:nvCxnSpPr>
        <p:spPr>
          <a:xfrm>
            <a:off x="1384851" y="3564835"/>
            <a:ext cx="0" cy="5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1419BCC8-8096-4022-B284-AB29089F5301}"/>
              </a:ext>
            </a:extLst>
          </p:cNvPr>
          <p:cNvSpPr/>
          <p:nvPr/>
        </p:nvSpPr>
        <p:spPr>
          <a:xfrm>
            <a:off x="443122" y="4094922"/>
            <a:ext cx="1789035" cy="62947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 22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DFF83-4756-479E-AAC1-9CFAD50B927C}"/>
              </a:ext>
            </a:extLst>
          </p:cNvPr>
          <p:cNvCxnSpPr/>
          <p:nvPr/>
        </p:nvCxnSpPr>
        <p:spPr>
          <a:xfrm>
            <a:off x="1337639" y="4724401"/>
            <a:ext cx="0" cy="47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BFEC3E3-28A0-4A11-BB8D-4D9D88ED215E}"/>
              </a:ext>
            </a:extLst>
          </p:cNvPr>
          <p:cNvSpPr/>
          <p:nvPr/>
        </p:nvSpPr>
        <p:spPr>
          <a:xfrm>
            <a:off x="2809461" y="5603189"/>
            <a:ext cx="2211455" cy="103863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= T-X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9D21EF08-B7F1-4483-BE3E-2BA906C07BBC}"/>
              </a:ext>
            </a:extLst>
          </p:cNvPr>
          <p:cNvSpPr/>
          <p:nvPr/>
        </p:nvSpPr>
        <p:spPr>
          <a:xfrm>
            <a:off x="385140" y="5208107"/>
            <a:ext cx="1904997" cy="9144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X=17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922F7E-9596-4580-A4C1-5492897A17BE}"/>
              </a:ext>
            </a:extLst>
          </p:cNvPr>
          <p:cNvCxnSpPr/>
          <p:nvPr/>
        </p:nvCxnSpPr>
        <p:spPr>
          <a:xfrm>
            <a:off x="1337639" y="6175513"/>
            <a:ext cx="1471822" cy="336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4EBD36-661C-4374-A9BA-0BDF2B506493}"/>
              </a:ext>
            </a:extLst>
          </p:cNvPr>
          <p:cNvCxnSpPr/>
          <p:nvPr/>
        </p:nvCxnSpPr>
        <p:spPr>
          <a:xfrm flipV="1">
            <a:off x="3915188" y="5062330"/>
            <a:ext cx="0" cy="5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858CE2E-5028-41A7-9B72-D289C9ADBC9C}"/>
              </a:ext>
            </a:extLst>
          </p:cNvPr>
          <p:cNvSpPr/>
          <p:nvPr/>
        </p:nvSpPr>
        <p:spPr>
          <a:xfrm>
            <a:off x="2914651" y="3587200"/>
            <a:ext cx="2001074" cy="147099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t&lt;x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B0C031-CA42-4E4E-81F2-96960656954B}"/>
              </a:ext>
            </a:extLst>
          </p:cNvPr>
          <p:cNvCxnSpPr/>
          <p:nvPr/>
        </p:nvCxnSpPr>
        <p:spPr>
          <a:xfrm flipV="1">
            <a:off x="3915188" y="3110120"/>
            <a:ext cx="0" cy="47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4178FDF-689B-4E4D-B000-BBB9CF988AE3}"/>
              </a:ext>
            </a:extLst>
          </p:cNvPr>
          <p:cNvSpPr/>
          <p:nvPr/>
        </p:nvSpPr>
        <p:spPr>
          <a:xfrm>
            <a:off x="2914658" y="2399467"/>
            <a:ext cx="2001067" cy="74047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Print(abs(f))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F6DE6-DAB6-4A13-8481-1247CD1DECD3}"/>
              </a:ext>
            </a:extLst>
          </p:cNvPr>
          <p:cNvCxnSpPr/>
          <p:nvPr/>
        </p:nvCxnSpPr>
        <p:spPr>
          <a:xfrm flipV="1">
            <a:off x="3920985" y="1882632"/>
            <a:ext cx="0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96A2AFCB-DC0B-47A3-8D49-A616E143C256}"/>
              </a:ext>
            </a:extLst>
          </p:cNvPr>
          <p:cNvSpPr/>
          <p:nvPr/>
        </p:nvSpPr>
        <p:spPr>
          <a:xfrm>
            <a:off x="3060424" y="851457"/>
            <a:ext cx="1709527" cy="103863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5E3A92-E741-410B-B058-C0094DA53521}"/>
              </a:ext>
            </a:extLst>
          </p:cNvPr>
          <p:cNvCxnSpPr>
            <a:stCxn id="25" idx="3"/>
          </p:cNvCxnSpPr>
          <p:nvPr/>
        </p:nvCxnSpPr>
        <p:spPr>
          <a:xfrm>
            <a:off x="4769951" y="1370775"/>
            <a:ext cx="66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26E2283-F9B2-46C0-84E5-6B2160B95267}"/>
              </a:ext>
            </a:extLst>
          </p:cNvPr>
          <p:cNvSpPr/>
          <p:nvPr/>
        </p:nvSpPr>
        <p:spPr>
          <a:xfrm>
            <a:off x="5433391" y="1000539"/>
            <a:ext cx="1709527" cy="72224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Print(f*2)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A1890-2BC1-4811-AA91-1D9EC31D1D59}"/>
              </a:ext>
            </a:extLst>
          </p:cNvPr>
          <p:cNvCxnSpPr>
            <a:cxnSpLocks/>
          </p:cNvCxnSpPr>
          <p:nvPr/>
        </p:nvCxnSpPr>
        <p:spPr>
          <a:xfrm>
            <a:off x="6268274" y="1722783"/>
            <a:ext cx="19880" cy="5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66BB3A30-7312-4A5E-986C-E388D21D7788}"/>
              </a:ext>
            </a:extLst>
          </p:cNvPr>
          <p:cNvSpPr/>
          <p:nvPr/>
        </p:nvSpPr>
        <p:spPr>
          <a:xfrm>
            <a:off x="5586205" y="2236304"/>
            <a:ext cx="1468500" cy="72224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84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1AF2-CB9F-4906-BA9B-EB325E38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62ED-44A3-41AB-BE1B-1507DE03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166191"/>
            <a:ext cx="11807687" cy="55791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E497DA9-BF47-446A-81EF-7FFB155C0023}"/>
              </a:ext>
            </a:extLst>
          </p:cNvPr>
          <p:cNvSpPr/>
          <p:nvPr/>
        </p:nvSpPr>
        <p:spPr>
          <a:xfrm>
            <a:off x="940903" y="1431235"/>
            <a:ext cx="2266119" cy="65529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01D6A3-9EBC-4EDE-9D47-4897C1089D61}"/>
              </a:ext>
            </a:extLst>
          </p:cNvPr>
          <p:cNvCxnSpPr/>
          <p:nvPr/>
        </p:nvCxnSpPr>
        <p:spPr>
          <a:xfrm>
            <a:off x="2054087" y="2086527"/>
            <a:ext cx="0" cy="49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83FA3B5F-6B0F-4985-B0D0-C024198EFD63}"/>
              </a:ext>
            </a:extLst>
          </p:cNvPr>
          <p:cNvSpPr/>
          <p:nvPr/>
        </p:nvSpPr>
        <p:spPr>
          <a:xfrm>
            <a:off x="384311" y="2564986"/>
            <a:ext cx="3419033" cy="101310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A=int(input(“Write a number”))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53384-461A-4CF1-BD19-0F089A131495}"/>
              </a:ext>
            </a:extLst>
          </p:cNvPr>
          <p:cNvCxnSpPr>
            <a:cxnSpLocks/>
          </p:cNvCxnSpPr>
          <p:nvPr/>
        </p:nvCxnSpPr>
        <p:spPr>
          <a:xfrm flipH="1">
            <a:off x="2011693" y="3578087"/>
            <a:ext cx="42394" cy="55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2BA76B8-83A7-4266-8BD2-FBAAAD34F2CC}"/>
              </a:ext>
            </a:extLst>
          </p:cNvPr>
          <p:cNvSpPr/>
          <p:nvPr/>
        </p:nvSpPr>
        <p:spPr>
          <a:xfrm>
            <a:off x="556586" y="4134678"/>
            <a:ext cx="2926098" cy="1013101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B= int(input(“Write a number”))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EB0D21-B273-4539-A7EF-595FA1D17AE0}"/>
              </a:ext>
            </a:extLst>
          </p:cNvPr>
          <p:cNvCxnSpPr>
            <a:stCxn id="10" idx="4"/>
          </p:cNvCxnSpPr>
          <p:nvPr/>
        </p:nvCxnSpPr>
        <p:spPr>
          <a:xfrm flipH="1">
            <a:off x="2011693" y="5147779"/>
            <a:ext cx="7942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8C4F2F2C-24DD-4437-B38D-81A0EE840262}"/>
              </a:ext>
            </a:extLst>
          </p:cNvPr>
          <p:cNvSpPr/>
          <p:nvPr/>
        </p:nvSpPr>
        <p:spPr>
          <a:xfrm>
            <a:off x="612181" y="5691809"/>
            <a:ext cx="2594841" cy="80106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C=3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C97CB1-7774-4246-908C-89769144009D}"/>
              </a:ext>
            </a:extLst>
          </p:cNvPr>
          <p:cNvCxnSpPr>
            <a:stCxn id="13" idx="5"/>
          </p:cNvCxnSpPr>
          <p:nvPr/>
        </p:nvCxnSpPr>
        <p:spPr>
          <a:xfrm>
            <a:off x="2947538" y="6092342"/>
            <a:ext cx="855806" cy="4005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5DAF7CED-83FE-4700-A137-8352F346FBCC}"/>
              </a:ext>
            </a:extLst>
          </p:cNvPr>
          <p:cNvSpPr/>
          <p:nvPr/>
        </p:nvSpPr>
        <p:spPr>
          <a:xfrm>
            <a:off x="3795677" y="5897217"/>
            <a:ext cx="1974574" cy="80106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Sum=</a:t>
            </a:r>
            <a:r>
              <a:rPr lang="en-US" dirty="0" err="1"/>
              <a:t>a+b+c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520F92-8CF4-4C84-A172-5D08783193DE}"/>
              </a:ext>
            </a:extLst>
          </p:cNvPr>
          <p:cNvCxnSpPr/>
          <p:nvPr/>
        </p:nvCxnSpPr>
        <p:spPr>
          <a:xfrm flipV="1">
            <a:off x="4770783" y="5419794"/>
            <a:ext cx="0" cy="42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038ED23-ECB3-4B17-A829-35B0950440A0}"/>
              </a:ext>
            </a:extLst>
          </p:cNvPr>
          <p:cNvSpPr/>
          <p:nvPr/>
        </p:nvSpPr>
        <p:spPr>
          <a:xfrm>
            <a:off x="3705562" y="4190656"/>
            <a:ext cx="2154804" cy="12192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a!= 3 and b!=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5369F7-215B-401B-8809-AC821E93C809}"/>
              </a:ext>
            </a:extLst>
          </p:cNvPr>
          <p:cNvCxnSpPr>
            <a:cxnSpLocks/>
          </p:cNvCxnSpPr>
          <p:nvPr/>
        </p:nvCxnSpPr>
        <p:spPr>
          <a:xfrm flipV="1">
            <a:off x="4782964" y="3722376"/>
            <a:ext cx="0" cy="4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C429F5C-5EC4-4301-9DB4-06D190C498D6}"/>
              </a:ext>
            </a:extLst>
          </p:cNvPr>
          <p:cNvSpPr/>
          <p:nvPr/>
        </p:nvSpPr>
        <p:spPr>
          <a:xfrm>
            <a:off x="3949116" y="3061598"/>
            <a:ext cx="1696275" cy="64935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Print(sum)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9EFC63-36CF-4779-9B47-035C054D3C52}"/>
              </a:ext>
            </a:extLst>
          </p:cNvPr>
          <p:cNvCxnSpPr/>
          <p:nvPr/>
        </p:nvCxnSpPr>
        <p:spPr>
          <a:xfrm flipH="1" flipV="1">
            <a:off x="4770783" y="2564986"/>
            <a:ext cx="12181" cy="4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B9739EBA-E1F5-412F-98CE-5499572F3AF4}"/>
              </a:ext>
            </a:extLst>
          </p:cNvPr>
          <p:cNvSpPr/>
          <p:nvPr/>
        </p:nvSpPr>
        <p:spPr>
          <a:xfrm>
            <a:off x="4147926" y="1932540"/>
            <a:ext cx="1205947" cy="64935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E682201-002D-4C38-B88C-FB9D2C58E776}"/>
              </a:ext>
            </a:extLst>
          </p:cNvPr>
          <p:cNvCxnSpPr/>
          <p:nvPr/>
        </p:nvCxnSpPr>
        <p:spPr>
          <a:xfrm flipV="1">
            <a:off x="4750899" y="1448144"/>
            <a:ext cx="602974" cy="484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C9B40A2-55EC-41BC-A008-876652B635CC}"/>
              </a:ext>
            </a:extLst>
          </p:cNvPr>
          <p:cNvSpPr/>
          <p:nvPr/>
        </p:nvSpPr>
        <p:spPr>
          <a:xfrm>
            <a:off x="5353873" y="1174285"/>
            <a:ext cx="1696275" cy="81152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Print(sum*3)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7DA12-55E4-4D3B-AFBF-B4A2F812A9A1}"/>
              </a:ext>
            </a:extLst>
          </p:cNvPr>
          <p:cNvCxnSpPr>
            <a:stCxn id="34" idx="3"/>
          </p:cNvCxnSpPr>
          <p:nvPr/>
        </p:nvCxnSpPr>
        <p:spPr>
          <a:xfrm>
            <a:off x="7050148" y="1580047"/>
            <a:ext cx="556600" cy="5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A127C1E8-0751-44B4-B421-FEC7A158A698}"/>
              </a:ext>
            </a:extLst>
          </p:cNvPr>
          <p:cNvSpPr/>
          <p:nvPr/>
        </p:nvSpPr>
        <p:spPr>
          <a:xfrm>
            <a:off x="7606748" y="1347426"/>
            <a:ext cx="1219190" cy="638383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8816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7B0B-3357-40F5-8097-5CBE7505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96BA-10B6-4CEC-B596-D3A81C71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874644"/>
            <a:ext cx="11767930" cy="58442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57D580F-6178-4867-A556-B27A40C7C238}"/>
              </a:ext>
            </a:extLst>
          </p:cNvPr>
          <p:cNvSpPr/>
          <p:nvPr/>
        </p:nvSpPr>
        <p:spPr>
          <a:xfrm>
            <a:off x="513522" y="1047613"/>
            <a:ext cx="2073964" cy="715617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A0184A65-635C-4D0B-AC88-DA28F8A60968}"/>
              </a:ext>
            </a:extLst>
          </p:cNvPr>
          <p:cNvSpPr/>
          <p:nvPr/>
        </p:nvSpPr>
        <p:spPr>
          <a:xfrm>
            <a:off x="212035" y="2106404"/>
            <a:ext cx="2637181" cy="96740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A=float(input(“insert a number”))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4035E2-3EB3-47D0-AB1B-1B48365EB80E}"/>
              </a:ext>
            </a:extLst>
          </p:cNvPr>
          <p:cNvCxnSpPr>
            <a:stCxn id="4" idx="2"/>
          </p:cNvCxnSpPr>
          <p:nvPr/>
        </p:nvCxnSpPr>
        <p:spPr>
          <a:xfrm flipH="1">
            <a:off x="1550503" y="1763230"/>
            <a:ext cx="1" cy="33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85C5A5-6083-4160-A869-12D8D6EE6279}"/>
              </a:ext>
            </a:extLst>
          </p:cNvPr>
          <p:cNvCxnSpPr>
            <a:stCxn id="9" idx="4"/>
          </p:cNvCxnSpPr>
          <p:nvPr/>
        </p:nvCxnSpPr>
        <p:spPr>
          <a:xfrm>
            <a:off x="1530626" y="3073813"/>
            <a:ext cx="19878" cy="5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3F2F90E6-E0FB-487E-A43F-0737A6B48029}"/>
              </a:ext>
            </a:extLst>
          </p:cNvPr>
          <p:cNvSpPr/>
          <p:nvPr/>
        </p:nvSpPr>
        <p:spPr>
          <a:xfrm>
            <a:off x="212035" y="3604591"/>
            <a:ext cx="2577547" cy="1119116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B=float(</a:t>
            </a:r>
            <a:r>
              <a:rPr lang="en-US" dirty="0" err="1"/>
              <a:t>input”insert</a:t>
            </a:r>
            <a:r>
              <a:rPr lang="en-US" dirty="0"/>
              <a:t> a number”))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D0C50C-8E37-41F0-8672-19F11C60D153}"/>
              </a:ext>
            </a:extLst>
          </p:cNvPr>
          <p:cNvCxnSpPr>
            <a:stCxn id="15" idx="4"/>
          </p:cNvCxnSpPr>
          <p:nvPr/>
        </p:nvCxnSpPr>
        <p:spPr>
          <a:xfrm>
            <a:off x="1500809" y="4723707"/>
            <a:ext cx="29817" cy="45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64F0AEE-664A-41C4-ACA2-C0AB2CAB2E3F}"/>
              </a:ext>
            </a:extLst>
          </p:cNvPr>
          <p:cNvSpPr/>
          <p:nvPr/>
        </p:nvSpPr>
        <p:spPr>
          <a:xfrm>
            <a:off x="493644" y="5181600"/>
            <a:ext cx="2073964" cy="86801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Sum=A+B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6457D8-F441-43AD-A8BF-0BD970AD521B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2140054" y="5440190"/>
            <a:ext cx="404534" cy="16233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76ECFA6-756A-415C-8447-D3A746A9B7B7}"/>
              </a:ext>
            </a:extLst>
          </p:cNvPr>
          <p:cNvSpPr/>
          <p:nvPr/>
        </p:nvSpPr>
        <p:spPr>
          <a:xfrm>
            <a:off x="3163954" y="5758411"/>
            <a:ext cx="1885124" cy="86801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Diff=A-B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0F785-9E6C-4D61-A362-5DB29343B04E}"/>
              </a:ext>
            </a:extLst>
          </p:cNvPr>
          <p:cNvCxnSpPr>
            <a:stCxn id="21" idx="0"/>
          </p:cNvCxnSpPr>
          <p:nvPr/>
        </p:nvCxnSpPr>
        <p:spPr>
          <a:xfrm flipV="1">
            <a:off x="4106516" y="5181600"/>
            <a:ext cx="1658" cy="57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9BAE00EE-84FB-47A4-9859-44C92A549A67}"/>
              </a:ext>
            </a:extLst>
          </p:cNvPr>
          <p:cNvSpPr/>
          <p:nvPr/>
        </p:nvSpPr>
        <p:spPr>
          <a:xfrm>
            <a:off x="3225246" y="4046266"/>
            <a:ext cx="1762539" cy="1119116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a==b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A83942-21E6-4FFA-AE07-5E9C992353C6}"/>
              </a:ext>
            </a:extLst>
          </p:cNvPr>
          <p:cNvCxnSpPr/>
          <p:nvPr/>
        </p:nvCxnSpPr>
        <p:spPr>
          <a:xfrm flipV="1">
            <a:off x="4106516" y="3604591"/>
            <a:ext cx="0" cy="44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CC1C951-DDCD-4AAA-870D-98CFF5811A87}"/>
              </a:ext>
            </a:extLst>
          </p:cNvPr>
          <p:cNvSpPr/>
          <p:nvPr/>
        </p:nvSpPr>
        <p:spPr>
          <a:xfrm>
            <a:off x="3255892" y="2878688"/>
            <a:ext cx="1623391" cy="72590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Print(True)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F73C3-0A72-4B6C-84E8-9274A3EB2992}"/>
              </a:ext>
            </a:extLst>
          </p:cNvPr>
          <p:cNvCxnSpPr/>
          <p:nvPr/>
        </p:nvCxnSpPr>
        <p:spPr>
          <a:xfrm flipV="1">
            <a:off x="4106515" y="2443719"/>
            <a:ext cx="0" cy="43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483C16CC-EBB2-4E3B-885A-0C2940C18284}"/>
              </a:ext>
            </a:extLst>
          </p:cNvPr>
          <p:cNvSpPr/>
          <p:nvPr/>
        </p:nvSpPr>
        <p:spPr>
          <a:xfrm>
            <a:off x="3163963" y="1490522"/>
            <a:ext cx="1885115" cy="96740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Elif</a:t>
            </a:r>
            <a:r>
              <a:rPr lang="en-US" dirty="0"/>
              <a:t> sum ==5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B5C3EE-7CF0-437F-91F8-461003B31510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4637699" y="588808"/>
            <a:ext cx="370537" cy="14328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9DF66E5-EEC2-43FC-AB7A-8D0BC624B02E}"/>
              </a:ext>
            </a:extLst>
          </p:cNvPr>
          <p:cNvSpPr/>
          <p:nvPr/>
        </p:nvSpPr>
        <p:spPr>
          <a:xfrm>
            <a:off x="5539414" y="956434"/>
            <a:ext cx="1782410" cy="85545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Print(True)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CB2263FD-C001-423C-9ADD-E96F0CE5411B}"/>
              </a:ext>
            </a:extLst>
          </p:cNvPr>
          <p:cNvSpPr/>
          <p:nvPr/>
        </p:nvSpPr>
        <p:spPr>
          <a:xfrm>
            <a:off x="8085486" y="1305254"/>
            <a:ext cx="2305889" cy="1325207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Elif</a:t>
            </a:r>
            <a:r>
              <a:rPr lang="en-US" dirty="0"/>
              <a:t> diff==5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3BADC6D-7683-4B34-8FBB-144C5AF86595}"/>
              </a:ext>
            </a:extLst>
          </p:cNvPr>
          <p:cNvCxnSpPr/>
          <p:nvPr/>
        </p:nvCxnSpPr>
        <p:spPr>
          <a:xfrm>
            <a:off x="7321824" y="1305254"/>
            <a:ext cx="775254" cy="6689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A4DDC1-E41B-4B63-931F-F9387441467D}"/>
              </a:ext>
            </a:extLst>
          </p:cNvPr>
          <p:cNvCxnSpPr>
            <a:stCxn id="42" idx="2"/>
          </p:cNvCxnSpPr>
          <p:nvPr/>
        </p:nvCxnSpPr>
        <p:spPr>
          <a:xfrm flipH="1">
            <a:off x="9236765" y="2630461"/>
            <a:ext cx="1666" cy="50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5650895A-085D-4CA6-82D4-A4A0FE4F77EE}"/>
              </a:ext>
            </a:extLst>
          </p:cNvPr>
          <p:cNvSpPr/>
          <p:nvPr/>
        </p:nvSpPr>
        <p:spPr>
          <a:xfrm>
            <a:off x="8202264" y="3134144"/>
            <a:ext cx="2069001" cy="88833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Print(true)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199DD8-D8D6-4A0B-928A-797D240FA337}"/>
              </a:ext>
            </a:extLst>
          </p:cNvPr>
          <p:cNvCxnSpPr>
            <a:stCxn id="49" idx="2"/>
          </p:cNvCxnSpPr>
          <p:nvPr/>
        </p:nvCxnSpPr>
        <p:spPr>
          <a:xfrm>
            <a:off x="9236765" y="4022482"/>
            <a:ext cx="0" cy="45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69CEA070-BC39-470D-AAF7-50B5DFD62594}"/>
              </a:ext>
            </a:extLst>
          </p:cNvPr>
          <p:cNvSpPr/>
          <p:nvPr/>
        </p:nvSpPr>
        <p:spPr>
          <a:xfrm>
            <a:off x="8211373" y="4476443"/>
            <a:ext cx="1850329" cy="66897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090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8F09-B6EE-4859-A549-83EBBEFE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A2B1-921A-49D7-B7AD-E012A293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54158"/>
            <a:ext cx="11900451" cy="57514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BE9A0E0-24AE-40DC-BAB1-DC799F50194B}"/>
              </a:ext>
            </a:extLst>
          </p:cNvPr>
          <p:cNvSpPr/>
          <p:nvPr/>
        </p:nvSpPr>
        <p:spPr>
          <a:xfrm>
            <a:off x="563219" y="1138999"/>
            <a:ext cx="1696278" cy="80244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0EB40-D0CB-483E-B3C7-0074C4788334}"/>
              </a:ext>
            </a:extLst>
          </p:cNvPr>
          <p:cNvCxnSpPr>
            <a:cxnSpLocks/>
          </p:cNvCxnSpPr>
          <p:nvPr/>
        </p:nvCxnSpPr>
        <p:spPr>
          <a:xfrm flipH="1">
            <a:off x="1411358" y="1944412"/>
            <a:ext cx="13252" cy="6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45024E3-9691-46DC-9AB0-66C24D3EF612}"/>
              </a:ext>
            </a:extLst>
          </p:cNvPr>
          <p:cNvSpPr/>
          <p:nvPr/>
        </p:nvSpPr>
        <p:spPr>
          <a:xfrm>
            <a:off x="132522" y="2590110"/>
            <a:ext cx="2663683" cy="9144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A=int(input(“Insert a number”))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2F7F23-AE4A-402B-B358-CF2FA3D0E104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424610" y="3504510"/>
            <a:ext cx="39754" cy="59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CDCDF40-58BA-4E54-93E3-0ED02B36AA28}"/>
              </a:ext>
            </a:extLst>
          </p:cNvPr>
          <p:cNvSpPr/>
          <p:nvPr/>
        </p:nvSpPr>
        <p:spPr>
          <a:xfrm>
            <a:off x="132523" y="4078908"/>
            <a:ext cx="2763077" cy="1020417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B=int(input(“Insert a number”))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E15CFE9-D457-44AA-8354-FD5EB68B7B2B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1815824" y="4797563"/>
            <a:ext cx="930414" cy="15339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40D94DEE-6DEF-49EA-B9A8-BBB1FBF56598}"/>
              </a:ext>
            </a:extLst>
          </p:cNvPr>
          <p:cNvSpPr/>
          <p:nvPr/>
        </p:nvSpPr>
        <p:spPr>
          <a:xfrm>
            <a:off x="2948607" y="5092491"/>
            <a:ext cx="2763077" cy="104029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C=int(input(“Insert a number”))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024561-12C2-4DBB-BB8E-EA4F1AAA4194}"/>
              </a:ext>
            </a:extLst>
          </p:cNvPr>
          <p:cNvCxnSpPr/>
          <p:nvPr/>
        </p:nvCxnSpPr>
        <p:spPr>
          <a:xfrm flipV="1">
            <a:off x="4317314" y="4360069"/>
            <a:ext cx="0" cy="7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B635AA-0A5C-4E11-B6EC-2225E7E044E0}"/>
              </a:ext>
            </a:extLst>
          </p:cNvPr>
          <p:cNvCxnSpPr/>
          <p:nvPr/>
        </p:nvCxnSpPr>
        <p:spPr>
          <a:xfrm flipV="1">
            <a:off x="4317314" y="3229669"/>
            <a:ext cx="0" cy="42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6C0A75-DD84-4268-A87B-5D1308805CBD}"/>
              </a:ext>
            </a:extLst>
          </p:cNvPr>
          <p:cNvCxnSpPr/>
          <p:nvPr/>
        </p:nvCxnSpPr>
        <p:spPr>
          <a:xfrm flipV="1">
            <a:off x="4373217" y="1978164"/>
            <a:ext cx="0" cy="54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5F7FAE7-B15F-4169-AE1D-84C1D8BB8444}"/>
              </a:ext>
            </a:extLst>
          </p:cNvPr>
          <p:cNvCxnSpPr>
            <a:cxnSpLocks/>
          </p:cNvCxnSpPr>
          <p:nvPr/>
        </p:nvCxnSpPr>
        <p:spPr>
          <a:xfrm>
            <a:off x="5030854" y="1633610"/>
            <a:ext cx="1184416" cy="344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FDE267C-F5BB-45EA-B18E-8B272C725229}"/>
              </a:ext>
            </a:extLst>
          </p:cNvPr>
          <p:cNvSpPr/>
          <p:nvPr/>
        </p:nvSpPr>
        <p:spPr>
          <a:xfrm>
            <a:off x="6215270" y="1582809"/>
            <a:ext cx="1622555" cy="80244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8E0B2B-1907-44A2-ADF4-8D4954C8353D}"/>
              </a:ext>
            </a:extLst>
          </p:cNvPr>
          <p:cNvCxnSpPr>
            <a:stCxn id="25" idx="2"/>
          </p:cNvCxnSpPr>
          <p:nvPr/>
        </p:nvCxnSpPr>
        <p:spPr>
          <a:xfrm flipH="1">
            <a:off x="7010400" y="2385254"/>
            <a:ext cx="16148" cy="59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27F367B-A0C0-4B6F-88F6-7100ABC1536C}"/>
              </a:ext>
            </a:extLst>
          </p:cNvPr>
          <p:cNvSpPr/>
          <p:nvPr/>
        </p:nvSpPr>
        <p:spPr>
          <a:xfrm>
            <a:off x="6288777" y="2947161"/>
            <a:ext cx="1502046" cy="84482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24DBCE-3D09-4E28-A7A5-C4D3442C9DE1}"/>
              </a:ext>
            </a:extLst>
          </p:cNvPr>
          <p:cNvCxnSpPr>
            <a:stCxn id="28" idx="2"/>
          </p:cNvCxnSpPr>
          <p:nvPr/>
        </p:nvCxnSpPr>
        <p:spPr>
          <a:xfrm flipH="1">
            <a:off x="7026547" y="3791987"/>
            <a:ext cx="13253" cy="62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24CC03FC-9214-45DE-9B49-6AA1FC60AF4B}"/>
              </a:ext>
            </a:extLst>
          </p:cNvPr>
          <p:cNvSpPr/>
          <p:nvPr/>
        </p:nvSpPr>
        <p:spPr>
          <a:xfrm>
            <a:off x="6196230" y="4413802"/>
            <a:ext cx="1622554" cy="96885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Print(d)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8AAFF51-87E8-4DAF-B66A-15EA1EC50CE8}"/>
              </a:ext>
            </a:extLst>
          </p:cNvPr>
          <p:cNvCxnSpPr>
            <a:stCxn id="31" idx="2"/>
          </p:cNvCxnSpPr>
          <p:nvPr/>
        </p:nvCxnSpPr>
        <p:spPr>
          <a:xfrm rot="16200000" flipH="1">
            <a:off x="7186991" y="5203173"/>
            <a:ext cx="866850" cy="1225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00F821E1-B167-4F4D-AEE5-C6B37405E0FB}"/>
              </a:ext>
            </a:extLst>
          </p:cNvPr>
          <p:cNvSpPr/>
          <p:nvPr/>
        </p:nvSpPr>
        <p:spPr>
          <a:xfrm>
            <a:off x="8233326" y="5861258"/>
            <a:ext cx="1484244" cy="714926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CA7CBA8E-821A-40EB-9684-0635896720E2}"/>
              </a:ext>
            </a:extLst>
          </p:cNvPr>
          <p:cNvSpPr/>
          <p:nvPr/>
        </p:nvSpPr>
        <p:spPr>
          <a:xfrm>
            <a:off x="3107636" y="1245362"/>
            <a:ext cx="2141469" cy="74439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F=(</a:t>
            </a:r>
            <a:r>
              <a:rPr lang="en-US" dirty="0" err="1"/>
              <a:t>a+b+c</a:t>
            </a:r>
            <a:r>
              <a:rPr lang="en-US" dirty="0"/>
              <a:t>)-d-e</a:t>
            </a:r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B697C4C3-9231-4125-969A-9EA08CF1F6CE}"/>
              </a:ext>
            </a:extLst>
          </p:cNvPr>
          <p:cNvSpPr/>
          <p:nvPr/>
        </p:nvSpPr>
        <p:spPr>
          <a:xfrm>
            <a:off x="3220281" y="2538830"/>
            <a:ext cx="2257217" cy="690839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E=min(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4749CBAF-44A4-4FDB-976D-EBE2CAA8A01F}"/>
              </a:ext>
            </a:extLst>
          </p:cNvPr>
          <p:cNvSpPr/>
          <p:nvPr/>
        </p:nvSpPr>
        <p:spPr>
          <a:xfrm>
            <a:off x="3180524" y="3709817"/>
            <a:ext cx="2357223" cy="650252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D=max(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801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495B-AB59-4C85-A4EB-6BA81189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E17A-EF17-43E4-8E51-428BC289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848140"/>
            <a:ext cx="11860696" cy="591046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1D1FF56-0FDD-4E3B-9DC4-DB5F86E26546}"/>
              </a:ext>
            </a:extLst>
          </p:cNvPr>
          <p:cNvSpPr/>
          <p:nvPr/>
        </p:nvSpPr>
        <p:spPr>
          <a:xfrm>
            <a:off x="1027043" y="979971"/>
            <a:ext cx="2179983" cy="702366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DBB97-5BC2-48D8-9676-CEF91E388266}"/>
              </a:ext>
            </a:extLst>
          </p:cNvPr>
          <p:cNvCxnSpPr>
            <a:cxnSpLocks/>
          </p:cNvCxnSpPr>
          <p:nvPr/>
        </p:nvCxnSpPr>
        <p:spPr>
          <a:xfrm flipH="1">
            <a:off x="2133600" y="1682337"/>
            <a:ext cx="6626" cy="43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7AFCF146-0EDD-4124-AA79-B2DFBE4CCB79}"/>
              </a:ext>
            </a:extLst>
          </p:cNvPr>
          <p:cNvSpPr/>
          <p:nvPr/>
        </p:nvSpPr>
        <p:spPr>
          <a:xfrm>
            <a:off x="454715" y="2093153"/>
            <a:ext cx="3357770" cy="102041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U=int(input(“write a number”” “)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90EBCC-603A-4D13-A124-1CF14B0E90A8}"/>
              </a:ext>
            </a:extLst>
          </p:cNvPr>
          <p:cNvCxnSpPr>
            <a:stCxn id="7" idx="4"/>
          </p:cNvCxnSpPr>
          <p:nvPr/>
        </p:nvCxnSpPr>
        <p:spPr>
          <a:xfrm flipH="1">
            <a:off x="2117034" y="3113571"/>
            <a:ext cx="16566" cy="59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5C6DD78B-8743-4CA2-B7D2-8F85909F8F8F}"/>
              </a:ext>
            </a:extLst>
          </p:cNvPr>
          <p:cNvSpPr/>
          <p:nvPr/>
        </p:nvSpPr>
        <p:spPr>
          <a:xfrm>
            <a:off x="296021" y="3703809"/>
            <a:ext cx="3516464" cy="1020418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Finn=list(range(1,u))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B091CB-47B3-4315-AB54-9B2CC7CE9E50}"/>
              </a:ext>
            </a:extLst>
          </p:cNvPr>
          <p:cNvCxnSpPr/>
          <p:nvPr/>
        </p:nvCxnSpPr>
        <p:spPr>
          <a:xfrm>
            <a:off x="2125317" y="4730682"/>
            <a:ext cx="14909" cy="7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FC4EECE7-22C4-4C75-9FAB-D95015CC6CF8}"/>
              </a:ext>
            </a:extLst>
          </p:cNvPr>
          <p:cNvSpPr/>
          <p:nvPr/>
        </p:nvSpPr>
        <p:spPr>
          <a:xfrm>
            <a:off x="454715" y="5486400"/>
            <a:ext cx="2974285" cy="687904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D=0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4955BB7-7389-4DB6-89CA-D4785D8A1453}"/>
              </a:ext>
            </a:extLst>
          </p:cNvPr>
          <p:cNvCxnSpPr>
            <a:stCxn id="13" idx="5"/>
          </p:cNvCxnSpPr>
          <p:nvPr/>
        </p:nvCxnSpPr>
        <p:spPr>
          <a:xfrm>
            <a:off x="3131572" y="5830352"/>
            <a:ext cx="1714748" cy="5875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6220FD4-B83F-435B-8D96-2461DA6C8132}"/>
              </a:ext>
            </a:extLst>
          </p:cNvPr>
          <p:cNvSpPr/>
          <p:nvPr/>
        </p:nvSpPr>
        <p:spPr>
          <a:xfrm>
            <a:off x="4818077" y="5518796"/>
            <a:ext cx="2974285" cy="121064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finn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EDCF-3435-4338-81E0-559EBEF9B101}"/>
              </a:ext>
            </a:extLst>
          </p:cNvPr>
          <p:cNvCxnSpPr/>
          <p:nvPr/>
        </p:nvCxnSpPr>
        <p:spPr>
          <a:xfrm flipV="1">
            <a:off x="6250470" y="4724227"/>
            <a:ext cx="0" cy="76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EF053DA4-6E90-4763-B09B-D2BB2ADB3379}"/>
              </a:ext>
            </a:extLst>
          </p:cNvPr>
          <p:cNvSpPr/>
          <p:nvPr/>
        </p:nvSpPr>
        <p:spPr>
          <a:xfrm>
            <a:off x="4998393" y="1848678"/>
            <a:ext cx="2613652" cy="10204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d=d + x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4482EB4-CA39-4851-B279-B43462A62A61}"/>
              </a:ext>
            </a:extLst>
          </p:cNvPr>
          <p:cNvSpPr/>
          <p:nvPr/>
        </p:nvSpPr>
        <p:spPr>
          <a:xfrm>
            <a:off x="4998393" y="3445048"/>
            <a:ext cx="2613652" cy="128563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en-US" dirty="0" err="1"/>
              <a:t>i</a:t>
            </a:r>
            <a:r>
              <a:rPr lang="en-US" dirty="0"/>
              <a:t>**3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E52AE9-0158-425B-9760-FF4039F55CBC}"/>
              </a:ext>
            </a:extLst>
          </p:cNvPr>
          <p:cNvCxnSpPr/>
          <p:nvPr/>
        </p:nvCxnSpPr>
        <p:spPr>
          <a:xfrm flipV="1">
            <a:off x="6305219" y="2869096"/>
            <a:ext cx="0" cy="57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C60DD96-E2DC-4021-9BE6-11E7FE4AC5E5}"/>
              </a:ext>
            </a:extLst>
          </p:cNvPr>
          <p:cNvCxnSpPr/>
          <p:nvPr/>
        </p:nvCxnSpPr>
        <p:spPr>
          <a:xfrm>
            <a:off x="7612045" y="2120348"/>
            <a:ext cx="763329" cy="2385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FB770DEA-8A5E-4F14-9940-7EA3E67AC941}"/>
              </a:ext>
            </a:extLst>
          </p:cNvPr>
          <p:cNvSpPr/>
          <p:nvPr/>
        </p:nvSpPr>
        <p:spPr>
          <a:xfrm>
            <a:off x="8375374" y="1848678"/>
            <a:ext cx="1850323" cy="1122864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C40DB9-E611-40B4-9631-919C0FF15FB1}"/>
              </a:ext>
            </a:extLst>
          </p:cNvPr>
          <p:cNvCxnSpPr>
            <a:stCxn id="31" idx="2"/>
          </p:cNvCxnSpPr>
          <p:nvPr/>
        </p:nvCxnSpPr>
        <p:spPr>
          <a:xfrm>
            <a:off x="9300536" y="2971542"/>
            <a:ext cx="2490" cy="47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422496BE-821D-49ED-A3C1-00837ADCA5B9}"/>
              </a:ext>
            </a:extLst>
          </p:cNvPr>
          <p:cNvSpPr/>
          <p:nvPr/>
        </p:nvSpPr>
        <p:spPr>
          <a:xfrm>
            <a:off x="8343912" y="3413593"/>
            <a:ext cx="1731054" cy="75860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63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287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Flowcharts for Lab Exercise One</vt:lpstr>
      <vt:lpstr>Exercise one </vt:lpstr>
      <vt:lpstr>Exercise two</vt:lpstr>
      <vt:lpstr>Exercise three</vt:lpstr>
      <vt:lpstr>Exercise Four</vt:lpstr>
      <vt:lpstr>Exercise five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 for Lab Exercise One</dc:title>
  <dc:creator>Isaac Omotoye</dc:creator>
  <cp:lastModifiedBy>Isaac Omotoye</cp:lastModifiedBy>
  <cp:revision>2</cp:revision>
  <dcterms:created xsi:type="dcterms:W3CDTF">2021-04-20T01:12:49Z</dcterms:created>
  <dcterms:modified xsi:type="dcterms:W3CDTF">2021-04-20T07:37:26Z</dcterms:modified>
</cp:coreProperties>
</file>