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104" d="100"/>
          <a:sy n="104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C7C7-AF55-0741-967E-CB005C686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CC143-462F-DA4C-A17F-0003CC3DE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93C7-9605-5B4B-AD9E-18E55063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C56C-63B8-1E48-B686-94D4A08D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1485-1BB9-6749-BD3A-598CDF4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86AB-E4D2-D84D-B520-CA584B8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882CF-CD12-844E-A4B9-F80818E0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8D19-B9B7-F94E-9D36-C1B6E4C6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99CD-19F0-BB46-9BE7-5580B96D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57C1-10E4-E744-9CEE-CF061012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DEE6E-A7B4-9142-A5AB-6BACBD6D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24C0-24A4-0740-9BB5-C6E910B6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EBC8-2D76-B44E-91E2-B56618E5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A39B-F7E7-BA41-A985-D74D1301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1345-CC5B-0D4D-9A27-EED6393E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5D2D-BB70-604C-865E-BE9CF767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6FF8-E41E-EB4F-AFA3-0D81E8DC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23F6-F26A-5145-9B7A-9210421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298F-6441-634B-BD25-FCE9383A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7064-7216-8548-B9C5-217290AC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0867-A913-1A40-BAB1-EDC3B50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9ADC-CD9C-B945-9928-3C306A8E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BE31-FC84-F94C-B92E-7ABA09A9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AF94-AAAF-FB41-B2ED-17509601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5081-A535-144F-93B5-23E880C7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5396-9655-AE41-9D27-61043C9A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945C-B800-3145-A5F6-7132D4A5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24D45-0F8E-E847-B9F8-DE77D5C3F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9D4A-6C25-6743-B843-AF24715E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15F9-5ED6-7F4E-B451-678BE03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0A306-6F2C-A240-BFF2-4805F0F5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C9A9-AFF2-C54E-A84D-E54B6868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325A-ADF8-704C-B8F0-0877332B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B787C-9071-C549-9D6E-5CA27374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20E9B-E998-4E4B-88DA-ADB0DA4D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C4D9C-FD38-3042-9FC6-D495882F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1470D-57B4-5543-8436-290B0E0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E026B-2EBD-144B-864E-6B4BBA3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9D92B-FFFC-554E-AF16-31778BDE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5EE9-0D56-7B4A-A36A-3FBE6BE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439F1-228B-AB4A-8C51-16523FE0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DD68C-309A-984C-B1E6-931C70A9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A36D-13A2-2B4D-AD6A-226EE0F1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F8649-6BF9-364E-A271-6E9088C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F7802-80FD-B14D-A9FE-9C5EE0A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00F3-B5EE-E845-9581-B0CC5BC0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C5AE-4419-B941-91C0-7457511E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5738-0E1D-A74C-B020-4511923B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6AF53-F593-6645-91AB-DE823ABAF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83DB8-9416-9044-BAB3-1E8DD48F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3FCB-FF47-0D40-B128-5D88533F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270D-FD3E-A34C-913B-28F9AAAF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5266-5A4D-1F4F-9174-852ACA0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6DA3D-819B-1048-B271-59F49517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8643F-8334-C143-B600-BCC66C74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9B20-307D-DA43-B3ED-C5A1B301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36EF-90EF-BC4E-9689-EC0F8AD9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6253F-2292-2F47-9EFC-BA1124F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D4C79-050D-C344-9319-4B6C088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234E-3BEC-C141-9050-2BF3E27C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A5BB-A854-6849-AFD6-DF7777890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0208-CBE3-D248-A80C-04D1C9F36009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D618-D553-644A-93D4-8E2963359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5AE4-9958-9E4D-A0CB-03198654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E525-BC15-AD47-A9A7-877D3F4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199D93-A556-F947-84E2-C300017C3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81" y="0"/>
            <a:ext cx="9144000" cy="1741661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HW4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Damin Xia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1: prior is normal (from top left to bottom right: E1, E2, E3, E4, sigma)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936D0-E82F-B247-8BD2-CA59C440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5" y="1123664"/>
            <a:ext cx="3625717" cy="2719288"/>
          </a:xfrm>
          <a:prstGeom prst="rect">
            <a:avLst/>
          </a:prstGeom>
        </p:spPr>
      </p:pic>
      <p:pic>
        <p:nvPicPr>
          <p:cNvPr id="7" name="Picture 6" descr="A picture containing organ&#10;&#10;Description automatically generated">
            <a:extLst>
              <a:ext uri="{FF2B5EF4-FFF2-40B4-BE49-F238E27FC236}">
                <a16:creationId xmlns:a16="http://schemas.microsoft.com/office/drawing/2014/main" id="{A2ED344C-3F5F-7F42-B095-0B65F293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884" y="1123664"/>
            <a:ext cx="3625718" cy="2719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EB653-44EA-8444-8B92-31AA9975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03" y="1070142"/>
            <a:ext cx="3871598" cy="2903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2744A-B246-F149-9C7A-3AF07D91B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863" y="3876932"/>
            <a:ext cx="3974757" cy="2981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9F2D8-8208-DB40-9691-76556C319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743" y="3876932"/>
            <a:ext cx="3974757" cy="29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93D0-6E64-0C49-B097-F4C901ED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2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2 : prior is uniform(from top left to bottom right: E1, E2, E3, E4, sigma)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0110-E570-F445-81C3-040C9291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70" y="1087394"/>
            <a:ext cx="3393989" cy="2545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2320C-6D42-0D4F-932E-922D82B9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59" y="1087394"/>
            <a:ext cx="3393989" cy="2545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525B7-6694-0F41-A777-4BA1B293E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848" y="1087396"/>
            <a:ext cx="3393987" cy="254549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0FF623C-5335-474E-863B-EEB475BA1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733" y="3632886"/>
            <a:ext cx="3777164" cy="2832873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D19E963-AB49-E64E-A7EF-C22BE6307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897" y="3832181"/>
            <a:ext cx="3393986" cy="25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8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Damin</dc:creator>
  <cp:lastModifiedBy>Xia, Damin</cp:lastModifiedBy>
  <cp:revision>2</cp:revision>
  <dcterms:created xsi:type="dcterms:W3CDTF">2020-02-08T21:10:07Z</dcterms:created>
  <dcterms:modified xsi:type="dcterms:W3CDTF">2020-02-08T21:21:18Z</dcterms:modified>
</cp:coreProperties>
</file>