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2" r:id="rId5"/>
    <p:sldId id="263" r:id="rId6"/>
    <p:sldId id="259" r:id="rId7"/>
    <p:sldId id="260" r:id="rId8"/>
    <p:sldId id="261"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2/28/2021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2/28/2021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2895600"/>
            <a:ext cx="7696200" cy="990600"/>
          </a:xfrm>
        </p:spPr>
        <p:txBody>
          <a:bodyPr/>
          <a:lstStyle/>
          <a:p>
            <a:pPr algn="ctr"/>
            <a:r>
              <a:rPr lang="en-US" dirty="0" smtClean="0"/>
              <a:t>SMART IRRIGATION</a:t>
            </a:r>
            <a:endParaRPr lang="en-US" dirty="0"/>
          </a:p>
        </p:txBody>
      </p:sp>
      <p:pic>
        <p:nvPicPr>
          <p:cNvPr id="1026" name="Picture 2"/>
          <p:cNvPicPr>
            <a:picLocks noChangeAspect="1" noChangeArrowheads="1"/>
          </p:cNvPicPr>
          <p:nvPr/>
        </p:nvPicPr>
        <p:blipFill>
          <a:blip r:embed="rId2"/>
          <a:srcRect l="33968" t="45833" r="34993" b="36459"/>
          <a:stretch>
            <a:fillRect/>
          </a:stretch>
        </p:blipFill>
        <p:spPr bwMode="auto">
          <a:xfrm>
            <a:off x="2590800" y="1143000"/>
            <a:ext cx="4038600" cy="12954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143000"/>
            <a:ext cx="8305800" cy="1143000"/>
          </a:xfrm>
        </p:spPr>
        <p:txBody>
          <a:bodyPr>
            <a:normAutofit fontScale="90000"/>
          </a:bodyPr>
          <a:lstStyle/>
          <a:p>
            <a:r>
              <a:rPr lang="en-US" dirty="0" smtClean="0"/>
              <a:t>Team: Smart EC</a:t>
            </a:r>
            <a:br>
              <a:rPr lang="en-US" dirty="0" smtClean="0"/>
            </a:br>
            <a:r>
              <a:rPr lang="en-US" dirty="0" smtClean="0"/>
              <a:t>College: </a:t>
            </a:r>
            <a:r>
              <a:rPr lang="en-US" dirty="0" err="1" smtClean="0"/>
              <a:t>Nirma</a:t>
            </a:r>
            <a:r>
              <a:rPr lang="en-US" dirty="0" smtClean="0"/>
              <a:t> University</a:t>
            </a:r>
            <a:endParaRPr lang="en-US" dirty="0"/>
          </a:p>
        </p:txBody>
      </p:sp>
      <p:sp>
        <p:nvSpPr>
          <p:cNvPr id="4" name="Subtitle 3"/>
          <p:cNvSpPr>
            <a:spLocks noGrp="1"/>
          </p:cNvSpPr>
          <p:nvPr>
            <p:ph type="subTitle" idx="4294967295"/>
          </p:nvPr>
        </p:nvSpPr>
        <p:spPr>
          <a:xfrm>
            <a:off x="609600" y="2514600"/>
            <a:ext cx="6400800" cy="3505200"/>
          </a:xfrm>
        </p:spPr>
        <p:txBody>
          <a:bodyPr/>
          <a:lstStyle/>
          <a:p>
            <a:r>
              <a:rPr lang="en-US" sz="2800" b="1" dirty="0" err="1" smtClean="0"/>
              <a:t>Damini</a:t>
            </a:r>
            <a:r>
              <a:rPr lang="en-US" sz="2800" b="1" dirty="0" smtClean="0"/>
              <a:t> Rathi-</a:t>
            </a:r>
            <a:r>
              <a:rPr lang="en-US" sz="2400" dirty="0" smtClean="0"/>
              <a:t>18bec023@nirmauni.ac.in </a:t>
            </a:r>
          </a:p>
          <a:p>
            <a:r>
              <a:rPr lang="en-US" sz="2800" dirty="0" err="1" smtClean="0"/>
              <a:t>Divyansh</a:t>
            </a:r>
            <a:r>
              <a:rPr lang="en-US" sz="2800" dirty="0" smtClean="0"/>
              <a:t> </a:t>
            </a:r>
            <a:r>
              <a:rPr lang="en-US" sz="2800" dirty="0" smtClean="0"/>
              <a:t>Rai</a:t>
            </a:r>
            <a:endParaRPr lang="en-US" sz="2800" dirty="0" smtClean="0"/>
          </a:p>
          <a:p>
            <a:r>
              <a:rPr lang="en-US" sz="2800" dirty="0" err="1" smtClean="0"/>
              <a:t>Shubham</a:t>
            </a:r>
            <a:r>
              <a:rPr lang="en-US" sz="2800" dirty="0" smtClean="0"/>
              <a:t> </a:t>
            </a:r>
            <a:r>
              <a:rPr lang="en-US" sz="2800" dirty="0" err="1" smtClean="0"/>
              <a:t>Soni</a:t>
            </a:r>
            <a:endParaRPr lang="en-US" sz="2800" dirty="0" smtClean="0"/>
          </a:p>
          <a:p>
            <a:r>
              <a:rPr lang="en-US" sz="2800" dirty="0" err="1" smtClean="0"/>
              <a:t>Maitry</a:t>
            </a:r>
            <a:r>
              <a:rPr lang="en-US" sz="2800" dirty="0" smtClean="0"/>
              <a:t> </a:t>
            </a:r>
            <a:r>
              <a:rPr lang="en-US" sz="2800" dirty="0" err="1" smtClean="0"/>
              <a:t>Dumaswala</a:t>
            </a:r>
            <a:endParaRPr lang="en-US" sz="2800" dirty="0" smtClean="0"/>
          </a:p>
          <a:p>
            <a:r>
              <a:rPr lang="en-US" sz="2800" dirty="0" err="1" smtClean="0"/>
              <a:t>Virag</a:t>
            </a:r>
            <a:r>
              <a:rPr lang="en-US" sz="2800" dirty="0" smtClean="0"/>
              <a:t> Shah</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To bring automation in the field of farming. Farmer can control farming activities like irrigation, crop monitoring using an android application.</a:t>
            </a:r>
          </a:p>
          <a:p>
            <a:r>
              <a:rPr lang="en-US" dirty="0" smtClean="0"/>
              <a:t> To build smart farm which guides the farmer about soil parameters like moisture , pH</a:t>
            </a:r>
            <a:r>
              <a:rPr lang="en-US" dirty="0" smtClean="0"/>
              <a:t>, etc</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r>
              <a:rPr lang="en-US" dirty="0" smtClean="0"/>
              <a:t>We are making a smart farm blended with sensors and IOT platform that brings the useful data of soil like moisture, humidity, ph, temperature, etc to the cloud(internet) which can be monitored by the farmer anytime on an android application and on that basis of the predicted rainfall, market prices of the crops and obtained soil data through sensors the application itself suggests which crop to be grown to get maximum profit on the basis of present soil conditions.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pPr>
              <a:buNone/>
            </a:pPr>
            <a:r>
              <a:rPr lang="en-US" dirty="0" smtClean="0"/>
              <a:t>    Exact Problem Automated smart farm solves the following problems: </a:t>
            </a:r>
          </a:p>
          <a:p>
            <a:r>
              <a:rPr lang="en-US" dirty="0" smtClean="0"/>
              <a:t>problem of irrigation. </a:t>
            </a:r>
          </a:p>
          <a:p>
            <a:r>
              <a:rPr lang="en-US" dirty="0" smtClean="0"/>
              <a:t>Soil watering and irrigation </a:t>
            </a:r>
            <a:r>
              <a:rPr lang="en-US" dirty="0" smtClean="0"/>
              <a:t>can </a:t>
            </a:r>
            <a:r>
              <a:rPr lang="en-US" dirty="0" smtClean="0"/>
              <a:t>controlled using mobile phone without visiting farm through </a:t>
            </a:r>
            <a:r>
              <a:rPr lang="en-US" dirty="0" smtClean="0"/>
              <a:t>IOT.</a:t>
            </a:r>
            <a:endParaRPr lang="en-US" dirty="0" smtClean="0"/>
          </a:p>
          <a:p>
            <a:r>
              <a:rPr lang="en-US" dirty="0" smtClean="0"/>
              <a:t>crop monitoring can done using image processing through drone photography which can be controlled using phone.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3074" name="Picture 2"/>
          <p:cNvPicPr>
            <a:picLocks noGrp="1" noChangeAspect="1" noChangeArrowheads="1"/>
          </p:cNvPicPr>
          <p:nvPr>
            <p:ph idx="1"/>
          </p:nvPr>
        </p:nvPicPr>
        <p:blipFill>
          <a:blip r:embed="rId2"/>
          <a:srcRect l="30480" t="14937" r="30480" b="20832"/>
          <a:stretch>
            <a:fillRect/>
          </a:stretch>
        </p:blipFill>
        <p:spPr bwMode="auto">
          <a:xfrm>
            <a:off x="2514600" y="2133600"/>
            <a:ext cx="4648200" cy="429958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a:t>
            </a:r>
            <a:endParaRPr lang="en-US" dirty="0"/>
          </a:p>
        </p:txBody>
      </p:sp>
      <p:pic>
        <p:nvPicPr>
          <p:cNvPr id="2050" name="Picture 2"/>
          <p:cNvPicPr>
            <a:picLocks noGrp="1" noChangeAspect="1" noChangeArrowheads="1"/>
          </p:cNvPicPr>
          <p:nvPr>
            <p:ph idx="1"/>
          </p:nvPr>
        </p:nvPicPr>
        <p:blipFill>
          <a:blip r:embed="rId2"/>
          <a:srcRect l="21695" t="21881" r="21696" b="19096"/>
          <a:stretch>
            <a:fillRect/>
          </a:stretch>
        </p:blipFill>
        <p:spPr bwMode="auto">
          <a:xfrm>
            <a:off x="1295400" y="2133600"/>
            <a:ext cx="6535270" cy="383102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Expansion and </a:t>
            </a:r>
            <a:r>
              <a:rPr lang="en-US" dirty="0" smtClean="0"/>
              <a:t>Benefits</a:t>
            </a:r>
            <a:endParaRPr lang="en-US" dirty="0"/>
          </a:p>
        </p:txBody>
      </p:sp>
      <p:sp>
        <p:nvSpPr>
          <p:cNvPr id="3" name="Content Placeholder 2"/>
          <p:cNvSpPr>
            <a:spLocks noGrp="1"/>
          </p:cNvSpPr>
          <p:nvPr>
            <p:ph idx="1"/>
          </p:nvPr>
        </p:nvSpPr>
        <p:spPr>
          <a:xfrm>
            <a:off x="457200" y="2209800"/>
            <a:ext cx="8229600" cy="4114800"/>
          </a:xfrm>
        </p:spPr>
        <p:txBody>
          <a:bodyPr>
            <a:normAutofit/>
          </a:bodyPr>
          <a:lstStyle/>
          <a:p>
            <a:r>
              <a:rPr lang="en-US" dirty="0" smtClean="0"/>
              <a:t>A digital analysis wing can be made by the government for farming sector analysis and statistics. </a:t>
            </a:r>
          </a:p>
          <a:p>
            <a:r>
              <a:rPr lang="en-US" dirty="0" smtClean="0"/>
              <a:t>Smart decisions regarding farming can be taken by farmers for maximum economic growth. </a:t>
            </a:r>
          </a:p>
          <a:p>
            <a:r>
              <a:rPr lang="en-US" dirty="0" smtClean="0"/>
              <a:t>Automated farming </a:t>
            </a:r>
            <a:r>
              <a:rPr lang="en-US" dirty="0" smtClean="0"/>
              <a:t>activities (</a:t>
            </a:r>
            <a:r>
              <a:rPr lang="en-US" dirty="0" smtClean="0"/>
              <a:t>irrigation</a:t>
            </a:r>
            <a:r>
              <a:rPr lang="en-US" dirty="0" smtClean="0"/>
              <a:t>, fertilization</a:t>
            </a:r>
            <a:r>
              <a:rPr lang="en-US" dirty="0" smtClean="0"/>
              <a:t>) flexible crop monitoring from phone runtime governmental monitoring system for nation/state wise analysis of </a:t>
            </a:r>
            <a:r>
              <a:rPr lang="en-US" dirty="0" smtClean="0"/>
              <a:t>agriculture</a:t>
            </a:r>
            <a:r>
              <a:rPr lang="en-US" dirty="0" smtClean="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8229600" cy="1066800"/>
          </a:xfrm>
        </p:spPr>
        <p:txBody>
          <a:bodyPr/>
          <a:lstStyle/>
          <a:p>
            <a:pPr algn="ctr"/>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TotalTime>
  <Words>262</Words>
  <Application>Microsoft Office PowerPoint</Application>
  <PresentationFormat>On-screen Show (4:3)</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Constantia</vt:lpstr>
      <vt:lpstr>Wingdings 2</vt:lpstr>
      <vt:lpstr>Flow</vt:lpstr>
      <vt:lpstr>SMART IRRIGATION</vt:lpstr>
      <vt:lpstr>Team: Smart EC College: Nirma University</vt:lpstr>
      <vt:lpstr>Problem Statement</vt:lpstr>
      <vt:lpstr>Solution</vt:lpstr>
      <vt:lpstr>Solution</vt:lpstr>
      <vt:lpstr>Block Diagram</vt:lpstr>
      <vt:lpstr>Circuit Diagram</vt:lpstr>
      <vt:lpstr>Future Expansion and Benefits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dc:title>
  <dc:creator>Virag Shah</dc:creator>
  <cp:lastModifiedBy>Admin</cp:lastModifiedBy>
  <cp:revision>3</cp:revision>
  <dcterms:created xsi:type="dcterms:W3CDTF">2006-08-16T00:00:00Z</dcterms:created>
  <dcterms:modified xsi:type="dcterms:W3CDTF">2021-02-28T08:13:42Z</dcterms:modified>
</cp:coreProperties>
</file>