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66" r:id="rId7"/>
    <p:sldId id="259" r:id="rId8"/>
    <p:sldId id="260" r:id="rId9"/>
    <p:sldId id="267" r:id="rId10"/>
    <p:sldId id="261"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28-Feb-21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28-Feb-21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895600"/>
            <a:ext cx="7696200" cy="990600"/>
          </a:xfrm>
        </p:spPr>
        <p:txBody>
          <a:bodyPr/>
          <a:lstStyle/>
          <a:p>
            <a:pPr algn="ctr"/>
            <a:r>
              <a:rPr lang="en-US" dirty="0" smtClean="0"/>
              <a:t>SMART IRRIGATION</a:t>
            </a:r>
            <a:endParaRPr lang="en-US" dirty="0"/>
          </a:p>
        </p:txBody>
      </p:sp>
      <p:pic>
        <p:nvPicPr>
          <p:cNvPr id="1026" name="Picture 2"/>
          <p:cNvPicPr>
            <a:picLocks noChangeAspect="1" noChangeArrowheads="1"/>
          </p:cNvPicPr>
          <p:nvPr/>
        </p:nvPicPr>
        <p:blipFill>
          <a:blip r:embed="rId2"/>
          <a:srcRect l="33968" t="45833" r="34993" b="36459"/>
          <a:stretch>
            <a:fillRect/>
          </a:stretch>
        </p:blipFill>
        <p:spPr bwMode="auto">
          <a:xfrm>
            <a:off x="2590800" y="1143000"/>
            <a:ext cx="4038600" cy="1295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Expansion and Benefits</a:t>
            </a:r>
            <a:endParaRPr lang="en-US" dirty="0"/>
          </a:p>
        </p:txBody>
      </p:sp>
      <p:sp>
        <p:nvSpPr>
          <p:cNvPr id="3" name="Content Placeholder 2"/>
          <p:cNvSpPr>
            <a:spLocks noGrp="1"/>
          </p:cNvSpPr>
          <p:nvPr>
            <p:ph idx="1"/>
          </p:nvPr>
        </p:nvSpPr>
        <p:spPr>
          <a:xfrm>
            <a:off x="457200" y="2209800"/>
            <a:ext cx="8229600" cy="4114800"/>
          </a:xfrm>
        </p:spPr>
        <p:txBody>
          <a:bodyPr>
            <a:normAutofit/>
          </a:bodyPr>
          <a:lstStyle/>
          <a:p>
            <a:r>
              <a:rPr lang="en-US" dirty="0" smtClean="0"/>
              <a:t>A digital analysis wing can be made </a:t>
            </a:r>
            <a:r>
              <a:rPr lang="en-US" dirty="0" smtClean="0"/>
              <a:t>by the </a:t>
            </a:r>
            <a:r>
              <a:rPr lang="en-US" dirty="0" smtClean="0"/>
              <a:t>government for farming sector analysis </a:t>
            </a:r>
            <a:r>
              <a:rPr lang="en-US" dirty="0" smtClean="0"/>
              <a:t>and statistics. </a:t>
            </a:r>
          </a:p>
          <a:p>
            <a:r>
              <a:rPr lang="en-US" dirty="0" smtClean="0"/>
              <a:t>Smart decisions </a:t>
            </a:r>
            <a:r>
              <a:rPr lang="en-US" dirty="0" smtClean="0"/>
              <a:t>regarding farming can be taken by farmers for maximum economic growth. </a:t>
            </a:r>
            <a:endParaRPr lang="en-US" dirty="0" smtClean="0"/>
          </a:p>
          <a:p>
            <a:r>
              <a:rPr lang="en-US" dirty="0" smtClean="0"/>
              <a:t>Automated </a:t>
            </a:r>
            <a:r>
              <a:rPr lang="en-US" dirty="0" smtClean="0"/>
              <a:t>farming activities(irrigation</a:t>
            </a:r>
            <a:r>
              <a:rPr lang="en-US" dirty="0" smtClean="0"/>
              <a:t>, fertilization</a:t>
            </a:r>
            <a:r>
              <a:rPr lang="en-US" dirty="0" smtClean="0"/>
              <a:t>) flexible crop </a:t>
            </a:r>
            <a:r>
              <a:rPr lang="en-US" dirty="0" smtClean="0"/>
              <a:t>monitoring </a:t>
            </a:r>
            <a:r>
              <a:rPr lang="en-US" dirty="0" smtClean="0"/>
              <a:t>from phone runtime governmental monitoring system for nation/state wise analysis of </a:t>
            </a:r>
            <a:r>
              <a:rPr lang="en-US" dirty="0" smtClean="0"/>
              <a:t>agriculture.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066800"/>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Automated Plant Watering </a:t>
            </a:r>
            <a:r>
              <a:rPr lang="en-US" dirty="0" smtClean="0"/>
              <a:t>System-</a:t>
            </a:r>
            <a:r>
              <a:rPr lang="en-US" i="1" dirty="0" smtClean="0"/>
              <a:t>By </a:t>
            </a:r>
            <a:r>
              <a:rPr lang="en-US" i="1" dirty="0" err="1" smtClean="0"/>
              <a:t>Ayan</a:t>
            </a:r>
            <a:r>
              <a:rPr lang="en-US" i="1" dirty="0" smtClean="0"/>
              <a:t> </a:t>
            </a:r>
            <a:r>
              <a:rPr lang="en-US" i="1" dirty="0" err="1" smtClean="0"/>
              <a:t>Pahwa</a:t>
            </a:r>
            <a:endParaRPr lang="en-US" i="1" dirty="0" smtClean="0"/>
          </a:p>
          <a:p>
            <a:r>
              <a:rPr lang="en-US" dirty="0" smtClean="0"/>
              <a:t>Crop Health Monitoring using GSM </a:t>
            </a:r>
            <a:r>
              <a:rPr lang="en-US" dirty="0" smtClean="0"/>
              <a:t>Technology, </a:t>
            </a:r>
            <a:r>
              <a:rPr lang="en-US" dirty="0" err="1" smtClean="0"/>
              <a:t>Mayuri</a:t>
            </a:r>
            <a:r>
              <a:rPr lang="en-US" dirty="0" smtClean="0"/>
              <a:t> Grace and </a:t>
            </a:r>
            <a:r>
              <a:rPr lang="en-US" dirty="0" err="1" smtClean="0"/>
              <a:t>Anjaly</a:t>
            </a:r>
            <a:r>
              <a:rPr lang="en-US" dirty="0" smtClean="0"/>
              <a:t> </a:t>
            </a:r>
            <a:r>
              <a:rPr lang="en-US" dirty="0" err="1" smtClean="0"/>
              <a:t>Mohanan</a:t>
            </a:r>
            <a:r>
              <a:rPr lang="en-US" dirty="0" smtClean="0"/>
              <a:t>, GRD Journals, May 2019.</a:t>
            </a:r>
          </a:p>
          <a:p>
            <a:r>
              <a:rPr lang="en-US" dirty="0" smtClean="0"/>
              <a:t>Automatic Watering System for My </a:t>
            </a:r>
            <a:r>
              <a:rPr lang="en-US" dirty="0" smtClean="0"/>
              <a:t>Plants-Project Hub.</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143000"/>
            <a:ext cx="8305800" cy="1143000"/>
          </a:xfrm>
        </p:spPr>
        <p:txBody>
          <a:bodyPr>
            <a:normAutofit fontScale="90000"/>
          </a:bodyPr>
          <a:lstStyle/>
          <a:p>
            <a:r>
              <a:rPr lang="en-US" dirty="0" smtClean="0"/>
              <a:t>Team: Smart EC</a:t>
            </a:r>
            <a:br>
              <a:rPr lang="en-US" dirty="0" smtClean="0"/>
            </a:br>
            <a:r>
              <a:rPr lang="en-US" dirty="0" smtClean="0"/>
              <a:t>College: </a:t>
            </a:r>
            <a:r>
              <a:rPr lang="en-US" dirty="0" err="1" smtClean="0"/>
              <a:t>Nirma</a:t>
            </a:r>
            <a:r>
              <a:rPr lang="en-US" dirty="0" smtClean="0"/>
              <a:t> University</a:t>
            </a:r>
            <a:endParaRPr lang="en-US" dirty="0"/>
          </a:p>
        </p:txBody>
      </p:sp>
      <p:sp>
        <p:nvSpPr>
          <p:cNvPr id="4" name="Subtitle 3"/>
          <p:cNvSpPr>
            <a:spLocks noGrp="1"/>
          </p:cNvSpPr>
          <p:nvPr>
            <p:ph type="subTitle" idx="4294967295"/>
          </p:nvPr>
        </p:nvSpPr>
        <p:spPr>
          <a:xfrm>
            <a:off x="609600" y="2514600"/>
            <a:ext cx="6400800" cy="3505200"/>
          </a:xfrm>
        </p:spPr>
        <p:txBody>
          <a:bodyPr/>
          <a:lstStyle/>
          <a:p>
            <a:r>
              <a:rPr lang="en-US" sz="2800" b="1" dirty="0" err="1" smtClean="0"/>
              <a:t>Damini</a:t>
            </a:r>
            <a:r>
              <a:rPr lang="en-US" sz="2800" b="1" dirty="0" smtClean="0"/>
              <a:t> Rathi-</a:t>
            </a:r>
            <a:r>
              <a:rPr lang="en-US" sz="2400" dirty="0" smtClean="0"/>
              <a:t>18bec023@nirmauni.ac.in </a:t>
            </a:r>
          </a:p>
          <a:p>
            <a:r>
              <a:rPr lang="en-US" sz="2800" dirty="0" err="1" smtClean="0"/>
              <a:t>Divyansh</a:t>
            </a:r>
            <a:r>
              <a:rPr lang="en-US" sz="2800" dirty="0" smtClean="0"/>
              <a:t> </a:t>
            </a:r>
            <a:r>
              <a:rPr lang="en-US" sz="2800" dirty="0" err="1" smtClean="0"/>
              <a:t>Rai</a:t>
            </a:r>
            <a:endParaRPr lang="en-US" sz="2800" dirty="0" smtClean="0"/>
          </a:p>
          <a:p>
            <a:r>
              <a:rPr lang="en-US" sz="2800" dirty="0" err="1" smtClean="0"/>
              <a:t>Shubham</a:t>
            </a:r>
            <a:r>
              <a:rPr lang="en-US" sz="2800" dirty="0" smtClean="0"/>
              <a:t> </a:t>
            </a:r>
            <a:r>
              <a:rPr lang="en-US" sz="2800" dirty="0" err="1" smtClean="0"/>
              <a:t>Soni</a:t>
            </a:r>
            <a:endParaRPr lang="en-US" sz="2800" dirty="0" smtClean="0"/>
          </a:p>
          <a:p>
            <a:r>
              <a:rPr lang="en-US" sz="2800" dirty="0" err="1" smtClean="0"/>
              <a:t>Maitry</a:t>
            </a:r>
            <a:r>
              <a:rPr lang="en-US" sz="2800" dirty="0" smtClean="0"/>
              <a:t> </a:t>
            </a:r>
            <a:r>
              <a:rPr lang="en-US" sz="2800" dirty="0" err="1" smtClean="0"/>
              <a:t>Dumaswala</a:t>
            </a:r>
            <a:endParaRPr lang="en-US" sz="2800" dirty="0" smtClean="0"/>
          </a:p>
          <a:p>
            <a:r>
              <a:rPr lang="en-US" sz="2800" dirty="0" err="1" smtClean="0"/>
              <a:t>Virag</a:t>
            </a:r>
            <a:r>
              <a:rPr lang="en-US" sz="2800" dirty="0" smtClean="0"/>
              <a:t> Shah</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To bring </a:t>
            </a:r>
            <a:r>
              <a:rPr lang="en-US" dirty="0" smtClean="0"/>
              <a:t>automation in the field of farming. Farmer can control farming activities like irrigation, crop monitoring using an android application</a:t>
            </a:r>
            <a:r>
              <a:rPr lang="en-US" dirty="0" smtClean="0"/>
              <a:t>.</a:t>
            </a:r>
          </a:p>
          <a:p>
            <a:r>
              <a:rPr lang="en-US" dirty="0" smtClean="0"/>
              <a:t> </a:t>
            </a:r>
            <a:r>
              <a:rPr lang="en-US" dirty="0" smtClean="0"/>
              <a:t>To build </a:t>
            </a:r>
            <a:r>
              <a:rPr lang="en-US" dirty="0" smtClean="0"/>
              <a:t>smart farm which guides the farmer about soil parameters like moisture , pH</a:t>
            </a:r>
            <a:r>
              <a:rPr lang="en-US" dirty="0" smtClean="0"/>
              <a:t>, etc</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We are making a smart farm blended with sensors and IOT platform that brings the </a:t>
            </a:r>
            <a:r>
              <a:rPr lang="en-US" dirty="0" smtClean="0"/>
              <a:t>useful </a:t>
            </a:r>
            <a:r>
              <a:rPr lang="en-US" dirty="0" smtClean="0"/>
              <a:t>data of soil like moisture, humidity, ph, temperature, etc to the cloud(internet) which can be monitored by the farmer anytime on an android application and on that basis of the predicted </a:t>
            </a:r>
            <a:r>
              <a:rPr lang="en-US" dirty="0" smtClean="0"/>
              <a:t>rainfall, market </a:t>
            </a:r>
            <a:r>
              <a:rPr lang="en-US" dirty="0" smtClean="0"/>
              <a:t>prices of the crops and obtained soil data through sensors the application itself suggests which crop to be grown to get maximum profit on the basis of present soil </a:t>
            </a:r>
            <a:r>
              <a:rPr lang="en-US" dirty="0" smtClean="0"/>
              <a:t>conditions.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a:buNone/>
            </a:pPr>
            <a:r>
              <a:rPr lang="en-US" dirty="0" smtClean="0"/>
              <a:t>    Exact </a:t>
            </a:r>
            <a:r>
              <a:rPr lang="en-US" dirty="0" smtClean="0"/>
              <a:t>Problem Automated smart farm solves </a:t>
            </a:r>
            <a:r>
              <a:rPr lang="en-US" dirty="0" smtClean="0"/>
              <a:t>the following problems: </a:t>
            </a:r>
          </a:p>
          <a:p>
            <a:r>
              <a:rPr lang="en-US" dirty="0" smtClean="0"/>
              <a:t>problem </a:t>
            </a:r>
            <a:r>
              <a:rPr lang="en-US" dirty="0" smtClean="0"/>
              <a:t>of irrigation. </a:t>
            </a:r>
            <a:endParaRPr lang="en-US" dirty="0" smtClean="0"/>
          </a:p>
          <a:p>
            <a:r>
              <a:rPr lang="en-US" dirty="0" smtClean="0"/>
              <a:t>Soil </a:t>
            </a:r>
            <a:r>
              <a:rPr lang="en-US" dirty="0" smtClean="0"/>
              <a:t>watering and irrigation </a:t>
            </a:r>
            <a:r>
              <a:rPr lang="en-US" dirty="0" smtClean="0"/>
              <a:t>can </a:t>
            </a:r>
            <a:r>
              <a:rPr lang="en-US" dirty="0" smtClean="0"/>
              <a:t>controlled using mobile phone without visiting farm through </a:t>
            </a:r>
            <a:r>
              <a:rPr lang="en-US" dirty="0" err="1" smtClean="0"/>
              <a:t>Iot</a:t>
            </a:r>
            <a:r>
              <a:rPr lang="en-US" dirty="0" smtClean="0"/>
              <a:t>.</a:t>
            </a:r>
          </a:p>
          <a:p>
            <a:r>
              <a:rPr lang="en-US" dirty="0" smtClean="0"/>
              <a:t>crop monitoring </a:t>
            </a:r>
            <a:r>
              <a:rPr lang="en-US" dirty="0" smtClean="0"/>
              <a:t>can done using image processing through drone photography which can be controlled using phone.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	</a:t>
            </a:r>
            <a:endParaRPr lang="en-US" dirty="0"/>
          </a:p>
        </p:txBody>
      </p:sp>
      <p:sp>
        <p:nvSpPr>
          <p:cNvPr id="3" name="Content Placeholder 2"/>
          <p:cNvSpPr>
            <a:spLocks noGrp="1"/>
          </p:cNvSpPr>
          <p:nvPr>
            <p:ph idx="1"/>
          </p:nvPr>
        </p:nvSpPr>
        <p:spPr/>
        <p:txBody>
          <a:bodyPr/>
          <a:lstStyle/>
          <a:p>
            <a:r>
              <a:rPr lang="en-US" dirty="0" smtClean="0"/>
              <a:t>Atmega16 Microcontroller</a:t>
            </a:r>
          </a:p>
          <a:p>
            <a:r>
              <a:rPr lang="en-US" dirty="0" smtClean="0"/>
              <a:t>Voltage Regulator: IC 7805</a:t>
            </a:r>
          </a:p>
          <a:p>
            <a:r>
              <a:rPr lang="en-US" dirty="0" smtClean="0"/>
              <a:t>1N4007 Rectifier Diode</a:t>
            </a:r>
          </a:p>
          <a:p>
            <a:r>
              <a:rPr lang="en-US" dirty="0" smtClean="0"/>
              <a:t>BC548 </a:t>
            </a:r>
            <a:r>
              <a:rPr lang="en-US" dirty="0" err="1" smtClean="0"/>
              <a:t>npn</a:t>
            </a:r>
            <a:r>
              <a:rPr lang="en-US" dirty="0" smtClean="0"/>
              <a:t> Transistor</a:t>
            </a:r>
          </a:p>
          <a:p>
            <a:r>
              <a:rPr lang="en-US" dirty="0" smtClean="0"/>
              <a:t>Relay 12V</a:t>
            </a:r>
          </a:p>
          <a:p>
            <a:r>
              <a:rPr lang="en-US" dirty="0" smtClean="0"/>
              <a:t>12V Motor</a:t>
            </a:r>
          </a:p>
          <a:p>
            <a:r>
              <a:rPr lang="en-US" dirty="0" smtClean="0"/>
              <a:t>9V PP3 Battery</a:t>
            </a:r>
          </a:p>
          <a:p>
            <a:r>
              <a:rPr lang="en-US" dirty="0" smtClean="0"/>
              <a:t>12V Battery</a:t>
            </a:r>
          </a:p>
          <a:p>
            <a:r>
              <a:rPr lang="en-US" dirty="0" smtClean="0"/>
              <a:t>Connectors, LEDs, Switch, Resistors, Capacitors.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3074" name="Picture 2"/>
          <p:cNvPicPr>
            <a:picLocks noGrp="1" noChangeAspect="1" noChangeArrowheads="1"/>
          </p:cNvPicPr>
          <p:nvPr>
            <p:ph idx="1"/>
          </p:nvPr>
        </p:nvPicPr>
        <p:blipFill>
          <a:blip r:embed="rId2"/>
          <a:srcRect l="30480" t="14937" r="30480" b="20832"/>
          <a:stretch>
            <a:fillRect/>
          </a:stretch>
        </p:blipFill>
        <p:spPr bwMode="auto">
          <a:xfrm>
            <a:off x="2514600" y="2133600"/>
            <a:ext cx="4648200" cy="429958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2050" name="Picture 2"/>
          <p:cNvPicPr>
            <a:picLocks noGrp="1" noChangeAspect="1" noChangeArrowheads="1"/>
          </p:cNvPicPr>
          <p:nvPr>
            <p:ph idx="1"/>
          </p:nvPr>
        </p:nvPicPr>
        <p:blipFill>
          <a:blip r:embed="rId2"/>
          <a:srcRect l="21695" t="21881" r="21696" b="19096"/>
          <a:stretch>
            <a:fillRect/>
          </a:stretch>
        </p:blipFill>
        <p:spPr bwMode="auto">
          <a:xfrm>
            <a:off x="1295400" y="2133600"/>
            <a:ext cx="6535270" cy="383102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098" name="Picture 2"/>
          <p:cNvPicPr>
            <a:picLocks noGrp="1" noChangeAspect="1" noChangeArrowheads="1"/>
          </p:cNvPicPr>
          <p:nvPr>
            <p:ph idx="1"/>
          </p:nvPr>
        </p:nvPicPr>
        <p:blipFill>
          <a:blip r:embed="rId2">
            <a:lum bright="-10000"/>
          </a:blip>
          <a:srcRect l="32432" t="16673" r="33408" b="22568"/>
          <a:stretch>
            <a:fillRect/>
          </a:stretch>
        </p:blipFill>
        <p:spPr bwMode="auto">
          <a:xfrm>
            <a:off x="2209800" y="685800"/>
            <a:ext cx="6477000" cy="6172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TotalTime>
  <Words>329</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SMART IRRIGATION</vt:lpstr>
      <vt:lpstr>Team: Smart EC College: Nirma University</vt:lpstr>
      <vt:lpstr>Problem Statement</vt:lpstr>
      <vt:lpstr>Solution</vt:lpstr>
      <vt:lpstr>Solution</vt:lpstr>
      <vt:lpstr>Components Required </vt:lpstr>
      <vt:lpstr>Block Diagram</vt:lpstr>
      <vt:lpstr>Circuit Diagram</vt:lpstr>
      <vt:lpstr>Code:</vt:lpstr>
      <vt:lpstr>Future Expansion and Benefits</vt:lpstr>
      <vt:lpstr>THANK YOU</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Virag Shah</dc:creator>
  <cp:lastModifiedBy>Windows User</cp:lastModifiedBy>
  <cp:revision>5</cp:revision>
  <dcterms:created xsi:type="dcterms:W3CDTF">2006-08-16T00:00:00Z</dcterms:created>
  <dcterms:modified xsi:type="dcterms:W3CDTF">2021-02-28T08:29:22Z</dcterms:modified>
</cp:coreProperties>
</file>