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5" r:id="rId4"/>
    <p:sldId id="272" r:id="rId5"/>
    <p:sldId id="306" r:id="rId6"/>
    <p:sldId id="307" r:id="rId7"/>
    <p:sldId id="308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8138"/>
    <a:srgbClr val="B5CD89"/>
    <a:srgbClr val="7A9A82"/>
    <a:srgbClr val="FA5900"/>
    <a:srgbClr val="F4C96B"/>
    <a:srgbClr val="FFFACD"/>
    <a:srgbClr val="FFC846"/>
    <a:srgbClr val="91A8D0"/>
    <a:srgbClr val="F7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96000" y="1169268"/>
            <a:ext cx="5456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spc="-150" dirty="0" err="1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가천대</a:t>
            </a:r>
            <a:r>
              <a:rPr lang="ko-KR" altLang="en-US" sz="4800" spc="-15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맛집 추천</a:t>
            </a:r>
            <a:endParaRPr lang="en-US" altLang="ko-KR" sz="4800" spc="-15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r"/>
            <a:r>
              <a:rPr kumimoji="1" lang="ko-KR" altLang="en-US" sz="4800" spc="-15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웹 프로젝트 기획서</a:t>
            </a:r>
            <a:endParaRPr kumimoji="1" lang="ja-JP" altLang="en-US" sz="4800" spc="-15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266AB82A-D021-45FD-AC82-14436D92B997}"/>
              </a:ext>
            </a:extLst>
          </p:cNvPr>
          <p:cNvSpPr txBox="1"/>
          <p:nvPr/>
        </p:nvSpPr>
        <p:spPr>
          <a:xfrm>
            <a:off x="450386" y="5523980"/>
            <a:ext cx="221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ko-KR" altLang="en-US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학과 </a:t>
            </a:r>
            <a:r>
              <a:rPr kumimoji="1" lang="en-US" altLang="ko-KR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: </a:t>
            </a:r>
            <a:r>
              <a:rPr kumimoji="1" lang="ko-KR" altLang="en-US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컴퓨터공학과</a:t>
            </a:r>
            <a:endParaRPr kumimoji="1" lang="en-US" altLang="ko-KR" dirty="0">
              <a:solidFill>
                <a:srgbClr val="404040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  <a:cs typeface="Malgun Gothic Semilight" panose="020B0502040204020203" pitchFamily="34" charset="-127"/>
            </a:endParaRPr>
          </a:p>
          <a:p>
            <a:pPr algn="dist"/>
            <a:r>
              <a:rPr kumimoji="1" lang="ko-KR" altLang="en-US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학번 </a:t>
            </a:r>
            <a:r>
              <a:rPr kumimoji="1" lang="en-US" altLang="ko-KR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: 201835655</a:t>
            </a:r>
          </a:p>
          <a:p>
            <a:pPr algn="dist"/>
            <a:r>
              <a:rPr kumimoji="1" lang="ko-KR" altLang="en-US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이름 </a:t>
            </a:r>
            <a:r>
              <a:rPr kumimoji="1" lang="en-US" altLang="ko-KR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: </a:t>
            </a:r>
            <a:r>
              <a:rPr kumimoji="1" lang="ko-KR" altLang="en-US" dirty="0">
                <a:solidFill>
                  <a:srgbClr val="404040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박다민</a:t>
            </a:r>
            <a:endParaRPr kumimoji="1" lang="ja-JP" altLang="en-US" dirty="0">
              <a:solidFill>
                <a:srgbClr val="404040"/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  <a:cs typeface="Malgun Gothic Semilight" panose="020B0502040204020203" pitchFamily="34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D8CD4B72-6628-4190-8B07-02AE31251FB7}"/>
              </a:ext>
            </a:extLst>
          </p:cNvPr>
          <p:cNvSpPr txBox="1">
            <a:spLocks/>
          </p:cNvSpPr>
          <p:nvPr/>
        </p:nvSpPr>
        <p:spPr>
          <a:xfrm>
            <a:off x="9729607" y="817447"/>
            <a:ext cx="1823019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40404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2020.05.18</a:t>
            </a:r>
            <a:endParaRPr lang="ko-KR" altLang="en-US" sz="1800" dirty="0">
              <a:solidFill>
                <a:srgbClr val="40404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8783C1-7767-4F87-9F10-8F0E9477D4E9}"/>
              </a:ext>
            </a:extLst>
          </p:cNvPr>
          <p:cNvCxnSpPr>
            <a:cxnSpLocks/>
          </p:cNvCxnSpPr>
          <p:nvPr/>
        </p:nvCxnSpPr>
        <p:spPr>
          <a:xfrm>
            <a:off x="6705600" y="2961833"/>
            <a:ext cx="54864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941376" y="375031"/>
            <a:ext cx="102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  <a:endParaRPr kumimoji="1" lang="ja-JP" altLang="en-US" sz="4000" b="1" spc="-15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98997" y="1399548"/>
            <a:ext cx="7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404040"/>
                </a:solidFill>
              </a:rPr>
              <a:t>01</a:t>
            </a:r>
            <a:endParaRPr lang="ko-KR" altLang="en-US" b="1" spc="300" dirty="0">
              <a:solidFill>
                <a:srgbClr val="404040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54617" y="1335210"/>
            <a:ext cx="225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개요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93862" y="299560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404040"/>
                </a:solidFill>
              </a:rPr>
              <a:t>03</a:t>
            </a:r>
            <a:endParaRPr lang="ko-KR" altLang="en-US" b="1" spc="300" dirty="0">
              <a:solidFill>
                <a:srgbClr val="40404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4691" y="4540925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404040"/>
                </a:solidFill>
              </a:rPr>
              <a:t>05</a:t>
            </a:r>
            <a:endParaRPr lang="ko-KR" altLang="en-US" b="1" spc="300" dirty="0">
              <a:solidFill>
                <a:srgbClr val="404040"/>
              </a:solidFill>
            </a:endParaRP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27FA66AE-0116-4E3D-B6C0-7329D36CC62E}"/>
              </a:ext>
            </a:extLst>
          </p:cNvPr>
          <p:cNvSpPr txBox="1"/>
          <p:nvPr/>
        </p:nvSpPr>
        <p:spPr>
          <a:xfrm>
            <a:off x="1331231" y="293258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IA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3AFE68B7-4682-4167-A187-0CF6A3BC7CD4}"/>
              </a:ext>
            </a:extLst>
          </p:cNvPr>
          <p:cNvSpPr txBox="1"/>
          <p:nvPr/>
        </p:nvSpPr>
        <p:spPr>
          <a:xfrm>
            <a:off x="1282924" y="449475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개발스케줄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E5A36-51BE-4DD1-B09A-E1904072256D}"/>
              </a:ext>
            </a:extLst>
          </p:cNvPr>
          <p:cNvSpPr txBox="1"/>
          <p:nvPr/>
        </p:nvSpPr>
        <p:spPr>
          <a:xfrm flipH="1">
            <a:off x="572691" y="2215010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404040"/>
                </a:solidFill>
              </a:rPr>
              <a:t>02</a:t>
            </a:r>
            <a:endParaRPr lang="ko-KR" altLang="en-US" b="1" spc="300" dirty="0">
              <a:solidFill>
                <a:srgbClr val="404040"/>
              </a:solidFill>
            </a:endParaRPr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037058FF-8EA2-471A-A453-9247CD399EB5}"/>
              </a:ext>
            </a:extLst>
          </p:cNvPr>
          <p:cNvSpPr txBox="1"/>
          <p:nvPr/>
        </p:nvSpPr>
        <p:spPr>
          <a:xfrm>
            <a:off x="1331231" y="2146987"/>
            <a:ext cx="352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주요기능 </a:t>
            </a:r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콘텐츠 구성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A0413-4B1E-4738-BED3-0AABC40B1F5E}"/>
              </a:ext>
            </a:extLst>
          </p:cNvPr>
          <p:cNvSpPr txBox="1"/>
          <p:nvPr/>
        </p:nvSpPr>
        <p:spPr>
          <a:xfrm flipH="1">
            <a:off x="597437" y="3737440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404040"/>
                </a:solidFill>
              </a:rPr>
              <a:t>04</a:t>
            </a:r>
            <a:endParaRPr lang="ko-KR" altLang="en-US" b="1" spc="300" dirty="0">
              <a:solidFill>
                <a:srgbClr val="404040"/>
              </a:solidFill>
            </a:endParaRPr>
          </a:p>
        </p:txBody>
      </p:sp>
      <p:sp>
        <p:nvSpPr>
          <p:cNvPr id="26" name="テキスト ボックス 2">
            <a:extLst>
              <a:ext uri="{FF2B5EF4-FFF2-40B4-BE49-F238E27FC236}">
                <a16:creationId xmlns:a16="http://schemas.microsoft.com/office/drawing/2014/main" id="{B7534A61-3926-4B0D-B116-B7DE3759CF3A}"/>
              </a:ext>
            </a:extLst>
          </p:cNvPr>
          <p:cNvSpPr txBox="1"/>
          <p:nvPr/>
        </p:nvSpPr>
        <p:spPr>
          <a:xfrm>
            <a:off x="1313034" y="3674411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스토리보드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rgbClr val="404040"/>
                </a:solidFill>
              </a:rPr>
              <a:t>PART 1</a:t>
            </a:r>
            <a:endParaRPr kumimoji="1" lang="ja-JP" altLang="en-US" sz="1100" spc="600" dirty="0">
              <a:solidFill>
                <a:srgbClr val="40404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2411696" y="4995633"/>
            <a:ext cx="77296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코로나</a:t>
            </a:r>
            <a:endParaRPr kumimoji="1" lang="en-US" altLang="ko-KR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6C11EC2C-1F8F-4207-87A7-E6CCE00BB1D4}"/>
              </a:ext>
            </a:extLst>
          </p:cNvPr>
          <p:cNvSpPr txBox="1"/>
          <p:nvPr/>
        </p:nvSpPr>
        <p:spPr>
          <a:xfrm>
            <a:off x="110751" y="427318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개요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D8123A-CBCF-4DDB-B222-4BF6BB154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05" y="2296886"/>
            <a:ext cx="2264228" cy="2264228"/>
          </a:xfrm>
          <a:prstGeom prst="rect">
            <a:avLst/>
          </a:prstGeom>
        </p:spPr>
      </p:pic>
      <p:sp>
        <p:nvSpPr>
          <p:cNvPr id="20" name="テキスト ボックス 8">
            <a:extLst>
              <a:ext uri="{FF2B5EF4-FFF2-40B4-BE49-F238E27FC236}">
                <a16:creationId xmlns:a16="http://schemas.microsoft.com/office/drawing/2014/main" id="{590FAECF-225A-450C-A6EB-49780E5F13B5}"/>
              </a:ext>
            </a:extLst>
          </p:cNvPr>
          <p:cNvSpPr txBox="1"/>
          <p:nvPr/>
        </p:nvSpPr>
        <p:spPr>
          <a:xfrm>
            <a:off x="5874256" y="4995632"/>
            <a:ext cx="1199367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학교생활 </a:t>
            </a:r>
            <a:r>
              <a:rPr kumimoji="1" lang="en-US" altLang="ko-KR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D5EB95-7376-4B9F-915F-18B4F9AE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75" y="2312658"/>
            <a:ext cx="2248456" cy="224845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BC726E1-970D-4D6E-A531-4CDB8737EE2D}"/>
              </a:ext>
            </a:extLst>
          </p:cNvPr>
          <p:cNvSpPr/>
          <p:nvPr/>
        </p:nvSpPr>
        <p:spPr>
          <a:xfrm>
            <a:off x="4322182" y="3195167"/>
            <a:ext cx="626840" cy="461665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907B5F-AF6B-485E-8B6B-A1AD4F051BD6}"/>
              </a:ext>
            </a:extLst>
          </p:cNvPr>
          <p:cNvSpPr/>
          <p:nvPr/>
        </p:nvSpPr>
        <p:spPr>
          <a:xfrm>
            <a:off x="7934283" y="3120910"/>
            <a:ext cx="626840" cy="461665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テキスト ボックス 8">
            <a:extLst>
              <a:ext uri="{FF2B5EF4-FFF2-40B4-BE49-F238E27FC236}">
                <a16:creationId xmlns:a16="http://schemas.microsoft.com/office/drawing/2014/main" id="{041C559B-A159-4A6A-9743-D86EA2C32405}"/>
              </a:ext>
            </a:extLst>
          </p:cNvPr>
          <p:cNvSpPr txBox="1"/>
          <p:nvPr/>
        </p:nvSpPr>
        <p:spPr>
          <a:xfrm>
            <a:off x="8717066" y="4995632"/>
            <a:ext cx="272222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학교 주위 맛집에 대한 정보 </a:t>
            </a:r>
            <a:endParaRPr kumimoji="1" lang="en-US" altLang="ko-KR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얻을 방법 </a:t>
            </a:r>
            <a:r>
              <a:rPr kumimoji="1" lang="en-US" altLang="ko-KR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1BD8F2-B579-45F7-A916-DD609C9164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18" y="2440314"/>
            <a:ext cx="1993144" cy="1993144"/>
          </a:xfrm>
          <a:prstGeom prst="rect">
            <a:avLst/>
          </a:prstGeom>
        </p:spPr>
      </p:pic>
      <p:sp>
        <p:nvSpPr>
          <p:cNvPr id="31" name="テキスト ボックス 2">
            <a:extLst>
              <a:ext uri="{FF2B5EF4-FFF2-40B4-BE49-F238E27FC236}">
                <a16:creationId xmlns:a16="http://schemas.microsoft.com/office/drawing/2014/main" id="{748561AF-884B-4853-A4F8-BD84B0F4E8FB}"/>
              </a:ext>
            </a:extLst>
          </p:cNvPr>
          <p:cNvSpPr txBox="1"/>
          <p:nvPr/>
        </p:nvSpPr>
        <p:spPr>
          <a:xfrm>
            <a:off x="2664574" y="970899"/>
            <a:ext cx="738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300" dirty="0" err="1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가천대</a:t>
            </a:r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맛집 추천 웹 </a:t>
            </a:r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=&gt; GAFO(</a:t>
            </a:r>
            <a:r>
              <a:rPr kumimoji="1" lang="en-US" altLang="ko-KR" sz="2400" b="1" spc="300" dirty="0" err="1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Gachon</a:t>
            </a:r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+ Food)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377360-7ED0-4D08-B370-1E44E20A1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6409"/>
            <a:ext cx="2601686" cy="4062144"/>
          </a:xfrm>
          <a:prstGeom prst="rect">
            <a:avLst/>
          </a:prstGeom>
        </p:spPr>
      </p:pic>
      <p:sp>
        <p:nvSpPr>
          <p:cNvPr id="25" name="テキスト ボックス 8">
            <a:extLst>
              <a:ext uri="{FF2B5EF4-FFF2-40B4-BE49-F238E27FC236}">
                <a16:creationId xmlns:a16="http://schemas.microsoft.com/office/drawing/2014/main" id="{8A4F0141-DB01-4469-9B97-6EDEE5CDFD10}"/>
              </a:ext>
            </a:extLst>
          </p:cNvPr>
          <p:cNvSpPr txBox="1"/>
          <p:nvPr/>
        </p:nvSpPr>
        <p:spPr>
          <a:xfrm>
            <a:off x="4828753" y="1167337"/>
            <a:ext cx="5753498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재학생 기반 맛집 추천 서비스 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  <a:r>
              <a:rPr lang="en-US" altLang="ko-KR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위치</a:t>
            </a:r>
            <a:r>
              <a:rPr lang="en-US" altLang="ko-KR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가격대별 추천 서비스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영업시간</a:t>
            </a:r>
            <a:r>
              <a:rPr lang="en-US" altLang="ko-KR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가격 등 세부적인 정보 제공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800" b="1" dirty="0" err="1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상단바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제공을 통한 편리한 화면이동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추후 </a:t>
            </a:r>
            <a:r>
              <a:rPr lang="en-US" altLang="ko-KR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연동으로 재학생인증을 받아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sz="2800" b="1" dirty="0" err="1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별점을</a:t>
            </a:r>
            <a:r>
              <a:rPr lang="ko-KR" altLang="en-US" sz="2800" b="1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매겨서 랭킹화</a:t>
            </a:r>
            <a:endParaRPr lang="en-US" altLang="ko-KR" sz="2800" b="1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55D5D8C-844B-4637-8E78-9F4918614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852" y="1263900"/>
            <a:ext cx="4876190" cy="5395318"/>
          </a:xfrm>
          <a:prstGeom prst="rect">
            <a:avLst/>
          </a:prstGeom>
        </p:spPr>
      </p:pic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BDFED857-6371-4281-9BFD-5E4E638118BA}"/>
              </a:ext>
            </a:extLst>
          </p:cNvPr>
          <p:cNvSpPr txBox="1"/>
          <p:nvPr/>
        </p:nvSpPr>
        <p:spPr>
          <a:xfrm>
            <a:off x="132523" y="460392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주요기능</a:t>
            </a:r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</a:t>
            </a:r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콘텐츠 구성</a:t>
            </a:r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BDFED857-6371-4281-9BFD-5E4E638118BA}"/>
              </a:ext>
            </a:extLst>
          </p:cNvPr>
          <p:cNvSpPr txBox="1"/>
          <p:nvPr/>
        </p:nvSpPr>
        <p:spPr>
          <a:xfrm>
            <a:off x="132523" y="46039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IA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6F1E5-F4E5-4845-A827-044B57154936}"/>
              </a:ext>
            </a:extLst>
          </p:cNvPr>
          <p:cNvSpPr txBox="1"/>
          <p:nvPr/>
        </p:nvSpPr>
        <p:spPr>
          <a:xfrm>
            <a:off x="5274512" y="1418862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GAFO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0D558-73CF-4278-A430-E4C4125BA69B}"/>
              </a:ext>
            </a:extLst>
          </p:cNvPr>
          <p:cNvSpPr txBox="1"/>
          <p:nvPr/>
        </p:nvSpPr>
        <p:spPr>
          <a:xfrm>
            <a:off x="2400476" y="2714625"/>
            <a:ext cx="1681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위치별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3132E-307C-4438-87C9-54154C99EC1E}"/>
              </a:ext>
            </a:extLst>
          </p:cNvPr>
          <p:cNvSpPr txBox="1"/>
          <p:nvPr/>
        </p:nvSpPr>
        <p:spPr>
          <a:xfrm>
            <a:off x="5362578" y="2701409"/>
            <a:ext cx="1681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1AD2-45CE-41DC-946D-5DE08342807F}"/>
              </a:ext>
            </a:extLst>
          </p:cNvPr>
          <p:cNvSpPr txBox="1"/>
          <p:nvPr/>
        </p:nvSpPr>
        <p:spPr>
          <a:xfrm>
            <a:off x="8291429" y="2714625"/>
            <a:ext cx="1681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가격대별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8BD56-7547-4B5A-9D75-DF8E1B0786E3}"/>
              </a:ext>
            </a:extLst>
          </p:cNvPr>
          <p:cNvSpPr txBox="1"/>
          <p:nvPr/>
        </p:nvSpPr>
        <p:spPr>
          <a:xfrm>
            <a:off x="2400475" y="3721508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복정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C8FB4-EB47-4DF3-8920-0FE2B34BA4C5}"/>
              </a:ext>
            </a:extLst>
          </p:cNvPr>
          <p:cNvSpPr txBox="1"/>
          <p:nvPr/>
        </p:nvSpPr>
        <p:spPr>
          <a:xfrm>
            <a:off x="2400474" y="4564083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학교내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40836-E025-42BE-9868-1CF18286FFA2}"/>
              </a:ext>
            </a:extLst>
          </p:cNvPr>
          <p:cNvSpPr txBox="1"/>
          <p:nvPr/>
        </p:nvSpPr>
        <p:spPr>
          <a:xfrm>
            <a:off x="2400473" y="5586428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태평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7521A-EE4E-45FE-BB67-5D6FD173FCA3}"/>
              </a:ext>
            </a:extLst>
          </p:cNvPr>
          <p:cNvSpPr txBox="1"/>
          <p:nvPr/>
        </p:nvSpPr>
        <p:spPr>
          <a:xfrm>
            <a:off x="5362578" y="3675341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456BA-25AD-4F77-ACEA-738B1996B58A}"/>
              </a:ext>
            </a:extLst>
          </p:cNvPr>
          <p:cNvSpPr txBox="1"/>
          <p:nvPr/>
        </p:nvSpPr>
        <p:spPr>
          <a:xfrm>
            <a:off x="8291428" y="3723890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10000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 이내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01479-5D14-4B58-97F0-035B9F6DC178}"/>
              </a:ext>
            </a:extLst>
          </p:cNvPr>
          <p:cNvSpPr txBox="1"/>
          <p:nvPr/>
        </p:nvSpPr>
        <p:spPr>
          <a:xfrm>
            <a:off x="8291427" y="4651267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20000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 이내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4A271-8361-4015-BE5B-840838D9D5A1}"/>
              </a:ext>
            </a:extLst>
          </p:cNvPr>
          <p:cNvSpPr txBox="1"/>
          <p:nvPr/>
        </p:nvSpPr>
        <p:spPr>
          <a:xfrm>
            <a:off x="5362575" y="5666930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양식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35356-8D33-48E1-BAB3-B951D96BBA1D}"/>
              </a:ext>
            </a:extLst>
          </p:cNvPr>
          <p:cNvSpPr txBox="1"/>
          <p:nvPr/>
        </p:nvSpPr>
        <p:spPr>
          <a:xfrm>
            <a:off x="5362575" y="4651267"/>
            <a:ext cx="16812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중식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3297A73-2071-4D7B-A70D-171ACE8D70A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081725" y="2886075"/>
            <a:ext cx="12808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9482AB-A22D-4346-AF3E-9C8C9805ED1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043827" y="2886075"/>
            <a:ext cx="1247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49428A5-A5B0-4483-AE4F-43BA2C154C6E}"/>
              </a:ext>
            </a:extLst>
          </p:cNvPr>
          <p:cNvCxnSpPr>
            <a:stCxn id="7" idx="2"/>
          </p:cNvCxnSpPr>
          <p:nvPr/>
        </p:nvCxnSpPr>
        <p:spPr>
          <a:xfrm flipH="1">
            <a:off x="6203199" y="1788194"/>
            <a:ext cx="1" cy="90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D0CCAD0-D221-4886-88D4-A75D753A40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3241100" y="3083957"/>
            <a:ext cx="1" cy="637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CD05F9-53C0-4D55-B9A2-36C0D35539A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241099" y="4090840"/>
            <a:ext cx="1" cy="473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CEBEAA0-7EC5-40F7-8E55-3F5935A5D7F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3241098" y="4933415"/>
            <a:ext cx="1" cy="6530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7C554D-DC0D-4A5A-AB82-208823CB704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6203203" y="3070741"/>
            <a:ext cx="0" cy="604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1DC555-BA24-4A8E-8C22-163637A3AF0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9132053" y="3083957"/>
            <a:ext cx="1" cy="6399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51DBFD7-15A7-4F70-A117-FCAB9D848A6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132052" y="4093222"/>
            <a:ext cx="1" cy="5580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1514BE-27F5-4AA5-927E-2110238E51B6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6203200" y="4044673"/>
            <a:ext cx="3" cy="6065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CC42869-F1F5-4CC7-85BB-E51E466E369D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6203200" y="5020599"/>
            <a:ext cx="0" cy="6463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F66D77-35E0-4010-A37F-EFE0DF918831}"/>
              </a:ext>
            </a:extLst>
          </p:cNvPr>
          <p:cNvSpPr txBox="1"/>
          <p:nvPr/>
        </p:nvSpPr>
        <p:spPr>
          <a:xfrm>
            <a:off x="7131887" y="1993380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2B16BE1-F0C5-49ED-A4B0-3633729DA224}"/>
              </a:ext>
            </a:extLst>
          </p:cNvPr>
          <p:cNvCxnSpPr>
            <a:cxnSpLocks/>
          </p:cNvCxnSpPr>
          <p:nvPr/>
        </p:nvCxnSpPr>
        <p:spPr>
          <a:xfrm>
            <a:off x="6203199" y="2178046"/>
            <a:ext cx="124760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8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>
            <a:extLst>
              <a:ext uri="{FF2B5EF4-FFF2-40B4-BE49-F238E27FC236}">
                <a16:creationId xmlns:a16="http://schemas.microsoft.com/office/drawing/2014/main" id="{3C231E7F-FB81-4B2C-BE4B-1695F937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21" y="1440622"/>
            <a:ext cx="3334835" cy="3334835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5BE9EF57-F509-4EE1-8914-C8585615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1" y="1429736"/>
            <a:ext cx="3334835" cy="3334835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F1DBE6C-D7C1-4725-9DE4-F16953A0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7" y="1429739"/>
            <a:ext cx="3334835" cy="3334835"/>
          </a:xfrm>
          <a:prstGeom prst="rect">
            <a:avLst/>
          </a:prstGeom>
        </p:spPr>
      </p:pic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BDFED857-6371-4281-9BFD-5E4E638118BA}"/>
              </a:ext>
            </a:extLst>
          </p:cNvPr>
          <p:cNvSpPr txBox="1"/>
          <p:nvPr/>
        </p:nvSpPr>
        <p:spPr>
          <a:xfrm>
            <a:off x="132523" y="460392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스토리보드</a:t>
            </a:r>
            <a:r>
              <a:rPr lang="en-US" altLang="ko-KR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화면설계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7610B-DCA2-46F2-9F00-5FDC4B10A974}"/>
              </a:ext>
            </a:extLst>
          </p:cNvPr>
          <p:cNvSpPr/>
          <p:nvPr/>
        </p:nvSpPr>
        <p:spPr>
          <a:xfrm>
            <a:off x="2318656" y="2119993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EF0BD-B5F7-46FB-B3ED-981A607220BB}"/>
              </a:ext>
            </a:extLst>
          </p:cNvPr>
          <p:cNvSpPr txBox="1"/>
          <p:nvPr/>
        </p:nvSpPr>
        <p:spPr>
          <a:xfrm>
            <a:off x="1416540" y="497997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F1AECA-8BDD-4271-A3B9-6DEFF2B447A1}"/>
              </a:ext>
            </a:extLst>
          </p:cNvPr>
          <p:cNvSpPr txBox="1"/>
          <p:nvPr/>
        </p:nvSpPr>
        <p:spPr>
          <a:xfrm>
            <a:off x="4140431" y="49247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 클릭 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5CE96-D144-47DA-88FF-DEBBFDF36DED}"/>
              </a:ext>
            </a:extLst>
          </p:cNvPr>
          <p:cNvSpPr txBox="1"/>
          <p:nvPr/>
        </p:nvSpPr>
        <p:spPr>
          <a:xfrm>
            <a:off x="4025366" y="5400400"/>
            <a:ext cx="1980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위치버튼을 클릭 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복정</a:t>
            </a:r>
            <a:r>
              <a:rPr lang="en-US" altLang="ko-KR" sz="1200" dirty="0"/>
              <a:t>,</a:t>
            </a:r>
            <a:r>
              <a:rPr lang="ko-KR" altLang="en-US" sz="1200" dirty="0"/>
              <a:t> 학교내</a:t>
            </a:r>
            <a:r>
              <a:rPr lang="en-US" altLang="ko-KR" sz="1200" dirty="0"/>
              <a:t>, </a:t>
            </a:r>
            <a:r>
              <a:rPr lang="ko-KR" altLang="en-US" sz="1200" dirty="0"/>
              <a:t>태평 등으로 카테고리를 나눠서 표시해준다</a:t>
            </a:r>
            <a:r>
              <a:rPr lang="en-US" altLang="ko-KR" sz="1200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6563AC-A2B6-4256-B874-8F0159A97D71}"/>
              </a:ext>
            </a:extLst>
          </p:cNvPr>
          <p:cNvSpPr txBox="1"/>
          <p:nvPr/>
        </p:nvSpPr>
        <p:spPr>
          <a:xfrm>
            <a:off x="858325" y="2149215"/>
            <a:ext cx="28631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7256BF-6376-460E-B5BF-68087D9ACF46}"/>
              </a:ext>
            </a:extLst>
          </p:cNvPr>
          <p:cNvSpPr txBox="1"/>
          <p:nvPr/>
        </p:nvSpPr>
        <p:spPr>
          <a:xfrm>
            <a:off x="6692770" y="3000943"/>
            <a:ext cx="28631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C7F1-153C-466E-98B6-AC6E589C59D6}"/>
              </a:ext>
            </a:extLst>
          </p:cNvPr>
          <p:cNvSpPr/>
          <p:nvPr/>
        </p:nvSpPr>
        <p:spPr>
          <a:xfrm>
            <a:off x="1763970" y="2119993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5C29-812E-4B8D-874C-E7D2901E006E}"/>
              </a:ext>
            </a:extLst>
          </p:cNvPr>
          <p:cNvSpPr/>
          <p:nvPr/>
        </p:nvSpPr>
        <p:spPr>
          <a:xfrm>
            <a:off x="1219649" y="2119993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D1A28-4A47-47A8-BB0F-A1E42FAF766B}"/>
              </a:ext>
            </a:extLst>
          </p:cNvPr>
          <p:cNvSpPr txBox="1"/>
          <p:nvPr/>
        </p:nvSpPr>
        <p:spPr>
          <a:xfrm>
            <a:off x="1273776" y="2155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위치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3185-922A-4442-8F42-E13B0AA8BEDA}"/>
              </a:ext>
            </a:extLst>
          </p:cNvPr>
          <p:cNvSpPr txBox="1"/>
          <p:nvPr/>
        </p:nvSpPr>
        <p:spPr>
          <a:xfrm>
            <a:off x="1696568" y="215668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카테고리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01FB55-FBAC-4F79-9FEC-6E51B0700815}"/>
              </a:ext>
            </a:extLst>
          </p:cNvPr>
          <p:cNvSpPr txBox="1"/>
          <p:nvPr/>
        </p:nvSpPr>
        <p:spPr>
          <a:xfrm>
            <a:off x="2373767" y="21590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</a:t>
            </a:r>
            <a:endParaRPr lang="en-US" altLang="ko-KR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5DBC72-FCE0-4D72-82E1-A0A691978FA8}"/>
              </a:ext>
            </a:extLst>
          </p:cNvPr>
          <p:cNvSpPr txBox="1"/>
          <p:nvPr/>
        </p:nvSpPr>
        <p:spPr>
          <a:xfrm>
            <a:off x="1644472" y="178975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GAFO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EFBD5-BC5B-4C79-8D0F-67BC788B392C}"/>
              </a:ext>
            </a:extLst>
          </p:cNvPr>
          <p:cNvSpPr txBox="1"/>
          <p:nvPr/>
        </p:nvSpPr>
        <p:spPr>
          <a:xfrm>
            <a:off x="1521840" y="3429001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가천대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주위의 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진정한 맛집을 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알려드립니다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52BAD638-E520-43F1-8236-0D13D0EDA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0" y="2518480"/>
            <a:ext cx="875479" cy="875479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470241B1-7B7F-49A1-9B26-A299B286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60" y="1429738"/>
            <a:ext cx="3334835" cy="333483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BDCF929-9A23-4C74-8C38-B292E163C80B}"/>
              </a:ext>
            </a:extLst>
          </p:cNvPr>
          <p:cNvSpPr txBox="1"/>
          <p:nvPr/>
        </p:nvSpPr>
        <p:spPr>
          <a:xfrm>
            <a:off x="3821893" y="3054342"/>
            <a:ext cx="28631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FDCA56-4E4A-4D58-9466-19263B75C83E}"/>
              </a:ext>
            </a:extLst>
          </p:cNvPr>
          <p:cNvSpPr txBox="1"/>
          <p:nvPr/>
        </p:nvSpPr>
        <p:spPr>
          <a:xfrm>
            <a:off x="1231718" y="5480651"/>
            <a:ext cx="19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위치</a:t>
            </a:r>
            <a:r>
              <a:rPr lang="en-US" altLang="ko-KR" sz="1200" dirty="0"/>
              <a:t>,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, </a:t>
            </a:r>
            <a:r>
              <a:rPr lang="ko-KR" altLang="en-US" sz="1200" dirty="0"/>
              <a:t>가격별로</a:t>
            </a:r>
            <a:r>
              <a:rPr lang="en-US" altLang="ko-KR" sz="1200" dirty="0"/>
              <a:t> </a:t>
            </a:r>
            <a:r>
              <a:rPr lang="ko-KR" altLang="en-US" sz="1200" dirty="0"/>
              <a:t>나눠서 식당을 표시해준다</a:t>
            </a:r>
            <a:r>
              <a:rPr lang="en-US" altLang="ko-KR" sz="1200" dirty="0"/>
              <a:t>.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53364-9C3D-4FCC-A387-7D9B64F6AA8A}"/>
              </a:ext>
            </a:extLst>
          </p:cNvPr>
          <p:cNvSpPr/>
          <p:nvPr/>
        </p:nvSpPr>
        <p:spPr>
          <a:xfrm>
            <a:off x="5290451" y="2141761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80BEA48-4B51-484A-9847-D45E57A2C881}"/>
              </a:ext>
            </a:extLst>
          </p:cNvPr>
          <p:cNvSpPr/>
          <p:nvPr/>
        </p:nvSpPr>
        <p:spPr>
          <a:xfrm>
            <a:off x="4735765" y="2141761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BF9DAF0-BB4D-43FF-9283-60899912D069}"/>
              </a:ext>
            </a:extLst>
          </p:cNvPr>
          <p:cNvSpPr/>
          <p:nvPr/>
        </p:nvSpPr>
        <p:spPr>
          <a:xfrm>
            <a:off x="4191444" y="2141761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813758-35EA-4667-91A9-8DEAB21C89FB}"/>
              </a:ext>
            </a:extLst>
          </p:cNvPr>
          <p:cNvSpPr txBox="1"/>
          <p:nvPr/>
        </p:nvSpPr>
        <p:spPr>
          <a:xfrm>
            <a:off x="4245571" y="2176803"/>
            <a:ext cx="453970" cy="253916"/>
          </a:xfrm>
          <a:prstGeom prst="rect">
            <a:avLst/>
          </a:prstGeom>
          <a:solidFill>
            <a:srgbClr val="91A8D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748B0A-BBE0-43E5-8E7C-4EAA1C1F995F}"/>
              </a:ext>
            </a:extLst>
          </p:cNvPr>
          <p:cNvSpPr txBox="1"/>
          <p:nvPr/>
        </p:nvSpPr>
        <p:spPr>
          <a:xfrm>
            <a:off x="4668363" y="217844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카테고리</a:t>
            </a:r>
            <a:endParaRPr lang="ko-KR" altLang="en-US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53A240-85E4-48A8-80BB-CE28E471C1D7}"/>
              </a:ext>
            </a:extLst>
          </p:cNvPr>
          <p:cNvSpPr txBox="1"/>
          <p:nvPr/>
        </p:nvSpPr>
        <p:spPr>
          <a:xfrm>
            <a:off x="5345562" y="21808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</a:t>
            </a:r>
            <a:endParaRPr lang="en-US" altLang="ko-KR" sz="105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013DE2-31E4-4A13-AF01-76F256CB048F}"/>
              </a:ext>
            </a:extLst>
          </p:cNvPr>
          <p:cNvSpPr txBox="1"/>
          <p:nvPr/>
        </p:nvSpPr>
        <p:spPr>
          <a:xfrm>
            <a:off x="4616267" y="181151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GAFO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B63326-FA20-4C45-B5AE-277F171555CF}"/>
              </a:ext>
            </a:extLst>
          </p:cNvPr>
          <p:cNvSpPr/>
          <p:nvPr/>
        </p:nvSpPr>
        <p:spPr>
          <a:xfrm>
            <a:off x="4185993" y="2465761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D72A1AB-37F4-407A-ADEB-30DF37F57DA6}"/>
              </a:ext>
            </a:extLst>
          </p:cNvPr>
          <p:cNvSpPr/>
          <p:nvPr/>
        </p:nvSpPr>
        <p:spPr>
          <a:xfrm>
            <a:off x="4185993" y="2926997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1D60FB0-8B7C-4F55-B95C-27DCF5746198}"/>
              </a:ext>
            </a:extLst>
          </p:cNvPr>
          <p:cNvSpPr/>
          <p:nvPr/>
        </p:nvSpPr>
        <p:spPr>
          <a:xfrm>
            <a:off x="4185993" y="3388233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8752D9-DD7F-4C6E-BD80-D316A3CFE6F7}"/>
              </a:ext>
            </a:extLst>
          </p:cNvPr>
          <p:cNvSpPr txBox="1"/>
          <p:nvPr/>
        </p:nvSpPr>
        <p:spPr>
          <a:xfrm>
            <a:off x="6992482" y="492476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복정</a:t>
            </a:r>
            <a:r>
              <a:rPr lang="ko-KR" altLang="en-US" b="1" dirty="0"/>
              <a:t> 클릭 시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7C71CAB-7116-4AE7-AA85-9B0BEDDC972A}"/>
              </a:ext>
            </a:extLst>
          </p:cNvPr>
          <p:cNvSpPr txBox="1"/>
          <p:nvPr/>
        </p:nvSpPr>
        <p:spPr>
          <a:xfrm>
            <a:off x="6877417" y="5400398"/>
            <a:ext cx="19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3, </a:t>
            </a:r>
            <a:r>
              <a:rPr lang="ko-KR" altLang="en-US" sz="1200" dirty="0" err="1"/>
              <a:t>복정</a:t>
            </a:r>
            <a:r>
              <a:rPr lang="ko-KR" altLang="en-US" sz="1200" dirty="0"/>
              <a:t> 클릭 시</a:t>
            </a:r>
            <a:r>
              <a:rPr lang="en-US" altLang="ko-KR" sz="1200" dirty="0"/>
              <a:t>,</a:t>
            </a:r>
            <a:r>
              <a:rPr lang="ko-KR" altLang="en-US" sz="1200" dirty="0"/>
              <a:t> 복정동에 있는 식당을 리스트화 해서 보여준다</a:t>
            </a:r>
            <a:r>
              <a:rPr lang="en-US" altLang="ko-KR" sz="1200" dirty="0"/>
              <a:t>. 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54FC22A-FE56-4F31-92BA-594C9DE8839A}"/>
              </a:ext>
            </a:extLst>
          </p:cNvPr>
          <p:cNvSpPr/>
          <p:nvPr/>
        </p:nvSpPr>
        <p:spPr>
          <a:xfrm>
            <a:off x="8142502" y="2141759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12C98B2-4173-459F-BAF3-40B8C29598CE}"/>
              </a:ext>
            </a:extLst>
          </p:cNvPr>
          <p:cNvSpPr/>
          <p:nvPr/>
        </p:nvSpPr>
        <p:spPr>
          <a:xfrm>
            <a:off x="7587816" y="2141759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5DF53D0-F395-4254-B1F6-A69043CF5BDA}"/>
              </a:ext>
            </a:extLst>
          </p:cNvPr>
          <p:cNvSpPr/>
          <p:nvPr/>
        </p:nvSpPr>
        <p:spPr>
          <a:xfrm>
            <a:off x="7043495" y="2141759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D11B20-6CCB-4E07-A160-D59B38A6481B}"/>
              </a:ext>
            </a:extLst>
          </p:cNvPr>
          <p:cNvSpPr txBox="1"/>
          <p:nvPr/>
        </p:nvSpPr>
        <p:spPr>
          <a:xfrm>
            <a:off x="7097622" y="2176801"/>
            <a:ext cx="453970" cy="253916"/>
          </a:xfrm>
          <a:prstGeom prst="rect">
            <a:avLst/>
          </a:prstGeom>
          <a:solidFill>
            <a:srgbClr val="91A8D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9DA4AB6-2141-44AD-BB34-80425B0E9703}"/>
              </a:ext>
            </a:extLst>
          </p:cNvPr>
          <p:cNvSpPr txBox="1"/>
          <p:nvPr/>
        </p:nvSpPr>
        <p:spPr>
          <a:xfrm>
            <a:off x="7520414" y="217844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카테고리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9017E1-5B8C-4BB9-ACA7-B0E710C3BEC4}"/>
              </a:ext>
            </a:extLst>
          </p:cNvPr>
          <p:cNvSpPr txBox="1"/>
          <p:nvPr/>
        </p:nvSpPr>
        <p:spPr>
          <a:xfrm>
            <a:off x="8197613" y="21808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</a:t>
            </a:r>
            <a:endParaRPr lang="en-US" altLang="ko-KR" sz="105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ECAEE82-7D3A-42BE-BF01-3A6CC43FDD22}"/>
              </a:ext>
            </a:extLst>
          </p:cNvPr>
          <p:cNvSpPr txBox="1"/>
          <p:nvPr/>
        </p:nvSpPr>
        <p:spPr>
          <a:xfrm>
            <a:off x="7468318" y="1811517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GAFO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C4CF94B-AA75-41E5-BD9E-79491255CD9E}"/>
              </a:ext>
            </a:extLst>
          </p:cNvPr>
          <p:cNvSpPr/>
          <p:nvPr/>
        </p:nvSpPr>
        <p:spPr>
          <a:xfrm>
            <a:off x="7038044" y="2465759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501112D-44D9-47FF-A68E-90C75D50E92D}"/>
              </a:ext>
            </a:extLst>
          </p:cNvPr>
          <p:cNvSpPr/>
          <p:nvPr/>
        </p:nvSpPr>
        <p:spPr>
          <a:xfrm>
            <a:off x="7038044" y="2926995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772201C-4CAF-430F-B57F-65C5644F15AB}"/>
              </a:ext>
            </a:extLst>
          </p:cNvPr>
          <p:cNvSpPr/>
          <p:nvPr/>
        </p:nvSpPr>
        <p:spPr>
          <a:xfrm>
            <a:off x="7038044" y="3388231"/>
            <a:ext cx="1653064" cy="46378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림 190" descr="플레이트이(가) 표시된 사진&#10;&#10;자동 생성된 설명">
            <a:extLst>
              <a:ext uri="{FF2B5EF4-FFF2-40B4-BE49-F238E27FC236}">
                <a16:creationId xmlns:a16="http://schemas.microsoft.com/office/drawing/2014/main" id="{B6D9B970-5CE3-44E5-A54F-193CE121BD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67" y="3421181"/>
            <a:ext cx="396415" cy="396415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A87D0E46-D4A7-4A91-AB55-81B97BB997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7" y="2968970"/>
            <a:ext cx="389942" cy="389942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08EDEE8E-E76A-4B3A-9865-5B6ACD6E7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35" y="2500205"/>
            <a:ext cx="391047" cy="39104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09975C9D-44AB-4336-B1AA-2DB7C15DD007}"/>
              </a:ext>
            </a:extLst>
          </p:cNvPr>
          <p:cNvSpPr txBox="1"/>
          <p:nvPr/>
        </p:nvSpPr>
        <p:spPr>
          <a:xfrm>
            <a:off x="9724792" y="493564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식당 클릭 시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5221916-2C5E-427C-BBBF-D04C9D02F6E7}"/>
              </a:ext>
            </a:extLst>
          </p:cNvPr>
          <p:cNvSpPr txBox="1"/>
          <p:nvPr/>
        </p:nvSpPr>
        <p:spPr>
          <a:xfrm>
            <a:off x="9609727" y="5411284"/>
            <a:ext cx="198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식당에 대한 세부적인 정보를 제공한다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0B50362-EF0A-4D49-B83F-CD66FBD10BF1}"/>
              </a:ext>
            </a:extLst>
          </p:cNvPr>
          <p:cNvSpPr txBox="1"/>
          <p:nvPr/>
        </p:nvSpPr>
        <p:spPr>
          <a:xfrm>
            <a:off x="9432341" y="2542921"/>
            <a:ext cx="286310" cy="27699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D5D7719-F520-4E63-9F3D-252BE1C15A0A}"/>
              </a:ext>
            </a:extLst>
          </p:cNvPr>
          <p:cNvSpPr/>
          <p:nvPr/>
        </p:nvSpPr>
        <p:spPr>
          <a:xfrm>
            <a:off x="10874812" y="2152645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777C3FA-DABF-444A-9F0B-7A672435F4D1}"/>
              </a:ext>
            </a:extLst>
          </p:cNvPr>
          <p:cNvSpPr/>
          <p:nvPr/>
        </p:nvSpPr>
        <p:spPr>
          <a:xfrm>
            <a:off x="10320126" y="2152645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B3BB1A3-6D0F-4049-90A9-FB01478663E5}"/>
              </a:ext>
            </a:extLst>
          </p:cNvPr>
          <p:cNvSpPr/>
          <p:nvPr/>
        </p:nvSpPr>
        <p:spPr>
          <a:xfrm>
            <a:off x="9775805" y="2152645"/>
            <a:ext cx="540000" cy="324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F478160-45E4-4BB1-BD8B-F6BCF1A3D1FF}"/>
              </a:ext>
            </a:extLst>
          </p:cNvPr>
          <p:cNvSpPr txBox="1"/>
          <p:nvPr/>
        </p:nvSpPr>
        <p:spPr>
          <a:xfrm>
            <a:off x="9829932" y="2187687"/>
            <a:ext cx="453970" cy="253916"/>
          </a:xfrm>
          <a:prstGeom prst="rect">
            <a:avLst/>
          </a:prstGeom>
          <a:solidFill>
            <a:srgbClr val="91A8D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위치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2FF4AB4-7065-48E5-8019-2892C44BF182}"/>
              </a:ext>
            </a:extLst>
          </p:cNvPr>
          <p:cNvSpPr txBox="1"/>
          <p:nvPr/>
        </p:nvSpPr>
        <p:spPr>
          <a:xfrm>
            <a:off x="10252724" y="218933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카테고리</a:t>
            </a:r>
            <a:endParaRPr lang="ko-KR" altLang="en-US" sz="10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1C55960-1F2E-4A3D-BA27-2EBCEDA3BA6C}"/>
              </a:ext>
            </a:extLst>
          </p:cNvPr>
          <p:cNvSpPr txBox="1"/>
          <p:nvPr/>
        </p:nvSpPr>
        <p:spPr>
          <a:xfrm>
            <a:off x="10929923" y="21917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가격</a:t>
            </a:r>
            <a:endParaRPr lang="en-US" altLang="ko-KR" sz="105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DFA903E-BD30-4D27-AFCA-EF226C79476C}"/>
              </a:ext>
            </a:extLst>
          </p:cNvPr>
          <p:cNvSpPr txBox="1"/>
          <p:nvPr/>
        </p:nvSpPr>
        <p:spPr>
          <a:xfrm>
            <a:off x="10200628" y="1822403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GAFO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E98E209-FA8E-4E32-B126-46324C05BB5E}"/>
              </a:ext>
            </a:extLst>
          </p:cNvPr>
          <p:cNvSpPr/>
          <p:nvPr/>
        </p:nvSpPr>
        <p:spPr>
          <a:xfrm>
            <a:off x="9770354" y="2476644"/>
            <a:ext cx="1653064" cy="15986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9" name="그림 228">
            <a:extLst>
              <a:ext uri="{FF2B5EF4-FFF2-40B4-BE49-F238E27FC236}">
                <a16:creationId xmlns:a16="http://schemas.microsoft.com/office/drawing/2014/main" id="{729DFC72-A42A-4726-A061-5B00947495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545" y="2511091"/>
            <a:ext cx="376083" cy="376083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005B24BE-3927-4465-9FFE-0DD2CDF748A4}"/>
              </a:ext>
            </a:extLst>
          </p:cNvPr>
          <p:cNvSpPr txBox="1"/>
          <p:nvPr/>
        </p:nvSpPr>
        <p:spPr>
          <a:xfrm>
            <a:off x="4683001" y="24967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복정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982FCC1-2569-4328-B46E-8911FA6A94F3}"/>
              </a:ext>
            </a:extLst>
          </p:cNvPr>
          <p:cNvSpPr txBox="1"/>
          <p:nvPr/>
        </p:nvSpPr>
        <p:spPr>
          <a:xfrm>
            <a:off x="4693554" y="300817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교내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E91F867-0CDC-4D2F-BDDC-7040725C5EFD}"/>
              </a:ext>
            </a:extLst>
          </p:cNvPr>
          <p:cNvSpPr txBox="1"/>
          <p:nvPr/>
        </p:nvSpPr>
        <p:spPr>
          <a:xfrm>
            <a:off x="4683001" y="346445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태평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19D9617-23E5-4B54-A8B7-CAE1A58F2B0A}"/>
              </a:ext>
            </a:extLst>
          </p:cNvPr>
          <p:cNvSpPr txBox="1"/>
          <p:nvPr/>
        </p:nvSpPr>
        <p:spPr>
          <a:xfrm>
            <a:off x="7603221" y="3434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소미랑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2029A23-49E4-4D75-9A29-206AF090CE94}"/>
              </a:ext>
            </a:extLst>
          </p:cNvPr>
          <p:cNvSpPr txBox="1"/>
          <p:nvPr/>
        </p:nvSpPr>
        <p:spPr>
          <a:xfrm>
            <a:off x="7523807" y="297294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경포갈비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2FB4905-4F75-44FD-A4F2-1158E40DE6DB}"/>
              </a:ext>
            </a:extLst>
          </p:cNvPr>
          <p:cNvSpPr txBox="1"/>
          <p:nvPr/>
        </p:nvSpPr>
        <p:spPr>
          <a:xfrm>
            <a:off x="7660165" y="25046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겐코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EAAE93A-69B7-4A95-A588-D11407AACAD9}"/>
              </a:ext>
            </a:extLst>
          </p:cNvPr>
          <p:cNvSpPr txBox="1"/>
          <p:nvPr/>
        </p:nvSpPr>
        <p:spPr>
          <a:xfrm>
            <a:off x="10336928" y="25046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겐코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EDA1AD7-53B0-45A9-9D3B-7F57ADE0D619}"/>
              </a:ext>
            </a:extLst>
          </p:cNvPr>
          <p:cNvSpPr txBox="1"/>
          <p:nvPr/>
        </p:nvSpPr>
        <p:spPr>
          <a:xfrm>
            <a:off x="9857193" y="2920570"/>
            <a:ext cx="686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영업시간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위치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49556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C7C9056A-76D6-4996-A9A4-10B6509B7A14}"/>
              </a:ext>
            </a:extLst>
          </p:cNvPr>
          <p:cNvSpPr/>
          <p:nvPr/>
        </p:nvSpPr>
        <p:spPr>
          <a:xfrm>
            <a:off x="8372548" y="1861457"/>
            <a:ext cx="1827366" cy="48964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05C7234-3EF7-4A18-AC32-E529D811C178}"/>
              </a:ext>
            </a:extLst>
          </p:cNvPr>
          <p:cNvSpPr/>
          <p:nvPr/>
        </p:nvSpPr>
        <p:spPr>
          <a:xfrm>
            <a:off x="6910471" y="1861160"/>
            <a:ext cx="1827366" cy="48964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1D26A37D-5159-4C24-9DCB-F65CEB0428F6}"/>
              </a:ext>
            </a:extLst>
          </p:cNvPr>
          <p:cNvSpPr/>
          <p:nvPr/>
        </p:nvSpPr>
        <p:spPr>
          <a:xfrm>
            <a:off x="5473868" y="1877610"/>
            <a:ext cx="1827366" cy="48964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BF852B9B-4161-4E31-BFAA-43467654E8BC}"/>
              </a:ext>
            </a:extLst>
          </p:cNvPr>
          <p:cNvSpPr/>
          <p:nvPr/>
        </p:nvSpPr>
        <p:spPr>
          <a:xfrm>
            <a:off x="4037265" y="1876888"/>
            <a:ext cx="1827366" cy="489644"/>
          </a:xfrm>
          <a:prstGeom prst="chevron">
            <a:avLst/>
          </a:prstGeom>
          <a:solidFill>
            <a:srgbClr val="B5C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C8C85AC-7872-4153-98C2-4EA9F84A48A0}"/>
              </a:ext>
            </a:extLst>
          </p:cNvPr>
          <p:cNvSpPr/>
          <p:nvPr/>
        </p:nvSpPr>
        <p:spPr>
          <a:xfrm>
            <a:off x="2600662" y="1872919"/>
            <a:ext cx="1827366" cy="489644"/>
          </a:xfrm>
          <a:prstGeom prst="chevron">
            <a:avLst/>
          </a:prstGeom>
          <a:solidFill>
            <a:srgbClr val="7A9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BDFED857-6371-4281-9BFD-5E4E638118BA}"/>
              </a:ext>
            </a:extLst>
          </p:cNvPr>
          <p:cNvSpPr txBox="1"/>
          <p:nvPr/>
        </p:nvSpPr>
        <p:spPr>
          <a:xfrm>
            <a:off x="132523" y="460392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3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개발스케줄</a:t>
            </a:r>
            <a:endParaRPr kumimoji="1" lang="ja-JP" altLang="en-US" sz="2400" b="1" spc="300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6E681-86B6-4481-AFC5-499A88199D0A}"/>
              </a:ext>
            </a:extLst>
          </p:cNvPr>
          <p:cNvSpPr txBox="1"/>
          <p:nvPr/>
        </p:nvSpPr>
        <p:spPr>
          <a:xfrm>
            <a:off x="1628139" y="4653593"/>
            <a:ext cx="8387156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완료보고서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평가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26215E-41D4-4747-BD0D-CDE10D3F6F3E}"/>
              </a:ext>
            </a:extLst>
          </p:cNvPr>
          <p:cNvSpPr txBox="1"/>
          <p:nvPr/>
        </p:nvSpPr>
        <p:spPr>
          <a:xfrm>
            <a:off x="1628139" y="3695652"/>
            <a:ext cx="8387156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프로그래밍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1486B4-77AE-4BCB-A8FB-2C61AA574B05}"/>
              </a:ext>
            </a:extLst>
          </p:cNvPr>
          <p:cNvSpPr txBox="1"/>
          <p:nvPr/>
        </p:nvSpPr>
        <p:spPr>
          <a:xfrm>
            <a:off x="1654012" y="2693190"/>
            <a:ext cx="8387156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제안서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프로그램설계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70DDAC-9FA3-44C0-B90A-AE554FAFBB79}"/>
              </a:ext>
            </a:extLst>
          </p:cNvPr>
          <p:cNvSpPr txBox="1"/>
          <p:nvPr/>
        </p:nvSpPr>
        <p:spPr>
          <a:xfrm>
            <a:off x="873076" y="2829616"/>
            <a:ext cx="78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분석</a:t>
            </a:r>
          </a:p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설계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DACBCC-0C6F-476D-82BB-C8519E003FCF}"/>
              </a:ext>
            </a:extLst>
          </p:cNvPr>
          <p:cNvSpPr txBox="1"/>
          <p:nvPr/>
        </p:nvSpPr>
        <p:spPr>
          <a:xfrm>
            <a:off x="855166" y="3830201"/>
            <a:ext cx="906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구현</a:t>
            </a:r>
          </a:p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테스트</a:t>
            </a:r>
          </a:p>
          <a:p>
            <a:endParaRPr lang="ko-KR" altLang="en-US" dirty="0">
              <a:solidFill>
                <a:srgbClr val="40404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A11382-D8E0-4220-9884-1040BBD72394}"/>
              </a:ext>
            </a:extLst>
          </p:cNvPr>
          <p:cNvSpPr txBox="1"/>
          <p:nvPr/>
        </p:nvSpPr>
        <p:spPr>
          <a:xfrm>
            <a:off x="873076" y="4788119"/>
            <a:ext cx="78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정리</a:t>
            </a:r>
          </a:p>
          <a:p>
            <a:r>
              <a:rPr lang="ko-KR" altLang="en-US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완료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49DF80-693E-4ECA-BBA3-F56C9A22EC23}"/>
              </a:ext>
            </a:extLst>
          </p:cNvPr>
          <p:cNvSpPr txBox="1"/>
          <p:nvPr/>
        </p:nvSpPr>
        <p:spPr>
          <a:xfrm>
            <a:off x="4402554" y="1956173"/>
            <a:ext cx="134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9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EE85B6-EB45-45A8-8A69-F88B03EDD082}"/>
              </a:ext>
            </a:extLst>
          </p:cNvPr>
          <p:cNvSpPr txBox="1"/>
          <p:nvPr/>
        </p:nvSpPr>
        <p:spPr>
          <a:xfrm>
            <a:off x="5830767" y="1934096"/>
            <a:ext cx="134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9538AC-AEC2-42B3-B263-8067A58E9F90}"/>
              </a:ext>
            </a:extLst>
          </p:cNvPr>
          <p:cNvSpPr txBox="1"/>
          <p:nvPr/>
        </p:nvSpPr>
        <p:spPr>
          <a:xfrm>
            <a:off x="7233325" y="1945127"/>
            <a:ext cx="134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11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63B04F-AD3D-4B9E-AE71-CDA80A0D252E}"/>
              </a:ext>
            </a:extLst>
          </p:cNvPr>
          <p:cNvSpPr txBox="1"/>
          <p:nvPr/>
        </p:nvSpPr>
        <p:spPr>
          <a:xfrm>
            <a:off x="8695402" y="1955365"/>
            <a:ext cx="134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12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B19154-2DD6-4817-9213-D48112D07C93}"/>
              </a:ext>
            </a:extLst>
          </p:cNvPr>
          <p:cNvSpPr txBox="1"/>
          <p:nvPr/>
        </p:nvSpPr>
        <p:spPr>
          <a:xfrm>
            <a:off x="2833602" y="1955806"/>
            <a:ext cx="134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8</a:t>
            </a:r>
            <a:r>
              <a:rPr lang="ko-KR" altLang="en-US" sz="1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 pitchFamily="34" charset="0"/>
              </a:rPr>
              <a:t>주</a:t>
            </a:r>
          </a:p>
        </p:txBody>
      </p:sp>
      <p:sp>
        <p:nvSpPr>
          <p:cNvPr id="103" name="Rectangle 42">
            <a:extLst>
              <a:ext uri="{FF2B5EF4-FFF2-40B4-BE49-F238E27FC236}">
                <a16:creationId xmlns:a16="http://schemas.microsoft.com/office/drawing/2014/main" id="{E82F78DF-9057-4798-9E47-899BFE544F0B}"/>
              </a:ext>
            </a:extLst>
          </p:cNvPr>
          <p:cNvSpPr/>
          <p:nvPr/>
        </p:nvSpPr>
        <p:spPr>
          <a:xfrm>
            <a:off x="2886757" y="2869783"/>
            <a:ext cx="1239456" cy="214347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Rectangle 42">
            <a:extLst>
              <a:ext uri="{FF2B5EF4-FFF2-40B4-BE49-F238E27FC236}">
                <a16:creationId xmlns:a16="http://schemas.microsoft.com/office/drawing/2014/main" id="{54DC6637-3E30-490B-BE5A-FB69E3A1FD45}"/>
              </a:ext>
            </a:extLst>
          </p:cNvPr>
          <p:cNvSpPr/>
          <p:nvPr/>
        </p:nvSpPr>
        <p:spPr>
          <a:xfrm>
            <a:off x="3349368" y="3276901"/>
            <a:ext cx="2303078" cy="214347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Rectangle 42">
            <a:extLst>
              <a:ext uri="{FF2B5EF4-FFF2-40B4-BE49-F238E27FC236}">
                <a16:creationId xmlns:a16="http://schemas.microsoft.com/office/drawing/2014/main" id="{32726B77-4FE6-4F04-AE43-4CEC4DB18920}"/>
              </a:ext>
            </a:extLst>
          </p:cNvPr>
          <p:cNvSpPr/>
          <p:nvPr/>
        </p:nvSpPr>
        <p:spPr>
          <a:xfrm>
            <a:off x="4179368" y="3815769"/>
            <a:ext cx="4455098" cy="233054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73766839-F46D-4E08-999B-F77A5BC990FE}"/>
              </a:ext>
            </a:extLst>
          </p:cNvPr>
          <p:cNvSpPr/>
          <p:nvPr/>
        </p:nvSpPr>
        <p:spPr>
          <a:xfrm>
            <a:off x="8255097" y="4176667"/>
            <a:ext cx="647988" cy="236358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Rectangle 42">
            <a:extLst>
              <a:ext uri="{FF2B5EF4-FFF2-40B4-BE49-F238E27FC236}">
                <a16:creationId xmlns:a16="http://schemas.microsoft.com/office/drawing/2014/main" id="{DBF80D5B-BFB5-437B-ACCD-EA5DF8A50916}"/>
              </a:ext>
            </a:extLst>
          </p:cNvPr>
          <p:cNvSpPr/>
          <p:nvPr/>
        </p:nvSpPr>
        <p:spPr>
          <a:xfrm>
            <a:off x="8550147" y="4844390"/>
            <a:ext cx="1363727" cy="189458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Rectangle 42">
            <a:extLst>
              <a:ext uri="{FF2B5EF4-FFF2-40B4-BE49-F238E27FC236}">
                <a16:creationId xmlns:a16="http://schemas.microsoft.com/office/drawing/2014/main" id="{B48BBF6D-8260-467C-BD7A-59A326F116A9}"/>
              </a:ext>
            </a:extLst>
          </p:cNvPr>
          <p:cNvSpPr/>
          <p:nvPr/>
        </p:nvSpPr>
        <p:spPr>
          <a:xfrm>
            <a:off x="9386273" y="5223051"/>
            <a:ext cx="647988" cy="236358"/>
          </a:xfrm>
          <a:prstGeom prst="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AE16B0-AE6E-45A5-8D2B-E23036514DC8}"/>
              </a:ext>
            </a:extLst>
          </p:cNvPr>
          <p:cNvCxnSpPr>
            <a:cxnSpLocks/>
          </p:cNvCxnSpPr>
          <p:nvPr/>
        </p:nvCxnSpPr>
        <p:spPr>
          <a:xfrm>
            <a:off x="598715" y="3705218"/>
            <a:ext cx="10722539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35441A6-EFEE-40AB-8B32-A0F51CD920C2}"/>
              </a:ext>
            </a:extLst>
          </p:cNvPr>
          <p:cNvCxnSpPr>
            <a:cxnSpLocks/>
          </p:cNvCxnSpPr>
          <p:nvPr/>
        </p:nvCxnSpPr>
        <p:spPr>
          <a:xfrm>
            <a:off x="576942" y="4663160"/>
            <a:ext cx="10722539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59E63-A339-4611-A9EB-910FB7A9C8D1}"/>
              </a:ext>
            </a:extLst>
          </p:cNvPr>
          <p:cNvCxnSpPr>
            <a:cxnSpLocks/>
          </p:cNvCxnSpPr>
          <p:nvPr/>
        </p:nvCxnSpPr>
        <p:spPr>
          <a:xfrm>
            <a:off x="1582293" y="2869783"/>
            <a:ext cx="0" cy="2589626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27916" y="2921168"/>
            <a:ext cx="3336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40404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 Semilight</vt:lpstr>
      <vt:lpstr>배달의민족 한나체 Pro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 다민</cp:lastModifiedBy>
  <cp:revision>121</cp:revision>
  <dcterms:created xsi:type="dcterms:W3CDTF">2018-12-07T00:32:38Z</dcterms:created>
  <dcterms:modified xsi:type="dcterms:W3CDTF">2020-11-16T07:52:10Z</dcterms:modified>
</cp:coreProperties>
</file>