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2" r:id="rId5"/>
    <p:sldId id="270" r:id="rId6"/>
    <p:sldId id="271" r:id="rId7"/>
    <p:sldId id="303" r:id="rId8"/>
    <p:sldId id="272" r:id="rId9"/>
    <p:sldId id="267" r:id="rId10"/>
    <p:sldId id="305" r:id="rId11"/>
    <p:sldId id="304" r:id="rId12"/>
    <p:sldId id="307" r:id="rId13"/>
    <p:sldId id="308" r:id="rId14"/>
    <p:sldId id="306" r:id="rId15"/>
    <p:sldId id="30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6022B-F9B8-47A7-AA46-FA5B37CB0F81}" v="316" dt="2020-06-15T11:45:49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다민" userId="1ce5d0e6a63ddc49" providerId="LiveId" clId="{FE36022B-F9B8-47A7-AA46-FA5B37CB0F81}"/>
    <pc:docChg chg="undo custSel addSld modSld">
      <pc:chgData name="박 다민" userId="1ce5d0e6a63ddc49" providerId="LiveId" clId="{FE36022B-F9B8-47A7-AA46-FA5B37CB0F81}" dt="2020-06-15T11:50:19.051" v="1596" actId="13822"/>
      <pc:docMkLst>
        <pc:docMk/>
      </pc:docMkLst>
      <pc:sldChg chg="addSp delSp modSp new mod setBg">
        <pc:chgData name="박 다민" userId="1ce5d0e6a63ddc49" providerId="LiveId" clId="{FE36022B-F9B8-47A7-AA46-FA5B37CB0F81}" dt="2020-06-15T06:47:45.070" v="276" actId="207"/>
        <pc:sldMkLst>
          <pc:docMk/>
          <pc:sldMk cId="383093533" sldId="257"/>
        </pc:sldMkLst>
        <pc:spChg chg="mod">
          <ac:chgData name="박 다민" userId="1ce5d0e6a63ddc49" providerId="LiveId" clId="{FE36022B-F9B8-47A7-AA46-FA5B37CB0F81}" dt="2020-06-15T06:46:39.115" v="266" actId="207"/>
          <ac:spMkLst>
            <pc:docMk/>
            <pc:sldMk cId="383093533" sldId="257"/>
            <ac:spMk id="2" creationId="{C23906C6-48E9-4982-9475-0D8211D38F64}"/>
          </ac:spMkLst>
        </pc:spChg>
        <pc:spChg chg="del">
          <ac:chgData name="박 다민" userId="1ce5d0e6a63ddc49" providerId="LiveId" clId="{FE36022B-F9B8-47A7-AA46-FA5B37CB0F81}" dt="2020-06-15T06:30:56.078" v="22" actId="478"/>
          <ac:spMkLst>
            <pc:docMk/>
            <pc:sldMk cId="383093533" sldId="257"/>
            <ac:spMk id="3" creationId="{6AECE57B-82B3-40DC-BE9C-8895893D89B0}"/>
          </ac:spMkLst>
        </pc:spChg>
        <pc:spChg chg="add mod">
          <ac:chgData name="박 다민" userId="1ce5d0e6a63ddc49" providerId="LiveId" clId="{FE36022B-F9B8-47A7-AA46-FA5B37CB0F81}" dt="2020-06-15T06:47:45.070" v="276" actId="207"/>
          <ac:spMkLst>
            <pc:docMk/>
            <pc:sldMk cId="383093533" sldId="257"/>
            <ac:spMk id="4" creationId="{28A8143E-0FD6-4011-A61A-0A1DA843B60E}"/>
          </ac:spMkLst>
        </pc:spChg>
        <pc:spChg chg="add mod">
          <ac:chgData name="박 다민" userId="1ce5d0e6a63ddc49" providerId="LiveId" clId="{FE36022B-F9B8-47A7-AA46-FA5B37CB0F81}" dt="2020-06-15T06:47:45.070" v="276" actId="207"/>
          <ac:spMkLst>
            <pc:docMk/>
            <pc:sldMk cId="383093533" sldId="257"/>
            <ac:spMk id="5" creationId="{F7146EBB-DF8F-431D-B229-A920B5473A78}"/>
          </ac:spMkLst>
        </pc:spChg>
        <pc:spChg chg="add mod">
          <ac:chgData name="박 다민" userId="1ce5d0e6a63ddc49" providerId="LiveId" clId="{FE36022B-F9B8-47A7-AA46-FA5B37CB0F81}" dt="2020-06-15T06:47:45.070" v="276" actId="207"/>
          <ac:spMkLst>
            <pc:docMk/>
            <pc:sldMk cId="383093533" sldId="257"/>
            <ac:spMk id="6" creationId="{5767E989-D286-4DBF-955A-4533888EA0D8}"/>
          </ac:spMkLst>
        </pc:spChg>
        <pc:spChg chg="add mod">
          <ac:chgData name="박 다민" userId="1ce5d0e6a63ddc49" providerId="LiveId" clId="{FE36022B-F9B8-47A7-AA46-FA5B37CB0F81}" dt="2020-06-15T06:47:45.070" v="276" actId="207"/>
          <ac:spMkLst>
            <pc:docMk/>
            <pc:sldMk cId="383093533" sldId="257"/>
            <ac:spMk id="7" creationId="{99EA3F01-1734-4A41-A61F-00DD185A7FB1}"/>
          </ac:spMkLst>
        </pc:spChg>
        <pc:spChg chg="add mod">
          <ac:chgData name="박 다민" userId="1ce5d0e6a63ddc49" providerId="LiveId" clId="{FE36022B-F9B8-47A7-AA46-FA5B37CB0F81}" dt="2020-06-15T06:47:45.070" v="276" actId="207"/>
          <ac:spMkLst>
            <pc:docMk/>
            <pc:sldMk cId="383093533" sldId="257"/>
            <ac:spMk id="8" creationId="{CCED2B20-CE11-4EFF-9718-FD4909076550}"/>
          </ac:spMkLst>
        </pc:spChg>
        <pc:spChg chg="add mod">
          <ac:chgData name="박 다민" userId="1ce5d0e6a63ddc49" providerId="LiveId" clId="{FE36022B-F9B8-47A7-AA46-FA5B37CB0F81}" dt="2020-06-15T06:47:45.070" v="276" actId="207"/>
          <ac:spMkLst>
            <pc:docMk/>
            <pc:sldMk cId="383093533" sldId="257"/>
            <ac:spMk id="9" creationId="{B03A77DD-78BD-45AA-8680-A65F2EDADC67}"/>
          </ac:spMkLst>
        </pc:spChg>
      </pc:sldChg>
      <pc:sldChg chg="addSp delSp modSp add mod setBg">
        <pc:chgData name="박 다민" userId="1ce5d0e6a63ddc49" providerId="LiveId" clId="{FE36022B-F9B8-47A7-AA46-FA5B37CB0F81}" dt="2020-06-15T08:08:06.497" v="602" actId="1076"/>
        <pc:sldMkLst>
          <pc:docMk/>
          <pc:sldMk cId="1376182962" sldId="258"/>
        </pc:sldMkLst>
        <pc:spChg chg="del mod">
          <ac:chgData name="박 다민" userId="1ce5d0e6a63ddc49" providerId="LiveId" clId="{FE36022B-F9B8-47A7-AA46-FA5B37CB0F81}" dt="2020-06-15T07:35:55.473" v="284" actId="478"/>
          <ac:spMkLst>
            <pc:docMk/>
            <pc:sldMk cId="1376182962" sldId="258"/>
            <ac:spMk id="2" creationId="{C23906C6-48E9-4982-9475-0D8211D38F64}"/>
          </ac:spMkLst>
        </pc:spChg>
        <pc:spChg chg="del">
          <ac:chgData name="박 다민" userId="1ce5d0e6a63ddc49" providerId="LiveId" clId="{FE36022B-F9B8-47A7-AA46-FA5B37CB0F81}" dt="2020-06-15T07:35:59.931" v="286" actId="478"/>
          <ac:spMkLst>
            <pc:docMk/>
            <pc:sldMk cId="1376182962" sldId="258"/>
            <ac:spMk id="4" creationId="{28A8143E-0FD6-4011-A61A-0A1DA843B60E}"/>
          </ac:spMkLst>
        </pc:spChg>
        <pc:spChg chg="del">
          <ac:chgData name="박 다민" userId="1ce5d0e6a63ddc49" providerId="LiveId" clId="{FE36022B-F9B8-47A7-AA46-FA5B37CB0F81}" dt="2020-06-15T07:35:59.931" v="286" actId="478"/>
          <ac:spMkLst>
            <pc:docMk/>
            <pc:sldMk cId="1376182962" sldId="258"/>
            <ac:spMk id="5" creationId="{F7146EBB-DF8F-431D-B229-A920B5473A78}"/>
          </ac:spMkLst>
        </pc:spChg>
        <pc:spChg chg="del">
          <ac:chgData name="박 다민" userId="1ce5d0e6a63ddc49" providerId="LiveId" clId="{FE36022B-F9B8-47A7-AA46-FA5B37CB0F81}" dt="2020-06-15T07:36:03.140" v="287" actId="478"/>
          <ac:spMkLst>
            <pc:docMk/>
            <pc:sldMk cId="1376182962" sldId="258"/>
            <ac:spMk id="6" creationId="{5767E989-D286-4DBF-955A-4533888EA0D8}"/>
          </ac:spMkLst>
        </pc:spChg>
        <pc:spChg chg="del">
          <ac:chgData name="박 다민" userId="1ce5d0e6a63ddc49" providerId="LiveId" clId="{FE36022B-F9B8-47A7-AA46-FA5B37CB0F81}" dt="2020-06-15T07:36:03.140" v="287" actId="478"/>
          <ac:spMkLst>
            <pc:docMk/>
            <pc:sldMk cId="1376182962" sldId="258"/>
            <ac:spMk id="7" creationId="{99EA3F01-1734-4A41-A61F-00DD185A7FB1}"/>
          </ac:spMkLst>
        </pc:spChg>
        <pc:spChg chg="del">
          <ac:chgData name="박 다민" userId="1ce5d0e6a63ddc49" providerId="LiveId" clId="{FE36022B-F9B8-47A7-AA46-FA5B37CB0F81}" dt="2020-06-15T07:36:03.140" v="287" actId="478"/>
          <ac:spMkLst>
            <pc:docMk/>
            <pc:sldMk cId="1376182962" sldId="258"/>
            <ac:spMk id="8" creationId="{CCED2B20-CE11-4EFF-9718-FD4909076550}"/>
          </ac:spMkLst>
        </pc:spChg>
        <pc:spChg chg="del">
          <ac:chgData name="박 다민" userId="1ce5d0e6a63ddc49" providerId="LiveId" clId="{FE36022B-F9B8-47A7-AA46-FA5B37CB0F81}" dt="2020-06-15T07:36:03.140" v="287" actId="478"/>
          <ac:spMkLst>
            <pc:docMk/>
            <pc:sldMk cId="1376182962" sldId="258"/>
            <ac:spMk id="9" creationId="{B03A77DD-78BD-45AA-8680-A65F2EDADC67}"/>
          </ac:spMkLst>
        </pc:spChg>
        <pc:spChg chg="add del mod">
          <ac:chgData name="박 다민" userId="1ce5d0e6a63ddc49" providerId="LiveId" clId="{FE36022B-F9B8-47A7-AA46-FA5B37CB0F81}" dt="2020-06-15T07:35:58.418" v="285" actId="478"/>
          <ac:spMkLst>
            <pc:docMk/>
            <pc:sldMk cId="1376182962" sldId="258"/>
            <ac:spMk id="10" creationId="{4A75D589-93B0-4665-A918-D3EAD277195A}"/>
          </ac:spMkLst>
        </pc:spChg>
        <pc:spChg chg="add mod">
          <ac:chgData name="박 다민" userId="1ce5d0e6a63ddc49" providerId="LiveId" clId="{FE36022B-F9B8-47A7-AA46-FA5B37CB0F81}" dt="2020-06-15T08:08:06.497" v="602" actId="1076"/>
          <ac:spMkLst>
            <pc:docMk/>
            <pc:sldMk cId="1376182962" sldId="258"/>
            <ac:spMk id="11" creationId="{CFD5909D-D7F4-450C-952D-22D6038291D8}"/>
          </ac:spMkLst>
        </pc:spChg>
        <pc:spChg chg="mod topLvl">
          <ac:chgData name="박 다민" userId="1ce5d0e6a63ddc49" providerId="LiveId" clId="{FE36022B-F9B8-47A7-AA46-FA5B37CB0F81}" dt="2020-06-15T07:36:54.461" v="354" actId="14100"/>
          <ac:spMkLst>
            <pc:docMk/>
            <pc:sldMk cId="1376182962" sldId="258"/>
            <ac:spMk id="13" creationId="{64AE1E81-6EF3-476D-AE49-9E7B25C0E20D}"/>
          </ac:spMkLst>
        </pc:spChg>
        <pc:spChg chg="del mod topLvl">
          <ac:chgData name="박 다민" userId="1ce5d0e6a63ddc49" providerId="LiveId" clId="{FE36022B-F9B8-47A7-AA46-FA5B37CB0F81}" dt="2020-06-15T07:36:37.943" v="351" actId="478"/>
          <ac:spMkLst>
            <pc:docMk/>
            <pc:sldMk cId="1376182962" sldId="258"/>
            <ac:spMk id="14" creationId="{B6F41EDF-B349-4BE7-B890-3538A4C5A836}"/>
          </ac:spMkLst>
        </pc:spChg>
        <pc:spChg chg="add mod">
          <ac:chgData name="박 다민" userId="1ce5d0e6a63ddc49" providerId="LiveId" clId="{FE36022B-F9B8-47A7-AA46-FA5B37CB0F81}" dt="2020-06-15T07:37:06.124" v="357" actId="14100"/>
          <ac:spMkLst>
            <pc:docMk/>
            <pc:sldMk cId="1376182962" sldId="258"/>
            <ac:spMk id="15" creationId="{9BA5A94C-D3C7-43ED-9BAE-6018E1CAAEE8}"/>
          </ac:spMkLst>
        </pc:spChg>
        <pc:spChg chg="add mod">
          <ac:chgData name="박 다민" userId="1ce5d0e6a63ddc49" providerId="LiveId" clId="{FE36022B-F9B8-47A7-AA46-FA5B37CB0F81}" dt="2020-06-15T07:48:16.965" v="376" actId="14100"/>
          <ac:spMkLst>
            <pc:docMk/>
            <pc:sldMk cId="1376182962" sldId="258"/>
            <ac:spMk id="20" creationId="{06B24F34-B4B1-4BE4-9353-9D4DBFDCBE13}"/>
          </ac:spMkLst>
        </pc:spChg>
        <pc:grpChg chg="add del mod">
          <ac:chgData name="박 다민" userId="1ce5d0e6a63ddc49" providerId="LiveId" clId="{FE36022B-F9B8-47A7-AA46-FA5B37CB0F81}" dt="2020-06-15T07:36:37.943" v="351" actId="478"/>
          <ac:grpSpMkLst>
            <pc:docMk/>
            <pc:sldMk cId="1376182962" sldId="258"/>
            <ac:grpSpMk id="12" creationId="{7D7D2014-CEF6-4B3A-A06D-43F0FDC15674}"/>
          </ac:grpSpMkLst>
        </pc:grpChg>
        <pc:picChg chg="add del mod">
          <ac:chgData name="박 다민" userId="1ce5d0e6a63ddc49" providerId="LiveId" clId="{FE36022B-F9B8-47A7-AA46-FA5B37CB0F81}" dt="2020-06-15T07:47:22.070" v="363" actId="478"/>
          <ac:picMkLst>
            <pc:docMk/>
            <pc:sldMk cId="1376182962" sldId="258"/>
            <ac:picMk id="17" creationId="{E732F173-6FA5-4B9A-A808-ECCACB43BF93}"/>
          </ac:picMkLst>
        </pc:picChg>
        <pc:picChg chg="add mod">
          <ac:chgData name="박 다민" userId="1ce5d0e6a63ddc49" providerId="LiveId" clId="{FE36022B-F9B8-47A7-AA46-FA5B37CB0F81}" dt="2020-06-15T07:47:53.160" v="368" actId="1076"/>
          <ac:picMkLst>
            <pc:docMk/>
            <pc:sldMk cId="1376182962" sldId="258"/>
            <ac:picMk id="19" creationId="{221A62FF-8F01-4F3A-BD71-34F400F6E7C9}"/>
          </ac:picMkLst>
        </pc:picChg>
        <pc:picChg chg="add del mod">
          <ac:chgData name="박 다민" userId="1ce5d0e6a63ddc49" providerId="LiveId" clId="{FE36022B-F9B8-47A7-AA46-FA5B37CB0F81}" dt="2020-06-15T07:51:51.739" v="384" actId="478"/>
          <ac:picMkLst>
            <pc:docMk/>
            <pc:sldMk cId="1376182962" sldId="258"/>
            <ac:picMk id="22" creationId="{9F48CA9B-4E38-44AB-A34A-84CF00580CB1}"/>
          </ac:picMkLst>
        </pc:picChg>
        <pc:picChg chg="add mod">
          <ac:chgData name="박 다민" userId="1ce5d0e6a63ddc49" providerId="LiveId" clId="{FE36022B-F9B8-47A7-AA46-FA5B37CB0F81}" dt="2020-06-15T07:51:59.456" v="387" actId="1076"/>
          <ac:picMkLst>
            <pc:docMk/>
            <pc:sldMk cId="1376182962" sldId="258"/>
            <ac:picMk id="24" creationId="{E47442A7-A0A3-4478-BA6B-3B9D4B180C76}"/>
          </ac:picMkLst>
        </pc:picChg>
        <pc:picChg chg="add mod">
          <ac:chgData name="박 다민" userId="1ce5d0e6a63ddc49" providerId="LiveId" clId="{FE36022B-F9B8-47A7-AA46-FA5B37CB0F81}" dt="2020-06-15T07:53:11.971" v="392" actId="1076"/>
          <ac:picMkLst>
            <pc:docMk/>
            <pc:sldMk cId="1376182962" sldId="258"/>
            <ac:picMk id="26" creationId="{1EBC9C32-3045-444A-8ED4-07F6B4E0D45D}"/>
          </ac:picMkLst>
        </pc:picChg>
      </pc:sldChg>
      <pc:sldChg chg="addSp delSp modSp add mod setBg">
        <pc:chgData name="박 다민" userId="1ce5d0e6a63ddc49" providerId="LiveId" clId="{FE36022B-F9B8-47A7-AA46-FA5B37CB0F81}" dt="2020-06-15T08:48:10.189" v="1267" actId="1076"/>
        <pc:sldMkLst>
          <pc:docMk/>
          <pc:sldMk cId="3321132851" sldId="267"/>
        </pc:sldMkLst>
        <pc:spChg chg="del">
          <ac:chgData name="박 다민" userId="1ce5d0e6a63ddc49" providerId="LiveId" clId="{FE36022B-F9B8-47A7-AA46-FA5B37CB0F81}" dt="2020-06-15T08:39:38.965" v="1204" actId="478"/>
          <ac:spMkLst>
            <pc:docMk/>
            <pc:sldMk cId="3321132851" sldId="267"/>
            <ac:spMk id="15" creationId="{6C990610-1EA0-4BFB-931C-2ADE5B4C9BAC}"/>
          </ac:spMkLst>
        </pc:spChg>
        <pc:spChg chg="mod">
          <ac:chgData name="박 다민" userId="1ce5d0e6a63ddc49" providerId="LiveId" clId="{FE36022B-F9B8-47A7-AA46-FA5B37CB0F81}" dt="2020-06-15T08:44:52.084" v="1262" actId="1076"/>
          <ac:spMkLst>
            <pc:docMk/>
            <pc:sldMk cId="3321132851" sldId="267"/>
            <ac:spMk id="19" creationId="{EB11A03B-288F-4579-AB07-6E4C839C3CBB}"/>
          </ac:spMkLst>
        </pc:spChg>
        <pc:spChg chg="add mod">
          <ac:chgData name="박 다민" userId="1ce5d0e6a63ddc49" providerId="LiveId" clId="{FE36022B-F9B8-47A7-AA46-FA5B37CB0F81}" dt="2020-06-15T08:43:33.012" v="1238" actId="20577"/>
          <ac:spMkLst>
            <pc:docMk/>
            <pc:sldMk cId="3321132851" sldId="267"/>
            <ac:spMk id="30" creationId="{0533199A-BAD9-498D-BAB4-79827692D419}"/>
          </ac:spMkLst>
        </pc:spChg>
        <pc:spChg chg="mod">
          <ac:chgData name="박 다민" userId="1ce5d0e6a63ddc49" providerId="LiveId" clId="{FE36022B-F9B8-47A7-AA46-FA5B37CB0F81}" dt="2020-06-15T08:38:52.462" v="1194" actId="1076"/>
          <ac:spMkLst>
            <pc:docMk/>
            <pc:sldMk cId="3321132851" sldId="267"/>
            <ac:spMk id="32" creationId="{24016D75-843D-4CB2-82CB-257652690D84}"/>
          </ac:spMkLst>
        </pc:spChg>
        <pc:spChg chg="mod">
          <ac:chgData name="박 다민" userId="1ce5d0e6a63ddc49" providerId="LiveId" clId="{FE36022B-F9B8-47A7-AA46-FA5B37CB0F81}" dt="2020-06-15T08:38:49.515" v="1193" actId="1076"/>
          <ac:spMkLst>
            <pc:docMk/>
            <pc:sldMk cId="3321132851" sldId="267"/>
            <ac:spMk id="34" creationId="{2F53FDEC-73FA-479A-ACE3-8AAB20B910C4}"/>
          </ac:spMkLst>
        </pc:spChg>
        <pc:spChg chg="mod">
          <ac:chgData name="박 다민" userId="1ce5d0e6a63ddc49" providerId="LiveId" clId="{FE36022B-F9B8-47A7-AA46-FA5B37CB0F81}" dt="2020-06-15T08:43:01.616" v="1209" actId="1076"/>
          <ac:spMkLst>
            <pc:docMk/>
            <pc:sldMk cId="3321132851" sldId="267"/>
            <ac:spMk id="35" creationId="{FA4E04E2-83AE-42C6-9760-AF6BE9104FC0}"/>
          </ac:spMkLst>
        </pc:spChg>
        <pc:spChg chg="mod">
          <ac:chgData name="박 다민" userId="1ce5d0e6a63ddc49" providerId="LiveId" clId="{FE36022B-F9B8-47A7-AA46-FA5B37CB0F81}" dt="2020-06-15T08:43:53.143" v="1245" actId="1076"/>
          <ac:spMkLst>
            <pc:docMk/>
            <pc:sldMk cId="3321132851" sldId="267"/>
            <ac:spMk id="46" creationId="{37A46B79-A7DB-45DF-929B-B97CC16B3077}"/>
          </ac:spMkLst>
        </pc:spChg>
        <pc:spChg chg="del">
          <ac:chgData name="박 다민" userId="1ce5d0e6a63ddc49" providerId="LiveId" clId="{FE36022B-F9B8-47A7-AA46-FA5B37CB0F81}" dt="2020-06-15T08:38:28.621" v="1185" actId="478"/>
          <ac:spMkLst>
            <pc:docMk/>
            <pc:sldMk cId="3321132851" sldId="267"/>
            <ac:spMk id="47" creationId="{D890D08A-444A-4B16-BA11-FCB048E12CAF}"/>
          </ac:spMkLst>
        </pc:spChg>
        <pc:spChg chg="del">
          <ac:chgData name="박 다민" userId="1ce5d0e6a63ddc49" providerId="LiveId" clId="{FE36022B-F9B8-47A7-AA46-FA5B37CB0F81}" dt="2020-06-15T08:37:28.458" v="1173" actId="478"/>
          <ac:spMkLst>
            <pc:docMk/>
            <pc:sldMk cId="3321132851" sldId="267"/>
            <ac:spMk id="48" creationId="{A67A377F-776C-49A1-A813-27A7F287CA9A}"/>
          </ac:spMkLst>
        </pc:spChg>
        <pc:spChg chg="del">
          <ac:chgData name="박 다민" userId="1ce5d0e6a63ddc49" providerId="LiveId" clId="{FE36022B-F9B8-47A7-AA46-FA5B37CB0F81}" dt="2020-06-15T08:39:39.567" v="1205" actId="478"/>
          <ac:spMkLst>
            <pc:docMk/>
            <pc:sldMk cId="3321132851" sldId="267"/>
            <ac:spMk id="49" creationId="{14E49C52-6162-42C3-8847-546B409D95AA}"/>
          </ac:spMkLst>
        </pc:spChg>
        <pc:picChg chg="del">
          <ac:chgData name="박 다민" userId="1ce5d0e6a63ddc49" providerId="LiveId" clId="{FE36022B-F9B8-47A7-AA46-FA5B37CB0F81}" dt="2020-06-15T08:39:40.546" v="1206" actId="478"/>
          <ac:picMkLst>
            <pc:docMk/>
            <pc:sldMk cId="3321132851" sldId="267"/>
            <ac:picMk id="3" creationId="{B5D6DFDC-94C4-403B-89A2-D7F6A3A4F35B}"/>
          </ac:picMkLst>
        </pc:picChg>
        <pc:picChg chg="add mod">
          <ac:chgData name="박 다민" userId="1ce5d0e6a63ddc49" providerId="LiveId" clId="{FE36022B-F9B8-47A7-AA46-FA5B37CB0F81}" dt="2020-06-15T08:38:44.640" v="1191" actId="1076"/>
          <ac:picMkLst>
            <pc:docMk/>
            <pc:sldMk cId="3321132851" sldId="267"/>
            <ac:picMk id="4" creationId="{FBC3102D-A0AD-449E-980C-74B4D588D19C}"/>
          </ac:picMkLst>
        </pc:picChg>
        <pc:picChg chg="del">
          <ac:chgData name="박 다민" userId="1ce5d0e6a63ddc49" providerId="LiveId" clId="{FE36022B-F9B8-47A7-AA46-FA5B37CB0F81}" dt="2020-06-15T08:37:26.598" v="1172" actId="478"/>
          <ac:picMkLst>
            <pc:docMk/>
            <pc:sldMk cId="3321132851" sldId="267"/>
            <ac:picMk id="6" creationId="{3FC22609-A779-4520-8406-596294903011}"/>
          </ac:picMkLst>
        </pc:picChg>
        <pc:picChg chg="add mod">
          <ac:chgData name="박 다민" userId="1ce5d0e6a63ddc49" providerId="LiveId" clId="{FE36022B-F9B8-47A7-AA46-FA5B37CB0F81}" dt="2020-06-15T08:44:40.274" v="1259" actId="1037"/>
          <ac:picMkLst>
            <pc:docMk/>
            <pc:sldMk cId="3321132851" sldId="267"/>
            <ac:picMk id="7" creationId="{76A0E0A1-5DA6-455E-A3EA-1225146318FA}"/>
          </ac:picMkLst>
        </pc:picChg>
        <pc:picChg chg="del mod">
          <ac:chgData name="박 다민" userId="1ce5d0e6a63ddc49" providerId="LiveId" clId="{FE36022B-F9B8-47A7-AA46-FA5B37CB0F81}" dt="2020-06-15T08:42:56.523" v="1208" actId="478"/>
          <ac:picMkLst>
            <pc:docMk/>
            <pc:sldMk cId="3321132851" sldId="267"/>
            <ac:picMk id="8" creationId="{64DEFD61-AF7F-4B36-8895-48CF1B4AD819}"/>
          </ac:picMkLst>
        </pc:picChg>
        <pc:picChg chg="add mod">
          <ac:chgData name="박 다민" userId="1ce5d0e6a63ddc49" providerId="LiveId" clId="{FE36022B-F9B8-47A7-AA46-FA5B37CB0F81}" dt="2020-06-15T08:38:42.622" v="1190" actId="1076"/>
          <ac:picMkLst>
            <pc:docMk/>
            <pc:sldMk cId="3321132851" sldId="267"/>
            <ac:picMk id="10" creationId="{0EC7049C-EA28-472B-8831-3F765C57D251}"/>
          </ac:picMkLst>
        </pc:picChg>
        <pc:picChg chg="add mod">
          <ac:chgData name="박 다민" userId="1ce5d0e6a63ddc49" providerId="LiveId" clId="{FE36022B-F9B8-47A7-AA46-FA5B37CB0F81}" dt="2020-06-15T08:39:24.972" v="1199" actId="1076"/>
          <ac:picMkLst>
            <pc:docMk/>
            <pc:sldMk cId="3321132851" sldId="267"/>
            <ac:picMk id="12" creationId="{9EB01409-3CC3-4740-AA22-155A6202232B}"/>
          </ac:picMkLst>
        </pc:picChg>
        <pc:picChg chg="add mod">
          <ac:chgData name="박 다민" userId="1ce5d0e6a63ddc49" providerId="LiveId" clId="{FE36022B-F9B8-47A7-AA46-FA5B37CB0F81}" dt="2020-06-15T08:43:13.750" v="1212" actId="1076"/>
          <ac:picMkLst>
            <pc:docMk/>
            <pc:sldMk cId="3321132851" sldId="267"/>
            <ac:picMk id="14" creationId="{E1E87D5B-CB70-4C13-92D7-5338D3323ECB}"/>
          </ac:picMkLst>
        </pc:picChg>
        <pc:picChg chg="add mod">
          <ac:chgData name="박 다민" userId="1ce5d0e6a63ddc49" providerId="LiveId" clId="{FE36022B-F9B8-47A7-AA46-FA5B37CB0F81}" dt="2020-06-15T08:43:49.993" v="1244" actId="14100"/>
          <ac:picMkLst>
            <pc:docMk/>
            <pc:sldMk cId="3321132851" sldId="267"/>
            <ac:picMk id="17" creationId="{1DEEA8EA-8E4A-4305-AFF1-1BDA82FFB981}"/>
          </ac:picMkLst>
        </pc:picChg>
        <pc:picChg chg="add mod">
          <ac:chgData name="박 다민" userId="1ce5d0e6a63ddc49" providerId="LiveId" clId="{FE36022B-F9B8-47A7-AA46-FA5B37CB0F81}" dt="2020-06-15T08:44:40.274" v="1259" actId="1037"/>
          <ac:picMkLst>
            <pc:docMk/>
            <pc:sldMk cId="3321132851" sldId="267"/>
            <ac:picMk id="20" creationId="{D3C7873C-8C51-487A-A3C2-5151941D299C}"/>
          </ac:picMkLst>
        </pc:picChg>
        <pc:picChg chg="add mod">
          <ac:chgData name="박 다민" userId="1ce5d0e6a63ddc49" providerId="LiveId" clId="{FE36022B-F9B8-47A7-AA46-FA5B37CB0F81}" dt="2020-06-15T08:48:10.189" v="1267" actId="1076"/>
          <ac:picMkLst>
            <pc:docMk/>
            <pc:sldMk cId="3321132851" sldId="267"/>
            <ac:picMk id="22" creationId="{23C4677F-EACA-4020-B795-7F771664A7FC}"/>
          </ac:picMkLst>
        </pc:picChg>
        <pc:picChg chg="add mod">
          <ac:chgData name="박 다민" userId="1ce5d0e6a63ddc49" providerId="LiveId" clId="{FE36022B-F9B8-47A7-AA46-FA5B37CB0F81}" dt="2020-06-15T08:39:34.292" v="1201" actId="1076"/>
          <ac:picMkLst>
            <pc:docMk/>
            <pc:sldMk cId="3321132851" sldId="267"/>
            <ac:picMk id="26" creationId="{4AF7F207-E53E-476D-9AEC-4CB30A11CD0A}"/>
          </ac:picMkLst>
        </pc:picChg>
        <pc:picChg chg="add mod">
          <ac:chgData name="박 다민" userId="1ce5d0e6a63ddc49" providerId="LiveId" clId="{FE36022B-F9B8-47A7-AA46-FA5B37CB0F81}" dt="2020-06-15T08:43:20.757" v="1214" actId="1076"/>
          <ac:picMkLst>
            <pc:docMk/>
            <pc:sldMk cId="3321132851" sldId="267"/>
            <ac:picMk id="29" creationId="{1BC8FDBC-639D-4158-90D4-8832DD643EFB}"/>
          </ac:picMkLst>
        </pc:picChg>
        <pc:picChg chg="del">
          <ac:chgData name="박 다민" userId="1ce5d0e6a63ddc49" providerId="LiveId" clId="{FE36022B-F9B8-47A7-AA46-FA5B37CB0F81}" dt="2020-06-15T08:37:25.800" v="1171" actId="478"/>
          <ac:picMkLst>
            <pc:docMk/>
            <pc:sldMk cId="3321132851" sldId="267"/>
            <ac:picMk id="33" creationId="{3BC46748-A5CC-4320-AA81-4080BA63956A}"/>
          </ac:picMkLst>
        </pc:picChg>
        <pc:picChg chg="add mod">
          <ac:chgData name="박 다민" userId="1ce5d0e6a63ddc49" providerId="LiveId" clId="{FE36022B-F9B8-47A7-AA46-FA5B37CB0F81}" dt="2020-06-15T08:43:59.445" v="1247" actId="1076"/>
          <ac:picMkLst>
            <pc:docMk/>
            <pc:sldMk cId="3321132851" sldId="267"/>
            <ac:picMk id="36" creationId="{D72573AA-12D0-43A1-916D-76015FB926EF}"/>
          </ac:picMkLst>
        </pc:picChg>
        <pc:picChg chg="add mod">
          <ac:chgData name="박 다민" userId="1ce5d0e6a63ddc49" providerId="LiveId" clId="{FE36022B-F9B8-47A7-AA46-FA5B37CB0F81}" dt="2020-06-15T08:44:48.919" v="1261" actId="1076"/>
          <ac:picMkLst>
            <pc:docMk/>
            <pc:sldMk cId="3321132851" sldId="267"/>
            <ac:picMk id="37" creationId="{95EB3E9D-AB75-449A-BD1C-F3919098E74E}"/>
          </ac:picMkLst>
        </pc:picChg>
        <pc:picChg chg="del">
          <ac:chgData name="박 다민" userId="1ce5d0e6a63ddc49" providerId="LiveId" clId="{FE36022B-F9B8-47A7-AA46-FA5B37CB0F81}" dt="2020-06-15T08:39:37.599" v="1203" actId="478"/>
          <ac:picMkLst>
            <pc:docMk/>
            <pc:sldMk cId="3321132851" sldId="267"/>
            <ac:picMk id="39" creationId="{A534E6DA-C1E1-4D2A-AEF4-0790AF29C070}"/>
          </ac:picMkLst>
        </pc:picChg>
        <pc:picChg chg="del">
          <ac:chgData name="박 다민" userId="1ce5d0e6a63ddc49" providerId="LiveId" clId="{FE36022B-F9B8-47A7-AA46-FA5B37CB0F81}" dt="2020-06-15T08:39:36.669" v="1202" actId="478"/>
          <ac:picMkLst>
            <pc:docMk/>
            <pc:sldMk cId="3321132851" sldId="267"/>
            <ac:picMk id="45" creationId="{C88ABB80-7BCB-4306-B4A4-E61149CFAED1}"/>
          </ac:picMkLst>
        </pc:picChg>
      </pc:sldChg>
      <pc:sldChg chg="addSp delSp modSp add mod setBg">
        <pc:chgData name="박 다민" userId="1ce5d0e6a63ddc49" providerId="LiveId" clId="{FE36022B-F9B8-47A7-AA46-FA5B37CB0F81}" dt="2020-06-15T08:07:35.212" v="600" actId="1038"/>
        <pc:sldMkLst>
          <pc:docMk/>
          <pc:sldMk cId="3393411082" sldId="270"/>
        </pc:sldMkLst>
        <pc:spChg chg="mod">
          <ac:chgData name="박 다민" userId="1ce5d0e6a63ddc49" providerId="LiveId" clId="{FE36022B-F9B8-47A7-AA46-FA5B37CB0F81}" dt="2020-06-15T08:04:42.835" v="442" actId="1076"/>
          <ac:spMkLst>
            <pc:docMk/>
            <pc:sldMk cId="3393411082" sldId="270"/>
            <ac:spMk id="2" creationId="{00000000-0000-0000-0000-000000000000}"/>
          </ac:spMkLst>
        </pc:spChg>
        <pc:spChg chg="del">
          <ac:chgData name="박 다민" userId="1ce5d0e6a63ddc49" providerId="LiveId" clId="{FE36022B-F9B8-47A7-AA46-FA5B37CB0F81}" dt="2020-06-15T07:59:14.485" v="437" actId="478"/>
          <ac:spMkLst>
            <pc:docMk/>
            <pc:sldMk cId="3393411082" sldId="270"/>
            <ac:spMk id="18" creationId="{00000000-0000-0000-0000-000000000000}"/>
          </ac:spMkLst>
        </pc:spChg>
        <pc:spChg chg="del">
          <ac:chgData name="박 다민" userId="1ce5d0e6a63ddc49" providerId="LiveId" clId="{FE36022B-F9B8-47A7-AA46-FA5B37CB0F81}" dt="2020-06-15T07:59:11.854" v="435" actId="478"/>
          <ac:spMkLst>
            <pc:docMk/>
            <pc:sldMk cId="3393411082" sldId="270"/>
            <ac:spMk id="19" creationId="{00000000-0000-0000-0000-000000000000}"/>
          </ac:spMkLst>
        </pc:spChg>
        <pc:spChg chg="del">
          <ac:chgData name="박 다민" userId="1ce5d0e6a63ddc49" providerId="LiveId" clId="{FE36022B-F9B8-47A7-AA46-FA5B37CB0F81}" dt="2020-06-15T07:59:15.552" v="438" actId="478"/>
          <ac:spMkLst>
            <pc:docMk/>
            <pc:sldMk cId="3393411082" sldId="270"/>
            <ac:spMk id="20" creationId="{00000000-0000-0000-0000-000000000000}"/>
          </ac:spMkLst>
        </pc:spChg>
        <pc:spChg chg="del">
          <ac:chgData name="박 다민" userId="1ce5d0e6a63ddc49" providerId="LiveId" clId="{FE36022B-F9B8-47A7-AA46-FA5B37CB0F81}" dt="2020-06-15T07:59:12.668" v="436" actId="478"/>
          <ac:spMkLst>
            <pc:docMk/>
            <pc:sldMk cId="3393411082" sldId="270"/>
            <ac:spMk id="21" creationId="{00000000-0000-0000-0000-000000000000}"/>
          </ac:spMkLst>
        </pc:spChg>
        <pc:spChg chg="del">
          <ac:chgData name="박 다민" userId="1ce5d0e6a63ddc49" providerId="LiveId" clId="{FE36022B-F9B8-47A7-AA46-FA5B37CB0F81}" dt="2020-06-15T07:59:27.395" v="441" actId="478"/>
          <ac:spMkLst>
            <pc:docMk/>
            <pc:sldMk cId="3393411082" sldId="270"/>
            <ac:spMk id="51" creationId="{00000000-0000-0000-0000-000000000000}"/>
          </ac:spMkLst>
        </pc:spChg>
        <pc:spChg chg="del">
          <ac:chgData name="박 다민" userId="1ce5d0e6a63ddc49" providerId="LiveId" clId="{FE36022B-F9B8-47A7-AA46-FA5B37CB0F81}" dt="2020-06-15T08:06:16.782" v="466" actId="478"/>
          <ac:spMkLst>
            <pc:docMk/>
            <pc:sldMk cId="3393411082" sldId="270"/>
            <ac:spMk id="52" creationId="{00000000-0000-0000-0000-000000000000}"/>
          </ac:spMkLst>
        </pc:spChg>
        <pc:spChg chg="del mod">
          <ac:chgData name="박 다민" userId="1ce5d0e6a63ddc49" providerId="LiveId" clId="{FE36022B-F9B8-47A7-AA46-FA5B37CB0F81}" dt="2020-06-15T08:06:14.868" v="465" actId="478"/>
          <ac:spMkLst>
            <pc:docMk/>
            <pc:sldMk cId="3393411082" sldId="270"/>
            <ac:spMk id="53" creationId="{00000000-0000-0000-0000-000000000000}"/>
          </ac:spMkLst>
        </pc:spChg>
        <pc:spChg chg="mod">
          <ac:chgData name="박 다민" userId="1ce5d0e6a63ddc49" providerId="LiveId" clId="{FE36022B-F9B8-47A7-AA46-FA5B37CB0F81}" dt="2020-06-15T08:07:24.886" v="558" actId="1038"/>
          <ac:spMkLst>
            <pc:docMk/>
            <pc:sldMk cId="3393411082" sldId="270"/>
            <ac:spMk id="54" creationId="{00000000-0000-0000-0000-000000000000}"/>
          </ac:spMkLst>
        </pc:spChg>
        <pc:grpChg chg="del">
          <ac:chgData name="박 다민" userId="1ce5d0e6a63ddc49" providerId="LiveId" clId="{FE36022B-F9B8-47A7-AA46-FA5B37CB0F81}" dt="2020-06-15T07:59:08.385" v="433" actId="478"/>
          <ac:grpSpMkLst>
            <pc:docMk/>
            <pc:sldMk cId="3393411082" sldId="270"/>
            <ac:grpSpMk id="3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04:49.825" v="443" actId="1076"/>
          <ac:grpSpMkLst>
            <pc:docMk/>
            <pc:sldMk cId="3393411082" sldId="270"/>
            <ac:grpSpMk id="38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06:08.075" v="462" actId="1076"/>
          <ac:grpSpMkLst>
            <pc:docMk/>
            <pc:sldMk cId="3393411082" sldId="270"/>
            <ac:grpSpMk id="41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07:35.212" v="600" actId="1038"/>
          <ac:grpSpMkLst>
            <pc:docMk/>
            <pc:sldMk cId="3393411082" sldId="270"/>
            <ac:grpSpMk id="44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07:24.886" v="558" actId="1038"/>
          <ac:grpSpMkLst>
            <pc:docMk/>
            <pc:sldMk cId="3393411082" sldId="270"/>
            <ac:grpSpMk id="47" creationId="{00000000-0000-0000-0000-000000000000}"/>
          </ac:grpSpMkLst>
        </pc:grpChg>
        <pc:picChg chg="add mod">
          <ac:chgData name="박 다민" userId="1ce5d0e6a63ddc49" providerId="LiveId" clId="{FE36022B-F9B8-47A7-AA46-FA5B37CB0F81}" dt="2020-06-15T08:06:04.342" v="461" actId="1076"/>
          <ac:picMkLst>
            <pc:docMk/>
            <pc:sldMk cId="3393411082" sldId="270"/>
            <ac:picMk id="5" creationId="{E6525606-D27D-46C7-BDDD-82F19A7ADAD3}"/>
          </ac:picMkLst>
        </pc:picChg>
        <pc:picChg chg="add del mod">
          <ac:chgData name="박 다민" userId="1ce5d0e6a63ddc49" providerId="LiveId" clId="{FE36022B-F9B8-47A7-AA46-FA5B37CB0F81}" dt="2020-06-15T08:05:35.903" v="454" actId="478"/>
          <ac:picMkLst>
            <pc:docMk/>
            <pc:sldMk cId="3393411082" sldId="270"/>
            <ac:picMk id="7" creationId="{1D57F8A5-26F8-4145-A533-A1C390CC588F}"/>
          </ac:picMkLst>
        </pc:picChg>
        <pc:picChg chg="add mod">
          <ac:chgData name="박 다민" userId="1ce5d0e6a63ddc49" providerId="LiveId" clId="{FE36022B-F9B8-47A7-AA46-FA5B37CB0F81}" dt="2020-06-15T08:07:24.886" v="558" actId="1038"/>
          <ac:picMkLst>
            <pc:docMk/>
            <pc:sldMk cId="3393411082" sldId="270"/>
            <ac:picMk id="9" creationId="{DBCFDA7B-1165-42EF-B288-56833992154C}"/>
          </ac:picMkLst>
        </pc:picChg>
        <pc:picChg chg="add mod">
          <ac:chgData name="박 다민" userId="1ce5d0e6a63ddc49" providerId="LiveId" clId="{FE36022B-F9B8-47A7-AA46-FA5B37CB0F81}" dt="2020-06-15T08:07:35.212" v="600" actId="1038"/>
          <ac:picMkLst>
            <pc:docMk/>
            <pc:sldMk cId="3393411082" sldId="270"/>
            <ac:picMk id="11" creationId="{E615FECF-D1ED-4B6D-9D22-43056315AD33}"/>
          </ac:picMkLst>
        </pc:picChg>
        <pc:picChg chg="add mod">
          <ac:chgData name="박 다민" userId="1ce5d0e6a63ddc49" providerId="LiveId" clId="{FE36022B-F9B8-47A7-AA46-FA5B37CB0F81}" dt="2020-06-15T08:05:47.772" v="456" actId="1076"/>
          <ac:picMkLst>
            <pc:docMk/>
            <pc:sldMk cId="3393411082" sldId="270"/>
            <ac:picMk id="36" creationId="{06A41B3E-37B9-4CB4-8FDA-6CF7AEB40CE7}"/>
          </ac:picMkLst>
        </pc:picChg>
        <pc:picChg chg="del">
          <ac:chgData name="박 다민" userId="1ce5d0e6a63ddc49" providerId="LiveId" clId="{FE36022B-F9B8-47A7-AA46-FA5B37CB0F81}" dt="2020-06-15T07:59:09.412" v="434" actId="478"/>
          <ac:picMkLst>
            <pc:docMk/>
            <pc:sldMk cId="3393411082" sldId="270"/>
            <ac:picMk id="13315" creationId="{00000000-0000-0000-0000-000000000000}"/>
          </ac:picMkLst>
        </pc:picChg>
      </pc:sldChg>
      <pc:sldChg chg="addSp delSp modSp add mod setBg">
        <pc:chgData name="박 다민" userId="1ce5d0e6a63ddc49" providerId="LiveId" clId="{FE36022B-F9B8-47A7-AA46-FA5B37CB0F81}" dt="2020-06-15T08:34:40.257" v="1167" actId="113"/>
        <pc:sldMkLst>
          <pc:docMk/>
          <pc:sldMk cId="3312449938" sldId="271"/>
        </pc:sldMkLst>
        <pc:spChg chg="mod">
          <ac:chgData name="박 다민" userId="1ce5d0e6a63ddc49" providerId="LiveId" clId="{FE36022B-F9B8-47A7-AA46-FA5B37CB0F81}" dt="2020-06-15T08:19:01.207" v="799" actId="1076"/>
          <ac:spMkLst>
            <pc:docMk/>
            <pc:sldMk cId="3312449938" sldId="271"/>
            <ac:spMk id="2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5:54.978" v="685" actId="478"/>
          <ac:spMkLst>
            <pc:docMk/>
            <pc:sldMk cId="3312449938" sldId="271"/>
            <ac:spMk id="3" creationId="{00000000-0000-0000-0000-000000000000}"/>
          </ac:spMkLst>
        </pc:spChg>
        <pc:spChg chg="add del mod">
          <ac:chgData name="박 다민" userId="1ce5d0e6a63ddc49" providerId="LiveId" clId="{FE36022B-F9B8-47A7-AA46-FA5B37CB0F81}" dt="2020-06-15T08:16:35.270" v="742" actId="478"/>
          <ac:spMkLst>
            <pc:docMk/>
            <pc:sldMk cId="3312449938" sldId="271"/>
            <ac:spMk id="4" creationId="{6C01B915-EA10-447A-8DA8-875C6649F722}"/>
          </ac:spMkLst>
        </pc:spChg>
        <pc:spChg chg="del">
          <ac:chgData name="박 다민" userId="1ce5d0e6a63ddc49" providerId="LiveId" clId="{FE36022B-F9B8-47A7-AA46-FA5B37CB0F81}" dt="2020-06-15T08:12:29.793" v="626" actId="478"/>
          <ac:spMkLst>
            <pc:docMk/>
            <pc:sldMk cId="3312449938" sldId="271"/>
            <ac:spMk id="5" creationId="{542A06EB-5B46-4AAA-A436-40DA3736CA69}"/>
          </ac:spMkLst>
        </pc:spChg>
        <pc:spChg chg="del">
          <ac:chgData name="박 다민" userId="1ce5d0e6a63ddc49" providerId="LiveId" clId="{FE36022B-F9B8-47A7-AA46-FA5B37CB0F81}" dt="2020-06-15T08:12:17.466" v="618" actId="478"/>
          <ac:spMkLst>
            <pc:docMk/>
            <pc:sldMk cId="3312449938" sldId="271"/>
            <ac:spMk id="8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1:24.683" v="605" actId="478"/>
          <ac:spMkLst>
            <pc:docMk/>
            <pc:sldMk cId="3312449938" sldId="271"/>
            <ac:spMk id="10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2:22.766" v="620" actId="478"/>
          <ac:spMkLst>
            <pc:docMk/>
            <pc:sldMk cId="3312449938" sldId="271"/>
            <ac:spMk id="12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2:28.657" v="625" actId="478"/>
          <ac:spMkLst>
            <pc:docMk/>
            <pc:sldMk cId="3312449938" sldId="271"/>
            <ac:spMk id="13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2:02.519" v="615" actId="478"/>
          <ac:spMkLst>
            <pc:docMk/>
            <pc:sldMk cId="3312449938" sldId="271"/>
            <ac:spMk id="14" creationId="{00000000-0000-0000-0000-000000000000}"/>
          </ac:spMkLst>
        </pc:spChg>
        <pc:spChg chg="add mod">
          <ac:chgData name="박 다민" userId="1ce5d0e6a63ddc49" providerId="LiveId" clId="{FE36022B-F9B8-47A7-AA46-FA5B37CB0F81}" dt="2020-06-15T08:16:03.894" v="738" actId="1038"/>
          <ac:spMkLst>
            <pc:docMk/>
            <pc:sldMk cId="3312449938" sldId="271"/>
            <ac:spMk id="15" creationId="{C1F22D77-B0B1-4D0E-A7E2-D8B0869D10BC}"/>
          </ac:spMkLst>
        </pc:spChg>
        <pc:spChg chg="mod">
          <ac:chgData name="박 다민" userId="1ce5d0e6a63ddc49" providerId="LiveId" clId="{FE36022B-F9B8-47A7-AA46-FA5B37CB0F81}" dt="2020-06-15T08:15:11.557" v="654" actId="113"/>
          <ac:spMkLst>
            <pc:docMk/>
            <pc:sldMk cId="3312449938" sldId="271"/>
            <ac:spMk id="21" creationId="{00000000-0000-0000-0000-000000000000}"/>
          </ac:spMkLst>
        </pc:spChg>
        <pc:spChg chg="mod">
          <ac:chgData name="박 다민" userId="1ce5d0e6a63ddc49" providerId="LiveId" clId="{FE36022B-F9B8-47A7-AA46-FA5B37CB0F81}" dt="2020-06-15T08:15:11.557" v="654" actId="113"/>
          <ac:spMkLst>
            <pc:docMk/>
            <pc:sldMk cId="3312449938" sldId="271"/>
            <ac:spMk id="22" creationId="{00000000-0000-0000-0000-000000000000}"/>
          </ac:spMkLst>
        </pc:spChg>
        <pc:spChg chg="mod">
          <ac:chgData name="박 다민" userId="1ce5d0e6a63ddc49" providerId="LiveId" clId="{FE36022B-F9B8-47A7-AA46-FA5B37CB0F81}" dt="2020-06-15T08:15:11.557" v="654" actId="113"/>
          <ac:spMkLst>
            <pc:docMk/>
            <pc:sldMk cId="3312449938" sldId="271"/>
            <ac:spMk id="24" creationId="{00000000-0000-0000-0000-000000000000}"/>
          </ac:spMkLst>
        </pc:spChg>
        <pc:spChg chg="mod">
          <ac:chgData name="박 다민" userId="1ce5d0e6a63ddc49" providerId="LiveId" clId="{FE36022B-F9B8-47A7-AA46-FA5B37CB0F81}" dt="2020-06-15T08:15:11.557" v="654" actId="113"/>
          <ac:spMkLst>
            <pc:docMk/>
            <pc:sldMk cId="3312449938" sldId="271"/>
            <ac:spMk id="25" creationId="{00000000-0000-0000-0000-000000000000}"/>
          </ac:spMkLst>
        </pc:spChg>
        <pc:spChg chg="mod">
          <ac:chgData name="박 다민" userId="1ce5d0e6a63ddc49" providerId="LiveId" clId="{FE36022B-F9B8-47A7-AA46-FA5B37CB0F81}" dt="2020-06-15T08:15:11.557" v="654" actId="113"/>
          <ac:spMkLst>
            <pc:docMk/>
            <pc:sldMk cId="3312449938" sldId="271"/>
            <ac:spMk id="27" creationId="{00000000-0000-0000-0000-000000000000}"/>
          </ac:spMkLst>
        </pc:spChg>
        <pc:spChg chg="mod">
          <ac:chgData name="박 다민" userId="1ce5d0e6a63ddc49" providerId="LiveId" clId="{FE36022B-F9B8-47A7-AA46-FA5B37CB0F81}" dt="2020-06-15T08:34:40.257" v="1167" actId="113"/>
          <ac:spMkLst>
            <pc:docMk/>
            <pc:sldMk cId="3312449938" sldId="271"/>
            <ac:spMk id="28" creationId="{00000000-0000-0000-0000-000000000000}"/>
          </ac:spMkLst>
        </pc:spChg>
        <pc:spChg chg="mod">
          <ac:chgData name="박 다민" userId="1ce5d0e6a63ddc49" providerId="LiveId" clId="{FE36022B-F9B8-47A7-AA46-FA5B37CB0F81}" dt="2020-06-15T08:15:11.557" v="654" actId="113"/>
          <ac:spMkLst>
            <pc:docMk/>
            <pc:sldMk cId="3312449938" sldId="271"/>
            <ac:spMk id="30" creationId="{00000000-0000-0000-0000-000000000000}"/>
          </ac:spMkLst>
        </pc:spChg>
        <pc:spChg chg="mod">
          <ac:chgData name="박 다민" userId="1ce5d0e6a63ddc49" providerId="LiveId" clId="{FE36022B-F9B8-47A7-AA46-FA5B37CB0F81}" dt="2020-06-15T08:15:11.557" v="654" actId="113"/>
          <ac:spMkLst>
            <pc:docMk/>
            <pc:sldMk cId="3312449938" sldId="271"/>
            <ac:spMk id="31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2:17.466" v="618" actId="478"/>
          <ac:spMkLst>
            <pc:docMk/>
            <pc:sldMk cId="3312449938" sldId="271"/>
            <ac:spMk id="32" creationId="{FC44D616-8508-4A08-B86D-3683D6D78D1F}"/>
          </ac:spMkLst>
        </pc:spChg>
        <pc:spChg chg="del">
          <ac:chgData name="박 다민" userId="1ce5d0e6a63ddc49" providerId="LiveId" clId="{FE36022B-F9B8-47A7-AA46-FA5B37CB0F81}" dt="2020-06-15T08:12:24.210" v="621" actId="478"/>
          <ac:spMkLst>
            <pc:docMk/>
            <pc:sldMk cId="3312449938" sldId="271"/>
            <ac:spMk id="34" creationId="{8217E00B-4749-4638-B01C-5632D261259D}"/>
          </ac:spMkLst>
        </pc:spChg>
        <pc:spChg chg="del mod">
          <ac:chgData name="박 다민" userId="1ce5d0e6a63ddc49" providerId="LiveId" clId="{FE36022B-F9B8-47A7-AA46-FA5B37CB0F81}" dt="2020-06-15T08:12:27.971" v="624" actId="478"/>
          <ac:spMkLst>
            <pc:docMk/>
            <pc:sldMk cId="3312449938" sldId="271"/>
            <ac:spMk id="35" creationId="{EBD018EB-D26D-4DCB-91FB-4C102BF509A9}"/>
          </ac:spMkLst>
        </pc:spChg>
        <pc:spChg chg="del">
          <ac:chgData name="박 다민" userId="1ce5d0e6a63ddc49" providerId="LiveId" clId="{FE36022B-F9B8-47A7-AA46-FA5B37CB0F81}" dt="2020-06-15T08:12:04.774" v="616" actId="478"/>
          <ac:spMkLst>
            <pc:docMk/>
            <pc:sldMk cId="3312449938" sldId="271"/>
            <ac:spMk id="36" creationId="{9CC1CF50-23B6-4FDC-8961-5CA041B22EDF}"/>
          </ac:spMkLst>
        </pc:spChg>
        <pc:spChg chg="mod">
          <ac:chgData name="박 다민" userId="1ce5d0e6a63ddc49" providerId="LiveId" clId="{FE36022B-F9B8-47A7-AA46-FA5B37CB0F81}" dt="2020-06-15T08:15:52.552" v="684" actId="1076"/>
          <ac:spMkLst>
            <pc:docMk/>
            <pc:sldMk cId="3312449938" sldId="271"/>
            <ac:spMk id="37" creationId="{A9B58894-63CC-4FD6-BF28-BBFFF39032CB}"/>
          </ac:spMkLst>
        </pc:spChg>
        <pc:grpChg chg="mod">
          <ac:chgData name="박 다민" userId="1ce5d0e6a63ddc49" providerId="LiveId" clId="{FE36022B-F9B8-47A7-AA46-FA5B37CB0F81}" dt="2020-06-15T08:16:08.973" v="739" actId="1076"/>
          <ac:grpSpMkLst>
            <pc:docMk/>
            <pc:sldMk cId="3312449938" sldId="271"/>
            <ac:grpSpMk id="20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15:47.669" v="683" actId="1036"/>
          <ac:grpSpMkLst>
            <pc:docMk/>
            <pc:sldMk cId="3312449938" sldId="271"/>
            <ac:grpSpMk id="23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15:47.669" v="683" actId="1036"/>
          <ac:grpSpMkLst>
            <pc:docMk/>
            <pc:sldMk cId="3312449938" sldId="271"/>
            <ac:grpSpMk id="29" creationId="{00000000-0000-0000-0000-000000000000}"/>
          </ac:grpSpMkLst>
        </pc:grpChg>
        <pc:picChg chg="add mod">
          <ac:chgData name="박 다민" userId="1ce5d0e6a63ddc49" providerId="LiveId" clId="{FE36022B-F9B8-47A7-AA46-FA5B37CB0F81}" dt="2020-06-15T08:16:03.894" v="738" actId="1038"/>
          <ac:picMkLst>
            <pc:docMk/>
            <pc:sldMk cId="3312449938" sldId="271"/>
            <ac:picMk id="7" creationId="{AE9BED9C-6466-476E-84C8-793F5A89F343}"/>
          </ac:picMkLst>
        </pc:picChg>
        <pc:picChg chg="add del mod">
          <ac:chgData name="박 다민" userId="1ce5d0e6a63ddc49" providerId="LiveId" clId="{FE36022B-F9B8-47A7-AA46-FA5B37CB0F81}" dt="2020-06-15T08:14:43.473" v="651" actId="478"/>
          <ac:picMkLst>
            <pc:docMk/>
            <pc:sldMk cId="3312449938" sldId="271"/>
            <ac:picMk id="11" creationId="{68238853-18C3-49BA-A17F-DEE5D6470ED4}"/>
          </ac:picMkLst>
        </pc:picChg>
        <pc:picChg chg="add del">
          <ac:chgData name="박 다민" userId="1ce5d0e6a63ddc49" providerId="LiveId" clId="{FE36022B-F9B8-47A7-AA46-FA5B37CB0F81}" dt="2020-06-15T08:17:12.886" v="768"/>
          <ac:picMkLst>
            <pc:docMk/>
            <pc:sldMk cId="3312449938" sldId="271"/>
            <ac:picMk id="16" creationId="{D7AC1C78-4B07-49D9-AFEA-224F3D4A9CFD}"/>
          </ac:picMkLst>
        </pc:picChg>
        <pc:picChg chg="add mod">
          <ac:chgData name="박 다민" userId="1ce5d0e6a63ddc49" providerId="LiveId" clId="{FE36022B-F9B8-47A7-AA46-FA5B37CB0F81}" dt="2020-06-15T08:17:44.157" v="774" actId="1076"/>
          <ac:picMkLst>
            <pc:docMk/>
            <pc:sldMk cId="3312449938" sldId="271"/>
            <ac:picMk id="39" creationId="{119E82CB-0ACB-441F-BBD5-F628C19FB0DC}"/>
          </ac:picMkLst>
        </pc:picChg>
        <pc:picChg chg="add mod">
          <ac:chgData name="박 다민" userId="1ce5d0e6a63ddc49" providerId="LiveId" clId="{FE36022B-F9B8-47A7-AA46-FA5B37CB0F81}" dt="2020-06-15T08:17:40.185" v="773" actId="1076"/>
          <ac:picMkLst>
            <pc:docMk/>
            <pc:sldMk cId="3312449938" sldId="271"/>
            <ac:picMk id="40" creationId="{0B42CDB7-CAEE-499A-AF79-6C63DA4F716F}"/>
          </ac:picMkLst>
        </pc:picChg>
        <pc:picChg chg="add mod">
          <ac:chgData name="박 다민" userId="1ce5d0e6a63ddc49" providerId="LiveId" clId="{FE36022B-F9B8-47A7-AA46-FA5B37CB0F81}" dt="2020-06-15T08:17:54.512" v="776" actId="1076"/>
          <ac:picMkLst>
            <pc:docMk/>
            <pc:sldMk cId="3312449938" sldId="271"/>
            <ac:picMk id="41" creationId="{E6CDA99F-F76A-4EA3-AAF1-B7D2B411196A}"/>
          </ac:picMkLst>
        </pc:picChg>
        <pc:picChg chg="add mod">
          <ac:chgData name="박 다민" userId="1ce5d0e6a63ddc49" providerId="LiveId" clId="{FE36022B-F9B8-47A7-AA46-FA5B37CB0F81}" dt="2020-06-15T08:17:26.321" v="771" actId="1076"/>
          <ac:picMkLst>
            <pc:docMk/>
            <pc:sldMk cId="3312449938" sldId="271"/>
            <ac:picMk id="42" creationId="{F0847AC7-5501-4095-B31E-EFC326E1E93C}"/>
          </ac:picMkLst>
        </pc:picChg>
      </pc:sldChg>
      <pc:sldChg chg="addSp delSp modSp add mod setBg">
        <pc:chgData name="박 다민" userId="1ce5d0e6a63ddc49" providerId="LiveId" clId="{FE36022B-F9B8-47A7-AA46-FA5B37CB0F81}" dt="2020-06-15T08:34:53.582" v="1168" actId="1076"/>
        <pc:sldMkLst>
          <pc:docMk/>
          <pc:sldMk cId="3156862508" sldId="272"/>
        </pc:sldMkLst>
        <pc:spChg chg="mod">
          <ac:chgData name="박 다민" userId="1ce5d0e6a63ddc49" providerId="LiveId" clId="{FE36022B-F9B8-47A7-AA46-FA5B37CB0F81}" dt="2020-06-15T08:22:13.342" v="824" actId="113"/>
          <ac:spMkLst>
            <pc:docMk/>
            <pc:sldMk cId="3156862508" sldId="272"/>
            <ac:spMk id="2" creationId="{00000000-0000-0000-0000-000000000000}"/>
          </ac:spMkLst>
        </pc:spChg>
        <pc:spChg chg="del">
          <ac:chgData name="박 다민" userId="1ce5d0e6a63ddc49" providerId="LiveId" clId="{FE36022B-F9B8-47A7-AA46-FA5B37CB0F81}" dt="2020-06-15T08:21:54.556" v="810" actId="478"/>
          <ac:spMkLst>
            <pc:docMk/>
            <pc:sldMk cId="3156862508" sldId="272"/>
            <ac:spMk id="3" creationId="{00000000-0000-0000-0000-000000000000}"/>
          </ac:spMkLst>
        </pc:spChg>
        <pc:spChg chg="del">
          <ac:chgData name="박 다민" userId="1ce5d0e6a63ddc49" providerId="LiveId" clId="{FE36022B-F9B8-47A7-AA46-FA5B37CB0F81}" dt="2020-06-15T08:21:54.556" v="810" actId="478"/>
          <ac:spMkLst>
            <pc:docMk/>
            <pc:sldMk cId="3156862508" sldId="272"/>
            <ac:spMk id="9" creationId="{00000000-0000-0000-0000-000000000000}"/>
          </ac:spMkLst>
        </pc:spChg>
        <pc:spChg chg="del">
          <ac:chgData name="박 다민" userId="1ce5d0e6a63ddc49" providerId="LiveId" clId="{FE36022B-F9B8-47A7-AA46-FA5B37CB0F81}" dt="2020-06-15T08:21:54.556" v="810" actId="478"/>
          <ac:spMkLst>
            <pc:docMk/>
            <pc:sldMk cId="3156862508" sldId="272"/>
            <ac:spMk id="10" creationId="{00000000-0000-0000-0000-000000000000}"/>
          </ac:spMkLst>
        </pc:spChg>
        <pc:spChg chg="del">
          <ac:chgData name="박 다민" userId="1ce5d0e6a63ddc49" providerId="LiveId" clId="{FE36022B-F9B8-47A7-AA46-FA5B37CB0F81}" dt="2020-06-15T08:21:54.556" v="810" actId="478"/>
          <ac:spMkLst>
            <pc:docMk/>
            <pc:sldMk cId="3156862508" sldId="272"/>
            <ac:spMk id="11" creationId="{00000000-0000-0000-0000-000000000000}"/>
          </ac:spMkLst>
        </pc:spChg>
        <pc:spChg chg="mod">
          <ac:chgData name="박 다민" userId="1ce5d0e6a63ddc49" providerId="LiveId" clId="{FE36022B-F9B8-47A7-AA46-FA5B37CB0F81}" dt="2020-06-15T08:32:48.679" v="1149" actId="14100"/>
          <ac:spMkLst>
            <pc:docMk/>
            <pc:sldMk cId="3156862508" sldId="272"/>
            <ac:spMk id="18" creationId="{00000000-0000-0000-0000-000000000000}"/>
          </ac:spMkLst>
        </pc:spChg>
        <pc:spChg chg="mod">
          <ac:chgData name="박 다민" userId="1ce5d0e6a63ddc49" providerId="LiveId" clId="{FE36022B-F9B8-47A7-AA46-FA5B37CB0F81}" dt="2020-06-15T08:34:53.582" v="1168" actId="1076"/>
          <ac:spMkLst>
            <pc:docMk/>
            <pc:sldMk cId="3156862508" sldId="272"/>
            <ac:spMk id="20" creationId="{00000000-0000-0000-0000-000000000000}"/>
          </ac:spMkLst>
        </pc:spChg>
        <pc:spChg chg="mod">
          <ac:chgData name="박 다민" userId="1ce5d0e6a63ddc49" providerId="LiveId" clId="{FE36022B-F9B8-47A7-AA46-FA5B37CB0F81}" dt="2020-06-15T08:27:15.489" v="850" actId="1076"/>
          <ac:spMkLst>
            <pc:docMk/>
            <pc:sldMk cId="3156862508" sldId="272"/>
            <ac:spMk id="21" creationId="{00000000-0000-0000-0000-000000000000}"/>
          </ac:spMkLst>
        </pc:spChg>
        <pc:spChg chg="mod">
          <ac:chgData name="박 다민" userId="1ce5d0e6a63ddc49" providerId="LiveId" clId="{FE36022B-F9B8-47A7-AA46-FA5B37CB0F81}" dt="2020-06-15T08:29:50.742" v="1127" actId="20577"/>
          <ac:spMkLst>
            <pc:docMk/>
            <pc:sldMk cId="3156862508" sldId="272"/>
            <ac:spMk id="23" creationId="{00000000-0000-0000-0000-000000000000}"/>
          </ac:spMkLst>
        </pc:spChg>
        <pc:spChg chg="del mod">
          <ac:chgData name="박 다민" userId="1ce5d0e6a63ddc49" providerId="LiveId" clId="{FE36022B-F9B8-47A7-AA46-FA5B37CB0F81}" dt="2020-06-15T08:29:05.759" v="995" actId="478"/>
          <ac:spMkLst>
            <pc:docMk/>
            <pc:sldMk cId="3156862508" sldId="272"/>
            <ac:spMk id="24" creationId="{00000000-0000-0000-0000-000000000000}"/>
          </ac:spMkLst>
        </pc:spChg>
        <pc:spChg chg="mod">
          <ac:chgData name="박 다민" userId="1ce5d0e6a63ddc49" providerId="LiveId" clId="{FE36022B-F9B8-47A7-AA46-FA5B37CB0F81}" dt="2020-06-15T08:34:06.403" v="1161" actId="1076"/>
          <ac:spMkLst>
            <pc:docMk/>
            <pc:sldMk cId="3156862508" sldId="272"/>
            <ac:spMk id="26" creationId="{00000000-0000-0000-0000-000000000000}"/>
          </ac:spMkLst>
        </pc:spChg>
        <pc:spChg chg="mod">
          <ac:chgData name="박 다민" userId="1ce5d0e6a63ddc49" providerId="LiveId" clId="{FE36022B-F9B8-47A7-AA46-FA5B37CB0F81}" dt="2020-06-15T08:26:42.582" v="827" actId="120"/>
          <ac:spMkLst>
            <pc:docMk/>
            <pc:sldMk cId="3156862508" sldId="272"/>
            <ac:spMk id="27" creationId="{00000000-0000-0000-0000-000000000000}"/>
          </ac:spMkLst>
        </pc:spChg>
        <pc:spChg chg="del">
          <ac:chgData name="박 다민" userId="1ce5d0e6a63ddc49" providerId="LiveId" clId="{FE36022B-F9B8-47A7-AA46-FA5B37CB0F81}" dt="2020-06-15T08:21:54.556" v="810" actId="478"/>
          <ac:spMkLst>
            <pc:docMk/>
            <pc:sldMk cId="3156862508" sldId="272"/>
            <ac:spMk id="28" creationId="{00000000-0000-0000-0000-000000000000}"/>
          </ac:spMkLst>
        </pc:spChg>
        <pc:spChg chg="del">
          <ac:chgData name="박 다민" userId="1ce5d0e6a63ddc49" providerId="LiveId" clId="{FE36022B-F9B8-47A7-AA46-FA5B37CB0F81}" dt="2020-06-15T08:21:54.556" v="810" actId="478"/>
          <ac:spMkLst>
            <pc:docMk/>
            <pc:sldMk cId="3156862508" sldId="272"/>
            <ac:spMk id="29" creationId="{00000000-0000-0000-0000-000000000000}"/>
          </ac:spMkLst>
        </pc:spChg>
        <pc:spChg chg="del">
          <ac:chgData name="박 다민" userId="1ce5d0e6a63ddc49" providerId="LiveId" clId="{FE36022B-F9B8-47A7-AA46-FA5B37CB0F81}" dt="2020-06-15T08:21:54.556" v="810" actId="478"/>
          <ac:spMkLst>
            <pc:docMk/>
            <pc:sldMk cId="3156862508" sldId="272"/>
            <ac:spMk id="30" creationId="{00000000-0000-0000-0000-000000000000}"/>
          </ac:spMkLst>
        </pc:spChg>
        <pc:spChg chg="del">
          <ac:chgData name="박 다민" userId="1ce5d0e6a63ddc49" providerId="LiveId" clId="{FE36022B-F9B8-47A7-AA46-FA5B37CB0F81}" dt="2020-06-15T08:21:54.556" v="810" actId="478"/>
          <ac:spMkLst>
            <pc:docMk/>
            <pc:sldMk cId="3156862508" sldId="272"/>
            <ac:spMk id="31" creationId="{00000000-0000-0000-0000-000000000000}"/>
          </ac:spMkLst>
        </pc:spChg>
        <pc:spChg chg="add mod">
          <ac:chgData name="박 다민" userId="1ce5d0e6a63ddc49" providerId="LiveId" clId="{FE36022B-F9B8-47A7-AA46-FA5B37CB0F81}" dt="2020-06-15T08:33:39.162" v="1157" actId="1076"/>
          <ac:spMkLst>
            <pc:docMk/>
            <pc:sldMk cId="3156862508" sldId="272"/>
            <ac:spMk id="32" creationId="{F79567DD-8D51-4D2C-9C58-6607C1253E47}"/>
          </ac:spMkLst>
        </pc:spChg>
        <pc:spChg chg="mod">
          <ac:chgData name="박 다민" userId="1ce5d0e6a63ddc49" providerId="LiveId" clId="{FE36022B-F9B8-47A7-AA46-FA5B37CB0F81}" dt="2020-06-15T08:21:25.020" v="808" actId="207"/>
          <ac:spMkLst>
            <pc:docMk/>
            <pc:sldMk cId="3156862508" sldId="272"/>
            <ac:spMk id="34" creationId="{396C83A6-7B49-4931-B3DA-C84F9090EF36}"/>
          </ac:spMkLst>
        </pc:spChg>
        <pc:spChg chg="mod">
          <ac:chgData name="박 다민" userId="1ce5d0e6a63ddc49" providerId="LiveId" clId="{FE36022B-F9B8-47A7-AA46-FA5B37CB0F81}" dt="2020-06-15T08:33:05.308" v="1153" actId="1076"/>
          <ac:spMkLst>
            <pc:docMk/>
            <pc:sldMk cId="3156862508" sldId="272"/>
            <ac:spMk id="37" creationId="{0BD584CC-8CD8-4BDF-AB1F-5A6ECAB5F205}"/>
          </ac:spMkLst>
        </pc:spChg>
        <pc:spChg chg="mod">
          <ac:chgData name="박 다민" userId="1ce5d0e6a63ddc49" providerId="LiveId" clId="{FE36022B-F9B8-47A7-AA46-FA5B37CB0F81}" dt="2020-06-15T08:34:01.266" v="1160" actId="1076"/>
          <ac:spMkLst>
            <pc:docMk/>
            <pc:sldMk cId="3156862508" sldId="272"/>
            <ac:spMk id="39" creationId="{C185DF11-23A8-4B6C-9A7B-0218BC3B8F41}"/>
          </ac:spMkLst>
        </pc:spChg>
        <pc:spChg chg="del">
          <ac:chgData name="박 다민" userId="1ce5d0e6a63ddc49" providerId="LiveId" clId="{FE36022B-F9B8-47A7-AA46-FA5B37CB0F81}" dt="2020-06-15T08:21:42.505" v="809" actId="478"/>
          <ac:spMkLst>
            <pc:docMk/>
            <pc:sldMk cId="3156862508" sldId="272"/>
            <ac:spMk id="40" creationId="{A7C4F4F0-1BC6-4849-9EFB-B3530143EE7F}"/>
          </ac:spMkLst>
        </pc:spChg>
        <pc:spChg chg="del">
          <ac:chgData name="박 다민" userId="1ce5d0e6a63ddc49" providerId="LiveId" clId="{FE36022B-F9B8-47A7-AA46-FA5B37CB0F81}" dt="2020-06-15T08:22:17.125" v="825" actId="478"/>
          <ac:spMkLst>
            <pc:docMk/>
            <pc:sldMk cId="3156862508" sldId="272"/>
            <ac:spMk id="41" creationId="{29F073F1-1751-4E44-B2C2-2AE62DA8DB77}"/>
          </ac:spMkLst>
        </pc:spChg>
        <pc:grpChg chg="add del mod">
          <ac:chgData name="박 다민" userId="1ce5d0e6a63ddc49" providerId="LiveId" clId="{FE36022B-F9B8-47A7-AA46-FA5B37CB0F81}" dt="2020-06-15T08:32:54.497" v="1150" actId="1076"/>
          <ac:grpSpMkLst>
            <pc:docMk/>
            <pc:sldMk cId="3156862508" sldId="272"/>
            <ac:grpSpMk id="16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33:13.685" v="1154" actId="1076"/>
          <ac:grpSpMkLst>
            <pc:docMk/>
            <pc:sldMk cId="3156862508" sldId="272"/>
            <ac:grpSpMk id="19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33:45.902" v="1158" actId="1076"/>
          <ac:grpSpMkLst>
            <pc:docMk/>
            <pc:sldMk cId="3156862508" sldId="272"/>
            <ac:grpSpMk id="22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33:56.383" v="1159" actId="1076"/>
          <ac:grpSpMkLst>
            <pc:docMk/>
            <pc:sldMk cId="3156862508" sldId="272"/>
            <ac:grpSpMk id="25" creationId="{00000000-0000-0000-0000-000000000000}"/>
          </ac:grpSpMkLst>
        </pc:grpChg>
        <pc:picChg chg="add mod">
          <ac:chgData name="박 다민" userId="1ce5d0e6a63ddc49" providerId="LiveId" clId="{FE36022B-F9B8-47A7-AA46-FA5B37CB0F81}" dt="2020-06-15T08:31:58.007" v="1133" actId="1076"/>
          <ac:picMkLst>
            <pc:docMk/>
            <pc:sldMk cId="3156862508" sldId="272"/>
            <ac:picMk id="5" creationId="{05819A95-0B53-4BAF-9AA7-4BCC38765D82}"/>
          </ac:picMkLst>
        </pc:picChg>
        <pc:picChg chg="add mod">
          <ac:chgData name="박 다민" userId="1ce5d0e6a63ddc49" providerId="LiveId" clId="{FE36022B-F9B8-47A7-AA46-FA5B37CB0F81}" dt="2020-06-15T08:31:54.502" v="1132"/>
          <ac:picMkLst>
            <pc:docMk/>
            <pc:sldMk cId="3156862508" sldId="272"/>
            <ac:picMk id="33" creationId="{96B0A54C-0A44-4E7F-92CD-34436BCD69CA}"/>
          </ac:picMkLst>
        </pc:picChg>
        <pc:picChg chg="add mod">
          <ac:chgData name="박 다민" userId="1ce5d0e6a63ddc49" providerId="LiveId" clId="{FE36022B-F9B8-47A7-AA46-FA5B37CB0F81}" dt="2020-06-15T08:31:54.502" v="1132"/>
          <ac:picMkLst>
            <pc:docMk/>
            <pc:sldMk cId="3156862508" sldId="272"/>
            <ac:picMk id="35" creationId="{6D32E577-C0B5-4EA6-8DC1-39F423E323BD}"/>
          </ac:picMkLst>
        </pc:picChg>
        <pc:picChg chg="add mod">
          <ac:chgData name="박 다민" userId="1ce5d0e6a63ddc49" providerId="LiveId" clId="{FE36022B-F9B8-47A7-AA46-FA5B37CB0F81}" dt="2020-06-15T08:31:54.502" v="1132"/>
          <ac:picMkLst>
            <pc:docMk/>
            <pc:sldMk cId="3156862508" sldId="272"/>
            <ac:picMk id="36" creationId="{32402A14-0B8C-4865-AE04-58224C4C103B}"/>
          </ac:picMkLst>
        </pc:picChg>
        <pc:picChg chg="add mod">
          <ac:chgData name="박 다민" userId="1ce5d0e6a63ddc49" providerId="LiveId" clId="{FE36022B-F9B8-47A7-AA46-FA5B37CB0F81}" dt="2020-06-15T08:31:54.502" v="1132"/>
          <ac:picMkLst>
            <pc:docMk/>
            <pc:sldMk cId="3156862508" sldId="272"/>
            <ac:picMk id="38" creationId="{DE4E45B1-C5E7-40E8-BA31-D33A52547141}"/>
          </ac:picMkLst>
        </pc:picChg>
      </pc:sldChg>
      <pc:sldChg chg="addSp delSp modSp add mod setBg">
        <pc:chgData name="박 다민" userId="1ce5d0e6a63ddc49" providerId="LiveId" clId="{FE36022B-F9B8-47A7-AA46-FA5B37CB0F81}" dt="2020-06-15T08:08:01.833" v="601" actId="1076"/>
        <pc:sldMkLst>
          <pc:docMk/>
          <pc:sldMk cId="1163629404" sldId="302"/>
        </pc:sldMkLst>
        <pc:spChg chg="mod">
          <ac:chgData name="박 다민" userId="1ce5d0e6a63ddc49" providerId="LiveId" clId="{FE36022B-F9B8-47A7-AA46-FA5B37CB0F81}" dt="2020-06-15T08:08:01.833" v="601" actId="1076"/>
          <ac:spMkLst>
            <pc:docMk/>
            <pc:sldMk cId="1163629404" sldId="302"/>
            <ac:spMk id="9" creationId="{00000000-0000-0000-0000-000000000000}"/>
          </ac:spMkLst>
        </pc:spChg>
        <pc:spChg chg="mod">
          <ac:chgData name="박 다민" userId="1ce5d0e6a63ddc49" providerId="LiveId" clId="{FE36022B-F9B8-47A7-AA46-FA5B37CB0F81}" dt="2020-06-15T07:58:19.777" v="428" actId="1076"/>
          <ac:spMkLst>
            <pc:docMk/>
            <pc:sldMk cId="1163629404" sldId="302"/>
            <ac:spMk id="12" creationId="{308FA847-01F8-423E-AEFE-FAFDB6E51891}"/>
          </ac:spMkLst>
        </pc:spChg>
        <pc:spChg chg="del">
          <ac:chgData name="박 다민" userId="1ce5d0e6a63ddc49" providerId="LiveId" clId="{FE36022B-F9B8-47A7-AA46-FA5B37CB0F81}" dt="2020-06-15T07:54:16.907" v="400" actId="478"/>
          <ac:spMkLst>
            <pc:docMk/>
            <pc:sldMk cId="1163629404" sldId="302"/>
            <ac:spMk id="14" creationId="{A14C44E8-98A9-4A76-8513-C9B542E593BD}"/>
          </ac:spMkLst>
        </pc:spChg>
        <pc:spChg chg="add del mod">
          <ac:chgData name="박 다민" userId="1ce5d0e6a63ddc49" providerId="LiveId" clId="{FE36022B-F9B8-47A7-AA46-FA5B37CB0F81}" dt="2020-06-15T07:55:28.545" v="414" actId="478"/>
          <ac:spMkLst>
            <pc:docMk/>
            <pc:sldMk cId="1163629404" sldId="302"/>
            <ac:spMk id="15" creationId="{28371D8E-AD14-43EA-876F-8296725033E4}"/>
          </ac:spMkLst>
        </pc:spChg>
        <pc:picChg chg="add mod">
          <ac:chgData name="박 다민" userId="1ce5d0e6a63ddc49" providerId="LiveId" clId="{FE36022B-F9B8-47A7-AA46-FA5B37CB0F81}" dt="2020-06-15T07:54:15.859" v="399" actId="1076"/>
          <ac:picMkLst>
            <pc:docMk/>
            <pc:sldMk cId="1163629404" sldId="302"/>
            <ac:picMk id="3" creationId="{FCB53F85-22A4-421E-9006-24563738BC7F}"/>
          </ac:picMkLst>
        </pc:picChg>
        <pc:picChg chg="add mod">
          <ac:chgData name="박 다민" userId="1ce5d0e6a63ddc49" providerId="LiveId" clId="{FE36022B-F9B8-47A7-AA46-FA5B37CB0F81}" dt="2020-06-15T07:54:30.348" v="405" actId="1076"/>
          <ac:picMkLst>
            <pc:docMk/>
            <pc:sldMk cId="1163629404" sldId="302"/>
            <ac:picMk id="5" creationId="{B07F04A3-5F17-4195-83C0-0FCC30F7BEA5}"/>
          </ac:picMkLst>
        </pc:picChg>
        <pc:picChg chg="add mod">
          <ac:chgData name="박 다민" userId="1ce5d0e6a63ddc49" providerId="LiveId" clId="{FE36022B-F9B8-47A7-AA46-FA5B37CB0F81}" dt="2020-06-15T07:57:08.532" v="417" actId="1076"/>
          <ac:picMkLst>
            <pc:docMk/>
            <pc:sldMk cId="1163629404" sldId="302"/>
            <ac:picMk id="7" creationId="{9E4C3C55-9665-48DC-B9A4-6C16DBDE539A}"/>
          </ac:picMkLst>
        </pc:picChg>
        <pc:picChg chg="del">
          <ac:chgData name="박 다민" userId="1ce5d0e6a63ddc49" providerId="LiveId" clId="{FE36022B-F9B8-47A7-AA46-FA5B37CB0F81}" dt="2020-06-15T07:53:46.098" v="395" actId="478"/>
          <ac:picMkLst>
            <pc:docMk/>
            <pc:sldMk cId="1163629404" sldId="302"/>
            <ac:picMk id="10" creationId="{5746DD2C-3145-4CD5-BF85-E4F513D18B50}"/>
          </ac:picMkLst>
        </pc:picChg>
        <pc:picChg chg="del">
          <ac:chgData name="박 다민" userId="1ce5d0e6a63ddc49" providerId="LiveId" clId="{FE36022B-F9B8-47A7-AA46-FA5B37CB0F81}" dt="2020-06-15T07:54:31.029" v="406" actId="478"/>
          <ac:picMkLst>
            <pc:docMk/>
            <pc:sldMk cId="1163629404" sldId="302"/>
            <ac:picMk id="11" creationId="{2617A676-2912-4D16-A62A-FF165A73B680}"/>
          </ac:picMkLst>
        </pc:picChg>
        <pc:picChg chg="add del">
          <ac:chgData name="박 다민" userId="1ce5d0e6a63ddc49" providerId="LiveId" clId="{FE36022B-F9B8-47A7-AA46-FA5B37CB0F81}" dt="2020-06-15T07:55:27.586" v="413" actId="478"/>
          <ac:picMkLst>
            <pc:docMk/>
            <pc:sldMk cId="1163629404" sldId="302"/>
            <ac:picMk id="13" creationId="{EA7B4F8E-0F60-427B-A207-B8ED39CA2AFB}"/>
          </ac:picMkLst>
        </pc:picChg>
        <pc:picChg chg="add mod">
          <ac:chgData name="박 다민" userId="1ce5d0e6a63ddc49" providerId="LiveId" clId="{FE36022B-F9B8-47A7-AA46-FA5B37CB0F81}" dt="2020-06-15T07:57:15.453" v="419" actId="1076"/>
          <ac:picMkLst>
            <pc:docMk/>
            <pc:sldMk cId="1163629404" sldId="302"/>
            <ac:picMk id="16" creationId="{37A66E81-5B85-47AB-9133-3B3830298827}"/>
          </ac:picMkLst>
        </pc:picChg>
        <pc:picChg chg="add mod">
          <ac:chgData name="박 다민" userId="1ce5d0e6a63ddc49" providerId="LiveId" clId="{FE36022B-F9B8-47A7-AA46-FA5B37CB0F81}" dt="2020-06-15T07:58:07.355" v="425" actId="1076"/>
          <ac:picMkLst>
            <pc:docMk/>
            <pc:sldMk cId="1163629404" sldId="302"/>
            <ac:picMk id="17" creationId="{4473F2E4-8A3C-4BA9-A011-B5C1E9FB76F1}"/>
          </ac:picMkLst>
        </pc:picChg>
      </pc:sldChg>
      <pc:sldChg chg="addSp delSp modSp add mod setBg">
        <pc:chgData name="박 다민" userId="1ce5d0e6a63ddc49" providerId="LiveId" clId="{FE36022B-F9B8-47A7-AA46-FA5B37CB0F81}" dt="2020-06-15T08:34:31.314" v="1165" actId="113"/>
        <pc:sldMkLst>
          <pc:docMk/>
          <pc:sldMk cId="3412734654" sldId="303"/>
        </pc:sldMkLst>
        <pc:spChg chg="mod">
          <ac:chgData name="박 다민" userId="1ce5d0e6a63ddc49" providerId="LiveId" clId="{FE36022B-F9B8-47A7-AA46-FA5B37CB0F81}" dt="2020-06-15T08:18:54.825" v="797" actId="113"/>
          <ac:spMkLst>
            <pc:docMk/>
            <pc:sldMk cId="3412734654" sldId="303"/>
            <ac:spMk id="2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8:22.177" v="778" actId="478"/>
          <ac:spMkLst>
            <pc:docMk/>
            <pc:sldMk cId="3412734654" sldId="303"/>
            <ac:spMk id="3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8:58.944" v="798" actId="478"/>
          <ac:spMkLst>
            <pc:docMk/>
            <pc:sldMk cId="3412734654" sldId="303"/>
            <ac:spMk id="4" creationId="{6C01B915-EA10-447A-8DA8-875C6649F722}"/>
          </ac:spMkLst>
        </pc:spChg>
        <pc:spChg chg="del">
          <ac:chgData name="박 다민" userId="1ce5d0e6a63ddc49" providerId="LiveId" clId="{FE36022B-F9B8-47A7-AA46-FA5B37CB0F81}" dt="2020-06-15T08:18:33.963" v="782" actId="478"/>
          <ac:spMkLst>
            <pc:docMk/>
            <pc:sldMk cId="3412734654" sldId="303"/>
            <ac:spMk id="8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8:35.077" v="783" actId="478"/>
          <ac:spMkLst>
            <pc:docMk/>
            <pc:sldMk cId="3412734654" sldId="303"/>
            <ac:spMk id="10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8:30.863" v="781" actId="478"/>
          <ac:spMkLst>
            <pc:docMk/>
            <pc:sldMk cId="3412734654" sldId="303"/>
            <ac:spMk id="12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8:33.963" v="782" actId="478"/>
          <ac:spMkLst>
            <pc:docMk/>
            <pc:sldMk cId="3412734654" sldId="303"/>
            <ac:spMk id="13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8:30.863" v="781" actId="478"/>
          <ac:spMkLst>
            <pc:docMk/>
            <pc:sldMk cId="3412734654" sldId="303"/>
            <ac:spMk id="14" creationId="{00000000-0000-0000-0000-000000000000}"/>
          </ac:spMkLst>
        </pc:spChg>
        <pc:spChg chg="mod">
          <ac:chgData name="박 다민" userId="1ce5d0e6a63ddc49" providerId="LiveId" clId="{FE36022B-F9B8-47A7-AA46-FA5B37CB0F81}" dt="2020-06-15T08:34:31.314" v="1165" actId="113"/>
          <ac:spMkLst>
            <pc:docMk/>
            <pc:sldMk cId="3412734654" sldId="303"/>
            <ac:spMk id="21" creationId="{00000000-0000-0000-0000-000000000000}"/>
          </ac:spMkLst>
        </pc:spChg>
        <pc:spChg chg="mod">
          <ac:chgData name="박 다민" userId="1ce5d0e6a63ddc49" providerId="LiveId" clId="{FE36022B-F9B8-47A7-AA46-FA5B37CB0F81}" dt="2020-06-15T08:34:13.335" v="1162" actId="113"/>
          <ac:spMkLst>
            <pc:docMk/>
            <pc:sldMk cId="3412734654" sldId="303"/>
            <ac:spMk id="24" creationId="{00000000-0000-0000-0000-000000000000}"/>
          </ac:spMkLst>
        </pc:spChg>
        <pc:spChg chg="mod">
          <ac:chgData name="박 다민" userId="1ce5d0e6a63ddc49" providerId="LiveId" clId="{FE36022B-F9B8-47A7-AA46-FA5B37CB0F81}" dt="2020-06-15T08:34:28.340" v="1164" actId="113"/>
          <ac:spMkLst>
            <pc:docMk/>
            <pc:sldMk cId="3412734654" sldId="303"/>
            <ac:spMk id="27" creationId="{00000000-0000-0000-0000-000000000000}"/>
          </ac:spMkLst>
        </pc:spChg>
        <pc:spChg chg="mod">
          <ac:chgData name="박 다민" userId="1ce5d0e6a63ddc49" providerId="LiveId" clId="{FE36022B-F9B8-47A7-AA46-FA5B37CB0F81}" dt="2020-06-15T08:34:25.262" v="1163" actId="113"/>
          <ac:spMkLst>
            <pc:docMk/>
            <pc:sldMk cId="3412734654" sldId="303"/>
            <ac:spMk id="30" creationId="{00000000-0000-0000-0000-000000000000}"/>
          </ac:spMkLst>
        </pc:spChg>
        <pc:spChg chg="del">
          <ac:chgData name="박 다민" userId="1ce5d0e6a63ddc49" providerId="LiveId" clId="{FE36022B-F9B8-47A7-AA46-FA5B37CB0F81}" dt="2020-06-15T08:18:33.963" v="782" actId="478"/>
          <ac:spMkLst>
            <pc:docMk/>
            <pc:sldMk cId="3412734654" sldId="303"/>
            <ac:spMk id="32" creationId="{FC44D616-8508-4A08-B86D-3683D6D78D1F}"/>
          </ac:spMkLst>
        </pc:spChg>
        <pc:spChg chg="del">
          <ac:chgData name="박 다민" userId="1ce5d0e6a63ddc49" providerId="LiveId" clId="{FE36022B-F9B8-47A7-AA46-FA5B37CB0F81}" dt="2020-06-15T08:18:30.863" v="781" actId="478"/>
          <ac:spMkLst>
            <pc:docMk/>
            <pc:sldMk cId="3412734654" sldId="303"/>
            <ac:spMk id="34" creationId="{8217E00B-4749-4638-B01C-5632D261259D}"/>
          </ac:spMkLst>
        </pc:spChg>
        <pc:spChg chg="del">
          <ac:chgData name="박 다민" userId="1ce5d0e6a63ddc49" providerId="LiveId" clId="{FE36022B-F9B8-47A7-AA46-FA5B37CB0F81}" dt="2020-06-15T08:18:33.963" v="782" actId="478"/>
          <ac:spMkLst>
            <pc:docMk/>
            <pc:sldMk cId="3412734654" sldId="303"/>
            <ac:spMk id="35" creationId="{EBD018EB-D26D-4DCB-91FB-4C102BF509A9}"/>
          </ac:spMkLst>
        </pc:spChg>
        <pc:spChg chg="del">
          <ac:chgData name="박 다민" userId="1ce5d0e6a63ddc49" providerId="LiveId" clId="{FE36022B-F9B8-47A7-AA46-FA5B37CB0F81}" dt="2020-06-15T08:18:30.863" v="781" actId="478"/>
          <ac:spMkLst>
            <pc:docMk/>
            <pc:sldMk cId="3412734654" sldId="303"/>
            <ac:spMk id="36" creationId="{9CC1CF50-23B6-4FDC-8961-5CA041B22EDF}"/>
          </ac:spMkLst>
        </pc:spChg>
        <pc:spChg chg="mod">
          <ac:chgData name="박 다민" userId="1ce5d0e6a63ddc49" providerId="LiveId" clId="{FE36022B-F9B8-47A7-AA46-FA5B37CB0F81}" dt="2020-06-15T08:19:25.015" v="803" actId="1076"/>
          <ac:spMkLst>
            <pc:docMk/>
            <pc:sldMk cId="3412734654" sldId="303"/>
            <ac:spMk id="37" creationId="{A9B58894-63CC-4FD6-BF28-BBFFF39032CB}"/>
          </ac:spMkLst>
        </pc:spChg>
        <pc:spChg chg="del">
          <ac:chgData name="박 다민" userId="1ce5d0e6a63ddc49" providerId="LiveId" clId="{FE36022B-F9B8-47A7-AA46-FA5B37CB0F81}" dt="2020-06-15T08:18:23.143" v="779" actId="478"/>
          <ac:spMkLst>
            <pc:docMk/>
            <pc:sldMk cId="3412734654" sldId="303"/>
            <ac:spMk id="38" creationId="{062657F7-F2F4-471D-861F-D44BBEDBCC59}"/>
          </ac:spMkLst>
        </pc:spChg>
        <pc:grpChg chg="mod">
          <ac:chgData name="박 다민" userId="1ce5d0e6a63ddc49" providerId="LiveId" clId="{FE36022B-F9B8-47A7-AA46-FA5B37CB0F81}" dt="2020-06-15T08:19:19.732" v="802" actId="1076"/>
          <ac:grpSpMkLst>
            <pc:docMk/>
            <pc:sldMk cId="3412734654" sldId="303"/>
            <ac:grpSpMk id="23" creationId="{00000000-0000-0000-0000-000000000000}"/>
          </ac:grpSpMkLst>
        </pc:grpChg>
        <pc:grpChg chg="mod">
          <ac:chgData name="박 다민" userId="1ce5d0e6a63ddc49" providerId="LiveId" clId="{FE36022B-F9B8-47A7-AA46-FA5B37CB0F81}" dt="2020-06-15T08:19:14.465" v="801" actId="1076"/>
          <ac:grpSpMkLst>
            <pc:docMk/>
            <pc:sldMk cId="3412734654" sldId="303"/>
            <ac:grpSpMk id="29" creationId="{00000000-0000-0000-0000-000000000000}"/>
          </ac:grpSpMkLst>
        </pc:grpChg>
        <pc:picChg chg="add mod">
          <ac:chgData name="박 다민" userId="1ce5d0e6a63ddc49" providerId="LiveId" clId="{FE36022B-F9B8-47A7-AA46-FA5B37CB0F81}" dt="2020-06-15T08:21:02.942" v="806" actId="1076"/>
          <ac:picMkLst>
            <pc:docMk/>
            <pc:sldMk cId="3412734654" sldId="303"/>
            <ac:picMk id="6" creationId="{64109D57-10A0-46E5-A3E4-B5FF58152012}"/>
          </ac:picMkLst>
        </pc:picChg>
        <pc:picChg chg="add mod">
          <ac:chgData name="박 다민" userId="1ce5d0e6a63ddc49" providerId="LiveId" clId="{FE36022B-F9B8-47A7-AA46-FA5B37CB0F81}" dt="2020-06-15T08:19:09.539" v="800"/>
          <ac:picMkLst>
            <pc:docMk/>
            <pc:sldMk cId="3412734654" sldId="303"/>
            <ac:picMk id="39" creationId="{92FC289E-E429-4A1D-9B35-16D382E00491}"/>
          </ac:picMkLst>
        </pc:picChg>
        <pc:picChg chg="add mod">
          <ac:chgData name="박 다민" userId="1ce5d0e6a63ddc49" providerId="LiveId" clId="{FE36022B-F9B8-47A7-AA46-FA5B37CB0F81}" dt="2020-06-15T08:19:09.539" v="800"/>
          <ac:picMkLst>
            <pc:docMk/>
            <pc:sldMk cId="3412734654" sldId="303"/>
            <ac:picMk id="40" creationId="{7F872C70-EFE7-42A0-A36C-DFD3AA467CF4}"/>
          </ac:picMkLst>
        </pc:picChg>
        <pc:picChg chg="add mod">
          <ac:chgData name="박 다민" userId="1ce5d0e6a63ddc49" providerId="LiveId" clId="{FE36022B-F9B8-47A7-AA46-FA5B37CB0F81}" dt="2020-06-15T08:19:09.539" v="800"/>
          <ac:picMkLst>
            <pc:docMk/>
            <pc:sldMk cId="3412734654" sldId="303"/>
            <ac:picMk id="41" creationId="{4E117531-6814-4819-90ED-6BF0ED31FC2E}"/>
          </ac:picMkLst>
        </pc:picChg>
        <pc:picChg chg="add mod">
          <ac:chgData name="박 다민" userId="1ce5d0e6a63ddc49" providerId="LiveId" clId="{FE36022B-F9B8-47A7-AA46-FA5B37CB0F81}" dt="2020-06-15T08:19:09.539" v="800"/>
          <ac:picMkLst>
            <pc:docMk/>
            <pc:sldMk cId="3412734654" sldId="303"/>
            <ac:picMk id="42" creationId="{FC4B15FD-3440-4102-938C-FCFBF98EE8A3}"/>
          </ac:picMkLst>
        </pc:picChg>
      </pc:sldChg>
      <pc:sldChg chg="addSp modSp add mod setBg">
        <pc:chgData name="박 다민" userId="1ce5d0e6a63ddc49" providerId="LiveId" clId="{FE36022B-F9B8-47A7-AA46-FA5B37CB0F81}" dt="2020-06-15T11:50:19.051" v="1596" actId="13822"/>
        <pc:sldMkLst>
          <pc:docMk/>
          <pc:sldMk cId="4224707903" sldId="304"/>
        </pc:sldMkLst>
        <pc:spChg chg="add mod">
          <ac:chgData name="박 다민" userId="1ce5d0e6a63ddc49" providerId="LiveId" clId="{FE36022B-F9B8-47A7-AA46-FA5B37CB0F81}" dt="2020-06-15T11:47:54.791" v="1572" actId="1038"/>
          <ac:spMkLst>
            <pc:docMk/>
            <pc:sldMk cId="4224707903" sldId="304"/>
            <ac:spMk id="2" creationId="{7849616B-1CA6-4A6E-828C-B856D9196C4A}"/>
          </ac:spMkLst>
        </pc:spChg>
        <pc:spChg chg="add mod">
          <ac:chgData name="박 다민" userId="1ce5d0e6a63ddc49" providerId="LiveId" clId="{FE36022B-F9B8-47A7-AA46-FA5B37CB0F81}" dt="2020-06-15T11:38:04.717" v="1400" actId="14100"/>
          <ac:spMkLst>
            <pc:docMk/>
            <pc:sldMk cId="4224707903" sldId="304"/>
            <ac:spMk id="4" creationId="{EF51EAD9-9EAF-49B6-AC68-F53F502B2592}"/>
          </ac:spMkLst>
        </pc:spChg>
        <pc:spChg chg="add mod">
          <ac:chgData name="박 다민" userId="1ce5d0e6a63ddc49" providerId="LiveId" clId="{FE36022B-F9B8-47A7-AA46-FA5B37CB0F81}" dt="2020-06-15T11:38:04.717" v="1400" actId="14100"/>
          <ac:spMkLst>
            <pc:docMk/>
            <pc:sldMk cId="4224707903" sldId="304"/>
            <ac:spMk id="5" creationId="{76E0E590-4EEE-48A3-A395-9FEDF1472C12}"/>
          </ac:spMkLst>
        </pc:spChg>
        <pc:spChg chg="add mod">
          <ac:chgData name="박 다민" userId="1ce5d0e6a63ddc49" providerId="LiveId" clId="{FE36022B-F9B8-47A7-AA46-FA5B37CB0F81}" dt="2020-06-15T11:38:04.717" v="1400" actId="14100"/>
          <ac:spMkLst>
            <pc:docMk/>
            <pc:sldMk cId="4224707903" sldId="304"/>
            <ac:spMk id="6" creationId="{A0D1A02A-4732-43FA-8E3C-0C0FE1A70510}"/>
          </ac:spMkLst>
        </pc:spChg>
        <pc:spChg chg="add mod">
          <ac:chgData name="박 다민" userId="1ce5d0e6a63ddc49" providerId="LiveId" clId="{FE36022B-F9B8-47A7-AA46-FA5B37CB0F81}" dt="2020-06-15T11:38:04.717" v="1400" actId="14100"/>
          <ac:spMkLst>
            <pc:docMk/>
            <pc:sldMk cId="4224707903" sldId="304"/>
            <ac:spMk id="7" creationId="{73625A51-197D-41F8-B45D-564DFA4141B7}"/>
          </ac:spMkLst>
        </pc:spChg>
        <pc:spChg chg="add mod">
          <ac:chgData name="박 다민" userId="1ce5d0e6a63ddc49" providerId="LiveId" clId="{FE36022B-F9B8-47A7-AA46-FA5B37CB0F81}" dt="2020-06-15T11:39:50.506" v="1465" actId="207"/>
          <ac:spMkLst>
            <pc:docMk/>
            <pc:sldMk cId="4224707903" sldId="304"/>
            <ac:spMk id="8" creationId="{DEFF8C2D-F346-4811-A65E-1521AB919D2B}"/>
          </ac:spMkLst>
        </pc:spChg>
        <pc:spChg chg="add mod">
          <ac:chgData name="박 다민" userId="1ce5d0e6a63ddc49" providerId="LiveId" clId="{FE36022B-F9B8-47A7-AA46-FA5B37CB0F81}" dt="2020-06-15T11:39:50.506" v="1465" actId="207"/>
          <ac:spMkLst>
            <pc:docMk/>
            <pc:sldMk cId="4224707903" sldId="304"/>
            <ac:spMk id="9" creationId="{DA2D7EE4-8E2E-48A2-9E77-DD702D297285}"/>
          </ac:spMkLst>
        </pc:spChg>
        <pc:spChg chg="add mod">
          <ac:chgData name="박 다민" userId="1ce5d0e6a63ddc49" providerId="LiveId" clId="{FE36022B-F9B8-47A7-AA46-FA5B37CB0F81}" dt="2020-06-15T11:39:50.506" v="1465" actId="207"/>
          <ac:spMkLst>
            <pc:docMk/>
            <pc:sldMk cId="4224707903" sldId="304"/>
            <ac:spMk id="10" creationId="{1ECA4F6C-BAAF-4B59-A3A9-65E41BC9F5A8}"/>
          </ac:spMkLst>
        </pc:spChg>
        <pc:spChg chg="add mod">
          <ac:chgData name="박 다민" userId="1ce5d0e6a63ddc49" providerId="LiveId" clId="{FE36022B-F9B8-47A7-AA46-FA5B37CB0F81}" dt="2020-06-15T11:39:50.506" v="1465" actId="207"/>
          <ac:spMkLst>
            <pc:docMk/>
            <pc:sldMk cId="4224707903" sldId="304"/>
            <ac:spMk id="11" creationId="{AC136BFD-00C2-4008-A781-5D41DA117A0B}"/>
          </ac:spMkLst>
        </pc:spChg>
        <pc:spChg chg="add mod">
          <ac:chgData name="박 다민" userId="1ce5d0e6a63ddc49" providerId="LiveId" clId="{FE36022B-F9B8-47A7-AA46-FA5B37CB0F81}" dt="2020-06-15T11:39:50.506" v="1465" actId="207"/>
          <ac:spMkLst>
            <pc:docMk/>
            <pc:sldMk cId="4224707903" sldId="304"/>
            <ac:spMk id="12" creationId="{B523AEB8-CC0F-48E1-8846-56AC081F318C}"/>
          </ac:spMkLst>
        </pc:spChg>
        <pc:spChg chg="add mod">
          <ac:chgData name="박 다민" userId="1ce5d0e6a63ddc49" providerId="LiveId" clId="{FE36022B-F9B8-47A7-AA46-FA5B37CB0F81}" dt="2020-06-15T11:44:48.641" v="1467" actId="1076"/>
          <ac:spMkLst>
            <pc:docMk/>
            <pc:sldMk cId="4224707903" sldId="304"/>
            <ac:spMk id="13" creationId="{4C8830F1-707B-43B9-A09D-56ECE9B6B753}"/>
          </ac:spMkLst>
        </pc:spChg>
        <pc:spChg chg="add mod">
          <ac:chgData name="박 다민" userId="1ce5d0e6a63ddc49" providerId="LiveId" clId="{FE36022B-F9B8-47A7-AA46-FA5B37CB0F81}" dt="2020-06-15T11:45:06.070" v="1484"/>
          <ac:spMkLst>
            <pc:docMk/>
            <pc:sldMk cId="4224707903" sldId="304"/>
            <ac:spMk id="14" creationId="{C624B48B-660C-4152-AE7E-B2D2DA941F3D}"/>
          </ac:spMkLst>
        </pc:spChg>
        <pc:spChg chg="add mod">
          <ac:chgData name="박 다민" userId="1ce5d0e6a63ddc49" providerId="LiveId" clId="{FE36022B-F9B8-47A7-AA46-FA5B37CB0F81}" dt="2020-06-15T11:45:20.359" v="1500"/>
          <ac:spMkLst>
            <pc:docMk/>
            <pc:sldMk cId="4224707903" sldId="304"/>
            <ac:spMk id="15" creationId="{83DA187D-B418-4B23-96FA-3D70D9432F9F}"/>
          </ac:spMkLst>
        </pc:spChg>
        <pc:spChg chg="add mod">
          <ac:chgData name="박 다민" userId="1ce5d0e6a63ddc49" providerId="LiveId" clId="{FE36022B-F9B8-47A7-AA46-FA5B37CB0F81}" dt="2020-06-15T11:45:38.774" v="1526" actId="20577"/>
          <ac:spMkLst>
            <pc:docMk/>
            <pc:sldMk cId="4224707903" sldId="304"/>
            <ac:spMk id="16" creationId="{F92A76CC-0193-43EE-8AD7-07D49AE23461}"/>
          </ac:spMkLst>
        </pc:spChg>
        <pc:spChg chg="add mod">
          <ac:chgData name="박 다민" userId="1ce5d0e6a63ddc49" providerId="LiveId" clId="{FE36022B-F9B8-47A7-AA46-FA5B37CB0F81}" dt="2020-06-15T11:45:49.794" v="1540"/>
          <ac:spMkLst>
            <pc:docMk/>
            <pc:sldMk cId="4224707903" sldId="304"/>
            <ac:spMk id="17" creationId="{7EB6C011-45BD-4B3A-B6F3-52CB5C161D3C}"/>
          </ac:spMkLst>
        </pc:spChg>
        <pc:cxnChg chg="add mod">
          <ac:chgData name="박 다민" userId="1ce5d0e6a63ddc49" providerId="LiveId" clId="{FE36022B-F9B8-47A7-AA46-FA5B37CB0F81}" dt="2020-06-15T11:47:06.262" v="1543" actId="14100"/>
          <ac:cxnSpMkLst>
            <pc:docMk/>
            <pc:sldMk cId="4224707903" sldId="304"/>
            <ac:cxnSpMk id="18" creationId="{B851A02F-46F3-4CF3-A555-B948D06A1623}"/>
          </ac:cxnSpMkLst>
        </pc:cxnChg>
        <pc:cxnChg chg="add mod">
          <ac:chgData name="박 다민" userId="1ce5d0e6a63ddc49" providerId="LiveId" clId="{FE36022B-F9B8-47A7-AA46-FA5B37CB0F81}" dt="2020-06-15T11:47:18.819" v="1546" actId="13822"/>
          <ac:cxnSpMkLst>
            <pc:docMk/>
            <pc:sldMk cId="4224707903" sldId="304"/>
            <ac:cxnSpMk id="20" creationId="{9FF07A05-5EA9-4D1A-B52D-29AC0E019737}"/>
          </ac:cxnSpMkLst>
        </pc:cxnChg>
        <pc:cxnChg chg="add mod">
          <ac:chgData name="박 다민" userId="1ce5d0e6a63ddc49" providerId="LiveId" clId="{FE36022B-F9B8-47A7-AA46-FA5B37CB0F81}" dt="2020-06-15T11:47:27.685" v="1549" actId="14100"/>
          <ac:cxnSpMkLst>
            <pc:docMk/>
            <pc:sldMk cId="4224707903" sldId="304"/>
            <ac:cxnSpMk id="22" creationId="{E7E199F2-B7D3-4BF8-8839-7E1921811768}"/>
          </ac:cxnSpMkLst>
        </pc:cxnChg>
        <pc:cxnChg chg="add mod">
          <ac:chgData name="박 다민" userId="1ce5d0e6a63ddc49" providerId="LiveId" clId="{FE36022B-F9B8-47A7-AA46-FA5B37CB0F81}" dt="2020-06-15T11:47:54.791" v="1572" actId="1038"/>
          <ac:cxnSpMkLst>
            <pc:docMk/>
            <pc:sldMk cId="4224707903" sldId="304"/>
            <ac:cxnSpMk id="24" creationId="{FEE94706-4547-4A76-BFD0-5DA4F15091ED}"/>
          </ac:cxnSpMkLst>
        </pc:cxnChg>
        <pc:cxnChg chg="add mod">
          <ac:chgData name="박 다민" userId="1ce5d0e6a63ddc49" providerId="LiveId" clId="{FE36022B-F9B8-47A7-AA46-FA5B37CB0F81}" dt="2020-06-15T11:48:02.763" v="1574" actId="13822"/>
          <ac:cxnSpMkLst>
            <pc:docMk/>
            <pc:sldMk cId="4224707903" sldId="304"/>
            <ac:cxnSpMk id="26" creationId="{0A524FA8-D56C-4A41-9F15-EE804B791D78}"/>
          </ac:cxnSpMkLst>
        </pc:cxnChg>
        <pc:cxnChg chg="add mod">
          <ac:chgData name="박 다민" userId="1ce5d0e6a63ddc49" providerId="LiveId" clId="{FE36022B-F9B8-47A7-AA46-FA5B37CB0F81}" dt="2020-06-15T11:48:11.305" v="1576" actId="13822"/>
          <ac:cxnSpMkLst>
            <pc:docMk/>
            <pc:sldMk cId="4224707903" sldId="304"/>
            <ac:cxnSpMk id="28" creationId="{3D5536A5-33C2-4DA3-B91C-E7BA1FC63A61}"/>
          </ac:cxnSpMkLst>
        </pc:cxnChg>
        <pc:cxnChg chg="add mod">
          <ac:chgData name="박 다민" userId="1ce5d0e6a63ddc49" providerId="LiveId" clId="{FE36022B-F9B8-47A7-AA46-FA5B37CB0F81}" dt="2020-06-15T11:48:17.735" v="1578" actId="13822"/>
          <ac:cxnSpMkLst>
            <pc:docMk/>
            <pc:sldMk cId="4224707903" sldId="304"/>
            <ac:cxnSpMk id="30" creationId="{0E479615-B1C0-4B0F-A8F8-028A02641020}"/>
          </ac:cxnSpMkLst>
        </pc:cxnChg>
        <pc:cxnChg chg="add mod">
          <ac:chgData name="박 다민" userId="1ce5d0e6a63ddc49" providerId="LiveId" clId="{FE36022B-F9B8-47A7-AA46-FA5B37CB0F81}" dt="2020-06-15T11:49:58.090" v="1591" actId="14100"/>
          <ac:cxnSpMkLst>
            <pc:docMk/>
            <pc:sldMk cId="4224707903" sldId="304"/>
            <ac:cxnSpMk id="33" creationId="{141A2332-BFA3-43D5-A766-BE87388FE059}"/>
          </ac:cxnSpMkLst>
        </pc:cxnChg>
        <pc:cxnChg chg="add mod">
          <ac:chgData name="박 다민" userId="1ce5d0e6a63ddc49" providerId="LiveId" clId="{FE36022B-F9B8-47A7-AA46-FA5B37CB0F81}" dt="2020-06-15T11:50:03.815" v="1592" actId="14100"/>
          <ac:cxnSpMkLst>
            <pc:docMk/>
            <pc:sldMk cId="4224707903" sldId="304"/>
            <ac:cxnSpMk id="35" creationId="{FE7A6715-2FCA-4A9A-8AC3-CED90EE3EC6D}"/>
          </ac:cxnSpMkLst>
        </pc:cxnChg>
        <pc:cxnChg chg="add mod">
          <ac:chgData name="박 다민" userId="1ce5d0e6a63ddc49" providerId="LiveId" clId="{FE36022B-F9B8-47A7-AA46-FA5B37CB0F81}" dt="2020-06-15T11:49:33.434" v="1585" actId="14100"/>
          <ac:cxnSpMkLst>
            <pc:docMk/>
            <pc:sldMk cId="4224707903" sldId="304"/>
            <ac:cxnSpMk id="37" creationId="{F01C618A-247D-4C52-8F5F-E1EB639404B1}"/>
          </ac:cxnSpMkLst>
        </pc:cxnChg>
        <pc:cxnChg chg="add mod">
          <ac:chgData name="박 다민" userId="1ce5d0e6a63ddc49" providerId="LiveId" clId="{FE36022B-F9B8-47A7-AA46-FA5B37CB0F81}" dt="2020-06-15T11:49:50.823" v="1590" actId="14100"/>
          <ac:cxnSpMkLst>
            <pc:docMk/>
            <pc:sldMk cId="4224707903" sldId="304"/>
            <ac:cxnSpMk id="40" creationId="{D7C4BF2B-535F-4DA7-BDBA-BEE05A2BE8ED}"/>
          </ac:cxnSpMkLst>
        </pc:cxnChg>
        <pc:cxnChg chg="add mod">
          <ac:chgData name="박 다민" userId="1ce5d0e6a63ddc49" providerId="LiveId" clId="{FE36022B-F9B8-47A7-AA46-FA5B37CB0F81}" dt="2020-06-15T11:49:46.454" v="1589" actId="13822"/>
          <ac:cxnSpMkLst>
            <pc:docMk/>
            <pc:sldMk cId="4224707903" sldId="304"/>
            <ac:cxnSpMk id="42" creationId="{59890234-3D1B-4921-A05C-1C88B072D87E}"/>
          </ac:cxnSpMkLst>
        </pc:cxnChg>
        <pc:cxnChg chg="add mod">
          <ac:chgData name="박 다민" userId="1ce5d0e6a63ddc49" providerId="LiveId" clId="{FE36022B-F9B8-47A7-AA46-FA5B37CB0F81}" dt="2020-06-15T11:50:12.090" v="1594" actId="13822"/>
          <ac:cxnSpMkLst>
            <pc:docMk/>
            <pc:sldMk cId="4224707903" sldId="304"/>
            <ac:cxnSpMk id="47" creationId="{49B68E71-7184-4832-898F-BF5866AF8F5C}"/>
          </ac:cxnSpMkLst>
        </pc:cxnChg>
        <pc:cxnChg chg="add mod">
          <ac:chgData name="박 다민" userId="1ce5d0e6a63ddc49" providerId="LiveId" clId="{FE36022B-F9B8-47A7-AA46-FA5B37CB0F81}" dt="2020-06-15T11:50:19.051" v="1596" actId="13822"/>
          <ac:cxnSpMkLst>
            <pc:docMk/>
            <pc:sldMk cId="4224707903" sldId="304"/>
            <ac:cxnSpMk id="49" creationId="{F5D62ADA-271E-4F74-9417-F3A37145FC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8A18-1A67-4219-B892-03A853E81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CF14A-D91E-4DFD-A68F-A564EAD77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7417D-9315-42AF-95D2-A689C1A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77803-68D3-45F5-9769-E4F55C08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081EE-5E4F-462D-9BC2-88BDB3A0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6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38969-4657-4BB1-92B7-58E52040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EB2B19-DE97-44A5-937A-ABF6BD56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9EE20-E3F8-4F64-857D-8218EA2B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438EC-457D-4AE7-A22B-B2AE13F7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B1C44-9A88-4C56-A6CD-7776E465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FBB49A-5202-4570-B8D1-3B2FFE43F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FCB8C-3B81-49BF-BECB-276BD2647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B1287-E38E-4C02-A59E-1FEC74E7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292B6-3C35-467A-BCD2-4CC75F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45917-F671-4772-A7D4-310ECDD9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05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1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8BCCE-6F26-4091-A7E2-7B6E345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94B96-A31E-4BDF-A566-88468E21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52FA0-937A-40CC-A7E2-3D623120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CE897-F11E-4FE4-9F2B-D5274410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B4CE8-85D4-4B3D-B0C1-B7E587EF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3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31422-0072-4F7B-9FD4-3A7D5FA9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4418D-1001-4C05-9745-6BF39552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55055-D50E-46C9-A278-BE0DF1EA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0070C-0294-4C8E-915E-62BCECBA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EF05C-5CDD-4813-B9EB-22888F44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2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9E6A-77B7-46B2-8DFF-39C54C0D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2D5A-1ED2-4466-9BC4-1BFEF44DE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465EC-ADE2-4E7D-940C-4FD1C492B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8B9E4-35C6-427C-8D48-F78555E0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09216-D88A-465E-AA19-3EC71D85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DDA28-4BE6-4D73-BD4B-A960D341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2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70166-A861-412B-B323-692E4F52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F5AEF-4120-4412-B26F-E2BE10951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6F03C-4EA1-4CE7-AEA2-BC263C70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DE4E7-4FD2-47FB-9215-F63C071F0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9F6CF-CAF1-4B99-9653-3BC819784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E763E0-7B92-4AA4-8844-A606D6E9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E8511-C80C-4F04-B9E0-B87FC21B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271D8C-8B4A-4AF8-8ECB-DA531BED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1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8D42-6DB7-41FE-9B8F-24F8B40C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F607-77E3-4B1F-B392-7BAC0672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B7D2D1-1191-470F-AF66-229BEEF3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4A45B1-6945-464C-B71D-8EDE8CEC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0CD25-419E-4EAF-9E92-41431D49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B4C6E-CACF-48EF-8446-F581B780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132DE-1376-4259-8924-5B940B0E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8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48336-27E7-4B17-9A0D-8F7B3828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5CD68-A073-49D6-81F8-1D57F44F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8A3A7-0CA3-4990-894A-DFC652FD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61C8C-FB8E-45DB-B72B-831FA662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C5A9A-9CAC-43D1-8CF1-32A3CB3A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F315E-B908-4F83-9FC1-BAE694AC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8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F9951-CCCB-40CB-B1B4-8A05FC71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15980-C64C-4459-83D6-F643BAFB3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29EE6-F279-4E3C-B1A2-3E867666E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97E60-3DF3-4A45-9A4B-6BA59C9B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DB5DD-19C8-4D27-BA7C-1B56C382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13D1E-8199-4AE0-9E6F-76B97A05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6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A299A-43A4-4FB5-9412-251F5D28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1574A-937F-49A1-9B48-927C4F36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C8BB6-65E1-4354-AEF0-8C2BA9A1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C6AF-1F63-4BC3-B033-53FCDEC4F8C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85DB4-FC1D-4212-9830-6B2A955D3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D1B6B-B465-4014-969B-CD50DE2A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9908-73B6-4CCC-AC2D-9BB08FC7A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0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9540-8E01-43CF-996E-D5B2B12C1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4A1281-2FC2-407E-9BAC-8A029DAFB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3EAA5-FB1E-4CB4-A92D-B268BF94F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0"/>
            <a:ext cx="1219200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B3FBB0-3646-4464-8187-342C68FA0906}"/>
              </a:ext>
            </a:extLst>
          </p:cNvPr>
          <p:cNvSpPr txBox="1"/>
          <p:nvPr/>
        </p:nvSpPr>
        <p:spPr>
          <a:xfrm>
            <a:off x="553571" y="1940303"/>
            <a:ext cx="537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haroni" panose="02010803020104030203" pitchFamily="2" charset="-79"/>
                <a:ea typeface="DengXian" panose="020B0503020204020204" pitchFamily="2" charset="-122"/>
                <a:cs typeface="Aharoni" panose="02010803020104030203" pitchFamily="2" charset="-79"/>
              </a:rPr>
              <a:t>Color your life</a:t>
            </a:r>
          </a:p>
          <a:p>
            <a:r>
              <a:rPr lang="ko-KR" alt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프로젝트 기획서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E74D4-DEF4-407A-A85F-CD900F7F5C88}"/>
              </a:ext>
            </a:extLst>
          </p:cNvPr>
          <p:cNvCxnSpPr/>
          <p:nvPr/>
        </p:nvCxnSpPr>
        <p:spPr>
          <a:xfrm flipV="1">
            <a:off x="636491" y="3509962"/>
            <a:ext cx="43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993D1B74-8485-4FC2-842E-0CE372310684}"/>
              </a:ext>
            </a:extLst>
          </p:cNvPr>
          <p:cNvSpPr txBox="1">
            <a:spLocks/>
          </p:cNvSpPr>
          <p:nvPr/>
        </p:nvSpPr>
        <p:spPr>
          <a:xfrm>
            <a:off x="4017818" y="3509962"/>
            <a:ext cx="1010673" cy="43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2020.05.18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3D32C-8849-4396-BE78-8FF8C693A90C}"/>
              </a:ext>
            </a:extLst>
          </p:cNvPr>
          <p:cNvSpPr/>
          <p:nvPr/>
        </p:nvSpPr>
        <p:spPr>
          <a:xfrm>
            <a:off x="10329700" y="6011292"/>
            <a:ext cx="179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ea typeface="함초롬돋움" panose="020B0804000101010101" pitchFamily="50" charset="-127"/>
                <a:cs typeface="함초롬돋움" panose="020B0804000101010101" pitchFamily="50" charset="-127"/>
              </a:rPr>
              <a:t>학번 </a:t>
            </a:r>
            <a:r>
              <a:rPr lang="en-US" altLang="ko-KR" sz="1400" dirty="0">
                <a:solidFill>
                  <a:schemeClr val="bg1"/>
                </a:solidFill>
                <a:ea typeface="함초롬돋움" panose="020B0804000101010101" pitchFamily="50" charset="-127"/>
                <a:cs typeface="함초롬돋움" panose="020B0804000101010101" pitchFamily="50" charset="-127"/>
              </a:rPr>
              <a:t>: 201835655</a:t>
            </a:r>
          </a:p>
          <a:p>
            <a:r>
              <a:rPr lang="ko-KR" altLang="en-US" sz="1400" dirty="0">
                <a:solidFill>
                  <a:schemeClr val="bg1"/>
                </a:solidFill>
                <a:ea typeface="함초롬돋움" panose="020B0804000101010101" pitchFamily="50" charset="-127"/>
                <a:cs typeface="함초롬돋움" panose="020B0804000101010101" pitchFamily="50" charset="-127"/>
              </a:rPr>
              <a:t>이름 </a:t>
            </a:r>
            <a:r>
              <a:rPr lang="en-US" altLang="ko-KR" sz="1400" dirty="0">
                <a:solidFill>
                  <a:schemeClr val="bg1"/>
                </a:solidFill>
                <a:ea typeface="함초롬돋움" panose="020B0804000101010101" pitchFamily="50" charset="-127"/>
                <a:cs typeface="함초롬돋움" panose="020B0804000101010101" pitchFamily="50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ea typeface="함초롬돋움" panose="020B0804000101010101" pitchFamily="50" charset="-127"/>
                <a:cs typeface="함초롬돋움" panose="020B0804000101010101" pitchFamily="50" charset="-127"/>
              </a:rPr>
              <a:t>박다민</a:t>
            </a:r>
            <a:endParaRPr lang="en-US" altLang="ko-KR" sz="1400" dirty="0">
              <a:solidFill>
                <a:schemeClr val="bg1"/>
              </a:solidFill>
              <a:ea typeface="함초롬돋움" panose="020B0804000101010101" pitchFamily="50" charset="-127"/>
              <a:cs typeface="함초롬돋움" panose="020B0804000101010101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ea typeface="함초롬돋움" panose="020B0804000101010101" pitchFamily="50" charset="-127"/>
                <a:cs typeface="함초롬돋움" panose="020B0804000101010101" pitchFamily="50" charset="-127"/>
              </a:rPr>
              <a:t>담당교수님 </a:t>
            </a:r>
            <a:r>
              <a:rPr lang="en-US" altLang="ko-KR" sz="1400" dirty="0">
                <a:solidFill>
                  <a:schemeClr val="bg1"/>
                </a:solidFill>
                <a:ea typeface="함초롬돋움" panose="020B0804000101010101" pitchFamily="50" charset="-127"/>
                <a:cs typeface="함초롬돋움" panose="020B0804000101010101" pitchFamily="50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ea typeface="함초롬돋움" panose="020B0804000101010101" pitchFamily="50" charset="-127"/>
                <a:cs typeface="함초롬돋움" panose="020B0804000101010101" pitchFamily="50" charset="-127"/>
              </a:rPr>
              <a:t>황희정</a:t>
            </a:r>
          </a:p>
        </p:txBody>
      </p:sp>
    </p:spTree>
    <p:extLst>
      <p:ext uri="{BB962C8B-B14F-4D97-AF65-F5344CB8AC3E}">
        <p14:creationId xmlns:p14="http://schemas.microsoft.com/office/powerpoint/2010/main" val="272313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">
            <a:extLst>
              <a:ext uri="{FF2B5EF4-FFF2-40B4-BE49-F238E27FC236}">
                <a16:creationId xmlns:a16="http://schemas.microsoft.com/office/drawing/2014/main" id="{8D1E6902-FA99-4654-8D2E-B763D3B83CB6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529993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정보구조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9616B-1CA6-4A6E-828C-B856D9196C4A}"/>
              </a:ext>
            </a:extLst>
          </p:cNvPr>
          <p:cNvSpPr txBox="1"/>
          <p:nvPr/>
        </p:nvSpPr>
        <p:spPr>
          <a:xfrm>
            <a:off x="5219700" y="752475"/>
            <a:ext cx="18573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Color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your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life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1EAD9-9EAF-49B6-AC68-F53F502B2592}"/>
              </a:ext>
            </a:extLst>
          </p:cNvPr>
          <p:cNvSpPr txBox="1"/>
          <p:nvPr/>
        </p:nvSpPr>
        <p:spPr>
          <a:xfrm>
            <a:off x="871796" y="1844159"/>
            <a:ext cx="168124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내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0E590-4EEE-48A3-A395-9FEDF1472C12}"/>
              </a:ext>
            </a:extLst>
          </p:cNvPr>
          <p:cNvSpPr txBox="1"/>
          <p:nvPr/>
        </p:nvSpPr>
        <p:spPr>
          <a:xfrm>
            <a:off x="3800647" y="1857375"/>
            <a:ext cx="168124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카메라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1A02A-4732-43FA-8E3C-0C0FE1A70510}"/>
              </a:ext>
            </a:extLst>
          </p:cNvPr>
          <p:cNvSpPr txBox="1"/>
          <p:nvPr/>
        </p:nvSpPr>
        <p:spPr>
          <a:xfrm>
            <a:off x="6762749" y="1844159"/>
            <a:ext cx="168124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커뮤니티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25A51-197D-41F8-B45D-564DFA4141B7}"/>
              </a:ext>
            </a:extLst>
          </p:cNvPr>
          <p:cNvSpPr txBox="1"/>
          <p:nvPr/>
        </p:nvSpPr>
        <p:spPr>
          <a:xfrm>
            <a:off x="9691600" y="1857375"/>
            <a:ext cx="168124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도움말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F8C2D-F346-4811-A65E-1521AB919D2B}"/>
              </a:ext>
            </a:extLst>
          </p:cNvPr>
          <p:cNvSpPr txBox="1"/>
          <p:nvPr/>
        </p:nvSpPr>
        <p:spPr>
          <a:xfrm>
            <a:off x="871796" y="2864258"/>
            <a:ext cx="168124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D7EE4-8E2E-48A2-9E77-DD702D297285}"/>
              </a:ext>
            </a:extLst>
          </p:cNvPr>
          <p:cNvSpPr txBox="1"/>
          <p:nvPr/>
        </p:nvSpPr>
        <p:spPr>
          <a:xfrm>
            <a:off x="871795" y="3978683"/>
            <a:ext cx="168124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언어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A4F6C-BAAF-4B59-A3A9-65E41BC9F5A8}"/>
              </a:ext>
            </a:extLst>
          </p:cNvPr>
          <p:cNvSpPr txBox="1"/>
          <p:nvPr/>
        </p:nvSpPr>
        <p:spPr>
          <a:xfrm>
            <a:off x="3800646" y="2864258"/>
            <a:ext cx="1681249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제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 err="1">
                <a:solidFill>
                  <a:schemeClr val="bg1"/>
                </a:solidFill>
              </a:rPr>
              <a:t>색각</a:t>
            </a:r>
            <a:r>
              <a:rPr lang="ko-KR" altLang="en-US" dirty="0">
                <a:solidFill>
                  <a:schemeClr val="bg1"/>
                </a:solidFill>
              </a:rPr>
              <a:t> 이상 필터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36BFD-00C2-4008-A781-5D41DA117A0B}"/>
              </a:ext>
            </a:extLst>
          </p:cNvPr>
          <p:cNvSpPr txBox="1"/>
          <p:nvPr/>
        </p:nvSpPr>
        <p:spPr>
          <a:xfrm>
            <a:off x="3800645" y="4163349"/>
            <a:ext cx="1681249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제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err="1">
                <a:solidFill>
                  <a:schemeClr val="bg1"/>
                </a:solidFill>
              </a:rPr>
              <a:t>색각</a:t>
            </a:r>
            <a:r>
              <a:rPr lang="ko-KR" altLang="en-US" dirty="0">
                <a:solidFill>
                  <a:schemeClr val="bg1"/>
                </a:solidFill>
              </a:rPr>
              <a:t> 이상 필터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3AEB8-CC0F-48E1-8846-56AC081F318C}"/>
              </a:ext>
            </a:extLst>
          </p:cNvPr>
          <p:cNvSpPr txBox="1"/>
          <p:nvPr/>
        </p:nvSpPr>
        <p:spPr>
          <a:xfrm>
            <a:off x="3800644" y="5459194"/>
            <a:ext cx="1681249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제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 err="1">
                <a:solidFill>
                  <a:schemeClr val="bg1"/>
                </a:solidFill>
              </a:rPr>
              <a:t>색각</a:t>
            </a:r>
            <a:r>
              <a:rPr lang="ko-KR" altLang="en-US" dirty="0">
                <a:solidFill>
                  <a:schemeClr val="bg1"/>
                </a:solidFill>
              </a:rPr>
              <a:t> 이상 필터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830F1-707B-43B9-A09D-56ECE9B6B753}"/>
              </a:ext>
            </a:extLst>
          </p:cNvPr>
          <p:cNvSpPr txBox="1"/>
          <p:nvPr/>
        </p:nvSpPr>
        <p:spPr>
          <a:xfrm>
            <a:off x="6762749" y="2818091"/>
            <a:ext cx="168124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4B48B-660C-4152-AE7E-B2D2DA941F3D}"/>
              </a:ext>
            </a:extLst>
          </p:cNvPr>
          <p:cNvSpPr txBox="1"/>
          <p:nvPr/>
        </p:nvSpPr>
        <p:spPr>
          <a:xfrm>
            <a:off x="9691599" y="2866640"/>
            <a:ext cx="168124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A187D-B418-4B23-96FA-3D70D9432F9F}"/>
              </a:ext>
            </a:extLst>
          </p:cNvPr>
          <p:cNvSpPr txBox="1"/>
          <p:nvPr/>
        </p:nvSpPr>
        <p:spPr>
          <a:xfrm>
            <a:off x="9691598" y="3794017"/>
            <a:ext cx="168124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신고하기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A76CC-0193-43EE-8AD7-07D49AE23461}"/>
              </a:ext>
            </a:extLst>
          </p:cNvPr>
          <p:cNvSpPr txBox="1"/>
          <p:nvPr/>
        </p:nvSpPr>
        <p:spPr>
          <a:xfrm>
            <a:off x="6762746" y="4809680"/>
            <a:ext cx="168124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자주묻는</a:t>
            </a:r>
            <a:r>
              <a:rPr lang="ko-KR" altLang="en-US" dirty="0">
                <a:solidFill>
                  <a:schemeClr val="bg1"/>
                </a:solidFill>
              </a:rPr>
              <a:t> 질문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6C011-45BD-4B3A-B6F3-52CB5C161D3C}"/>
              </a:ext>
            </a:extLst>
          </p:cNvPr>
          <p:cNvSpPr txBox="1"/>
          <p:nvPr/>
        </p:nvSpPr>
        <p:spPr>
          <a:xfrm>
            <a:off x="6762746" y="3794017"/>
            <a:ext cx="168124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질문하기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851A02F-46F3-4CF3-A555-B948D06A162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481896" y="2028825"/>
            <a:ext cx="1280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7A05-5EA9-4D1A-B52D-29AC0E0197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43998" y="2028825"/>
            <a:ext cx="124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7E199F2-B7D3-4BF8-8839-7E192181176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3045" y="2028825"/>
            <a:ext cx="124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E94706-4547-4A76-BFD0-5DA4F15091ED}"/>
              </a:ext>
            </a:extLst>
          </p:cNvPr>
          <p:cNvCxnSpPr>
            <a:stCxn id="2" idx="2"/>
          </p:cNvCxnSpPr>
          <p:nvPr/>
        </p:nvCxnSpPr>
        <p:spPr>
          <a:xfrm flipH="1">
            <a:off x="6148387" y="1121807"/>
            <a:ext cx="1" cy="9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524FA8-D56C-4A41-9F15-EE804B791D7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712421" y="2213491"/>
            <a:ext cx="0" cy="650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D5536A5-33C2-4DA3-B91C-E7BA1FC63A6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12420" y="3233590"/>
            <a:ext cx="1" cy="745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479615-B1C0-4B0F-A8F8-028A0264102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4641271" y="2226707"/>
            <a:ext cx="1" cy="637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1A2332-BFA3-43D5-A766-BE87388FE05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641270" y="3510589"/>
            <a:ext cx="1" cy="652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E7A6715-2FCA-4A9A-8AC3-CED90EE3EC6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641269" y="4809680"/>
            <a:ext cx="1" cy="649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1C618A-247D-4C52-8F5F-E1EB639404B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7603374" y="2213491"/>
            <a:ext cx="0" cy="60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C4BF2B-535F-4DA7-BDBA-BEE05A2BE8E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10532224" y="2226707"/>
            <a:ext cx="1" cy="639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9890234-3D1B-4921-A05C-1C88B072D87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0532223" y="3235972"/>
            <a:ext cx="1" cy="55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9F51C69-7574-4F6E-AAC1-20E9E029E15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7603371" y="3187423"/>
            <a:ext cx="3" cy="606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D2BDAF9-0C43-4527-BEA5-EA15E0A323A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7603371" y="4163349"/>
            <a:ext cx="0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2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">
            <a:extLst>
              <a:ext uri="{FF2B5EF4-FFF2-40B4-BE49-F238E27FC236}">
                <a16:creationId xmlns:a16="http://schemas.microsoft.com/office/drawing/2014/main" id="{8D1E6902-FA99-4654-8D2E-B763D3B83CB6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529993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정보구조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36212C6-3EB2-4DF1-9C69-972C9DAD0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0" y="709860"/>
            <a:ext cx="10281000" cy="56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">
            <a:extLst>
              <a:ext uri="{FF2B5EF4-FFF2-40B4-BE49-F238E27FC236}">
                <a16:creationId xmlns:a16="http://schemas.microsoft.com/office/drawing/2014/main" id="{8D1E6902-FA99-4654-8D2E-B763D3B83CB6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778870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와이어프레임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6EFDD2-F53F-403A-91A2-E3ACE9E8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05" y="2966129"/>
            <a:ext cx="3496236" cy="34962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D23EA7-13D1-431A-9ACE-5548D2304DB2}"/>
              </a:ext>
            </a:extLst>
          </p:cNvPr>
          <p:cNvSpPr/>
          <p:nvPr/>
        </p:nvSpPr>
        <p:spPr>
          <a:xfrm>
            <a:off x="945776" y="2734236"/>
            <a:ext cx="869576" cy="3048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48E3F-6896-448E-A60C-827E21B3F9FA}"/>
              </a:ext>
            </a:extLst>
          </p:cNvPr>
          <p:cNvSpPr/>
          <p:nvPr/>
        </p:nvSpPr>
        <p:spPr>
          <a:xfrm>
            <a:off x="955365" y="3141501"/>
            <a:ext cx="869576" cy="3048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D063C-6E87-4216-9113-5593CEAD2FD5}"/>
              </a:ext>
            </a:extLst>
          </p:cNvPr>
          <p:cNvSpPr txBox="1"/>
          <p:nvPr/>
        </p:nvSpPr>
        <p:spPr>
          <a:xfrm>
            <a:off x="1057398" y="35129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비회원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3864E-2A2B-4ACA-89A1-6EBED4529F56}"/>
              </a:ext>
            </a:extLst>
          </p:cNvPr>
          <p:cNvSpPr txBox="1"/>
          <p:nvPr/>
        </p:nvSpPr>
        <p:spPr>
          <a:xfrm>
            <a:off x="638164" y="43723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화면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E86331-40B2-4BEC-85AF-AB85C90B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555" y="796597"/>
            <a:ext cx="3496236" cy="34962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6645C7-8F7B-47AF-8032-15A1A1A17672}"/>
              </a:ext>
            </a:extLst>
          </p:cNvPr>
          <p:cNvSpPr/>
          <p:nvPr/>
        </p:nvSpPr>
        <p:spPr>
          <a:xfrm>
            <a:off x="734230" y="2013908"/>
            <a:ext cx="547723" cy="25356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C8BF18-862A-4025-AE23-45D653480A88}"/>
              </a:ext>
            </a:extLst>
          </p:cNvPr>
          <p:cNvSpPr/>
          <p:nvPr/>
        </p:nvSpPr>
        <p:spPr>
          <a:xfrm>
            <a:off x="734230" y="1685364"/>
            <a:ext cx="547723" cy="22607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6D9D69-FC69-42FC-9E74-B8BED61DB11D}"/>
              </a:ext>
            </a:extLst>
          </p:cNvPr>
          <p:cNvSpPr/>
          <p:nvPr/>
        </p:nvSpPr>
        <p:spPr>
          <a:xfrm>
            <a:off x="3340498" y="5702500"/>
            <a:ext cx="1634913" cy="28592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2FDB2-5901-4933-A0D4-1F4016C0E9C3}"/>
              </a:ext>
            </a:extLst>
          </p:cNvPr>
          <p:cNvSpPr/>
          <p:nvPr/>
        </p:nvSpPr>
        <p:spPr>
          <a:xfrm>
            <a:off x="3331534" y="3563824"/>
            <a:ext cx="1643877" cy="151916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032A63-7695-4CA6-9EF8-B45922C70516}"/>
              </a:ext>
            </a:extLst>
          </p:cNvPr>
          <p:cNvSpPr/>
          <p:nvPr/>
        </p:nvSpPr>
        <p:spPr>
          <a:xfrm>
            <a:off x="3706468" y="5199529"/>
            <a:ext cx="381438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A0D3D5-2032-4D7F-B26B-531094F50A53}"/>
              </a:ext>
            </a:extLst>
          </p:cNvPr>
          <p:cNvSpPr/>
          <p:nvPr/>
        </p:nvSpPr>
        <p:spPr>
          <a:xfrm>
            <a:off x="4244349" y="5199529"/>
            <a:ext cx="381438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E0162-253A-44A1-B85A-73F9241368ED}"/>
              </a:ext>
            </a:extLst>
          </p:cNvPr>
          <p:cNvSpPr/>
          <p:nvPr/>
        </p:nvSpPr>
        <p:spPr>
          <a:xfrm>
            <a:off x="6290762" y="1340963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9616B-ABA7-4E0A-B9DD-DC7B5B630432}"/>
              </a:ext>
            </a:extLst>
          </p:cNvPr>
          <p:cNvSpPr txBox="1"/>
          <p:nvPr/>
        </p:nvSpPr>
        <p:spPr>
          <a:xfrm>
            <a:off x="3377615" y="259679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카메라 화면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CBDEB6-982D-4ED3-B61A-A0038192487B}"/>
              </a:ext>
            </a:extLst>
          </p:cNvPr>
          <p:cNvSpPr/>
          <p:nvPr/>
        </p:nvSpPr>
        <p:spPr>
          <a:xfrm>
            <a:off x="6290761" y="1703294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9CC898-7531-4C8F-8ED6-B74230CF38FD}"/>
              </a:ext>
            </a:extLst>
          </p:cNvPr>
          <p:cNvSpPr/>
          <p:nvPr/>
        </p:nvSpPr>
        <p:spPr>
          <a:xfrm>
            <a:off x="6290761" y="2063843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8ECD6-3740-435D-867F-07104B18FEDA}"/>
              </a:ext>
            </a:extLst>
          </p:cNvPr>
          <p:cNvSpPr/>
          <p:nvPr/>
        </p:nvSpPr>
        <p:spPr>
          <a:xfrm>
            <a:off x="6290761" y="2416522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5DA1A8-4B3F-4BF1-A177-DD456F886246}"/>
              </a:ext>
            </a:extLst>
          </p:cNvPr>
          <p:cNvSpPr/>
          <p:nvPr/>
        </p:nvSpPr>
        <p:spPr>
          <a:xfrm>
            <a:off x="6290761" y="2778166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47348F-935F-452D-A6FA-9C3C3C1FDFAA}"/>
              </a:ext>
            </a:extLst>
          </p:cNvPr>
          <p:cNvSpPr/>
          <p:nvPr/>
        </p:nvSpPr>
        <p:spPr>
          <a:xfrm>
            <a:off x="6290761" y="3129750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FCB3BD-ABE2-4775-AB48-77C5F1360C2F}"/>
              </a:ext>
            </a:extLst>
          </p:cNvPr>
          <p:cNvSpPr/>
          <p:nvPr/>
        </p:nvSpPr>
        <p:spPr>
          <a:xfrm>
            <a:off x="6290761" y="3481334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0B2840-0FBF-4FF7-830B-01BCAC6B857D}"/>
              </a:ext>
            </a:extLst>
          </p:cNvPr>
          <p:cNvSpPr txBox="1"/>
          <p:nvPr/>
        </p:nvSpPr>
        <p:spPr>
          <a:xfrm>
            <a:off x="9061132" y="2352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도움말 화면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EC2EB41-68A7-43CD-8B7D-A9BFF23E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21" y="2734236"/>
            <a:ext cx="3496236" cy="34962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ECCB554-BF6B-4C37-8378-F25633FC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61" y="788548"/>
            <a:ext cx="3496236" cy="34962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B84A5C2-163C-485A-AA5D-A680679DB9DA}"/>
              </a:ext>
            </a:extLst>
          </p:cNvPr>
          <p:cNvSpPr txBox="1"/>
          <p:nvPr/>
        </p:nvSpPr>
        <p:spPr>
          <a:xfrm>
            <a:off x="6273384" y="43334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커뮤니티 화면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94DA9D-4DCB-43AF-AC34-208283F0A789}"/>
              </a:ext>
            </a:extLst>
          </p:cNvPr>
          <p:cNvSpPr/>
          <p:nvPr/>
        </p:nvSpPr>
        <p:spPr>
          <a:xfrm>
            <a:off x="9247215" y="3739951"/>
            <a:ext cx="1279245" cy="54483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7B6FCB-A69A-4237-B7B7-4DD69AC99FB6}"/>
              </a:ext>
            </a:extLst>
          </p:cNvPr>
          <p:cNvSpPr/>
          <p:nvPr/>
        </p:nvSpPr>
        <p:spPr>
          <a:xfrm>
            <a:off x="9247216" y="4653434"/>
            <a:ext cx="1279245" cy="54483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7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">
            <a:extLst>
              <a:ext uri="{FF2B5EF4-FFF2-40B4-BE49-F238E27FC236}">
                <a16:creationId xmlns:a16="http://schemas.microsoft.com/office/drawing/2014/main" id="{8D1E6902-FA99-4654-8D2E-B763D3B83CB6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778870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스토리보드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B8151D-75D6-48B1-924D-21DED7013689}"/>
              </a:ext>
            </a:extLst>
          </p:cNvPr>
          <p:cNvSpPr txBox="1"/>
          <p:nvPr/>
        </p:nvSpPr>
        <p:spPr>
          <a:xfrm>
            <a:off x="471746" y="3081201"/>
            <a:ext cx="168124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7FB0AEDF-E297-4DF7-9B4C-7511F44634C7}"/>
              </a:ext>
            </a:extLst>
          </p:cNvPr>
          <p:cNvSpPr/>
          <p:nvPr/>
        </p:nvSpPr>
        <p:spPr>
          <a:xfrm>
            <a:off x="2924175" y="3032504"/>
            <a:ext cx="1943100" cy="466725"/>
          </a:xfrm>
          <a:prstGeom prst="diamond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회원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3E2BF-4435-488C-9C37-0B5E0982628D}"/>
              </a:ext>
            </a:extLst>
          </p:cNvPr>
          <p:cNvSpPr txBox="1"/>
          <p:nvPr/>
        </p:nvSpPr>
        <p:spPr>
          <a:xfrm>
            <a:off x="10443990" y="3127113"/>
            <a:ext cx="1504950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회원가입 완료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19D410-4FEB-4212-8DEC-6FABBC6E3DB7}"/>
              </a:ext>
            </a:extLst>
          </p:cNvPr>
          <p:cNvCxnSpPr>
            <a:stCxn id="64" idx="3"/>
            <a:endCxn id="12" idx="1"/>
          </p:cNvCxnSpPr>
          <p:nvPr/>
        </p:nvCxnSpPr>
        <p:spPr>
          <a:xfrm>
            <a:off x="2152995" y="3265867"/>
            <a:ext cx="77118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BAB4EE2-CA78-4400-8D9E-6E03BF8A109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67275" y="3265866"/>
            <a:ext cx="100965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04782D-2F0D-4E61-A36E-40C2D82C1335}"/>
              </a:ext>
            </a:extLst>
          </p:cNvPr>
          <p:cNvSpPr txBox="1"/>
          <p:nvPr/>
        </p:nvSpPr>
        <p:spPr>
          <a:xfrm>
            <a:off x="4786682" y="302653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회원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281EA54-84AA-4D49-9A4E-71D62BBC1437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4607719" y="2787235"/>
            <a:ext cx="557212" cy="19812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643615-2DC2-4668-B596-9C1D0F7BBEED}"/>
              </a:ext>
            </a:extLst>
          </p:cNvPr>
          <p:cNvSpPr txBox="1"/>
          <p:nvPr/>
        </p:nvSpPr>
        <p:spPr>
          <a:xfrm>
            <a:off x="3886940" y="377944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회원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27F29FF-90D6-4B2A-9B21-A29365562E0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 flipV="1">
            <a:off x="6754910" y="-1151300"/>
            <a:ext cx="163142" cy="8719968"/>
          </a:xfrm>
          <a:prstGeom prst="bentConnector4">
            <a:avLst>
              <a:gd name="adj1" fmla="val -1144340"/>
              <a:gd name="adj2" fmla="val 99974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8470C8-4B57-4A59-B0C7-558C8F71F939}"/>
              </a:ext>
            </a:extLst>
          </p:cNvPr>
          <p:cNvCxnSpPr>
            <a:cxnSpLocks/>
            <a:stCxn id="99" idx="2"/>
          </p:cNvCxnSpPr>
          <p:nvPr/>
        </p:nvCxnSpPr>
        <p:spPr>
          <a:xfrm flipV="1">
            <a:off x="7281675" y="4056440"/>
            <a:ext cx="833625" cy="23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F2CFAE3-0131-42FB-AF1B-C1469422CB2B}"/>
              </a:ext>
            </a:extLst>
          </p:cNvPr>
          <p:cNvCxnSpPr>
            <a:cxnSpLocks/>
            <a:stCxn id="101" idx="2"/>
          </p:cNvCxnSpPr>
          <p:nvPr/>
        </p:nvCxnSpPr>
        <p:spPr>
          <a:xfrm flipV="1">
            <a:off x="9539100" y="4064754"/>
            <a:ext cx="671700" cy="30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AA29B3-2E5E-4774-A74C-7F58C336C801}"/>
              </a:ext>
            </a:extLst>
          </p:cNvPr>
          <p:cNvSpPr txBox="1"/>
          <p:nvPr/>
        </p:nvSpPr>
        <p:spPr>
          <a:xfrm>
            <a:off x="10210800" y="3871773"/>
            <a:ext cx="150495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완료</a:t>
            </a:r>
          </a:p>
        </p:txBody>
      </p:sp>
      <p:sp>
        <p:nvSpPr>
          <p:cNvPr id="96" name="평행 사변형 95">
            <a:extLst>
              <a:ext uri="{FF2B5EF4-FFF2-40B4-BE49-F238E27FC236}">
                <a16:creationId xmlns:a16="http://schemas.microsoft.com/office/drawing/2014/main" id="{D9E02CD8-259D-4B69-A485-842AF383A56B}"/>
              </a:ext>
            </a:extLst>
          </p:cNvPr>
          <p:cNvSpPr/>
          <p:nvPr/>
        </p:nvSpPr>
        <p:spPr>
          <a:xfrm>
            <a:off x="5819777" y="3104588"/>
            <a:ext cx="1504950" cy="344418"/>
          </a:xfrm>
          <a:prstGeom prst="parallelogram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개인정보 입력</a:t>
            </a:r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B2D189F2-4AE6-47AB-A220-34C1E9DDB050}"/>
              </a:ext>
            </a:extLst>
          </p:cNvPr>
          <p:cNvSpPr/>
          <p:nvPr/>
        </p:nvSpPr>
        <p:spPr>
          <a:xfrm>
            <a:off x="5819777" y="3886600"/>
            <a:ext cx="1504950" cy="344418"/>
          </a:xfrm>
          <a:prstGeom prst="parallelogram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아이디 입력</a:t>
            </a: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8D31E124-3EF7-436C-A51B-3BC2138E9738}"/>
              </a:ext>
            </a:extLst>
          </p:cNvPr>
          <p:cNvSpPr/>
          <p:nvPr/>
        </p:nvSpPr>
        <p:spPr>
          <a:xfrm>
            <a:off x="8077202" y="3895563"/>
            <a:ext cx="1504950" cy="344418"/>
          </a:xfrm>
          <a:prstGeom prst="parallelogram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비밀번호 입력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26548F0-EE9F-4432-91E1-56F09C442E09}"/>
              </a:ext>
            </a:extLst>
          </p:cNvPr>
          <p:cNvSpPr/>
          <p:nvPr/>
        </p:nvSpPr>
        <p:spPr>
          <a:xfrm>
            <a:off x="8101203" y="3108062"/>
            <a:ext cx="1614300" cy="32213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데이터 유효성 체크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F9FF43A-5D2A-46A7-A3F2-417DE78F0630}"/>
              </a:ext>
            </a:extLst>
          </p:cNvPr>
          <p:cNvCxnSpPr>
            <a:stCxn id="96" idx="2"/>
            <a:endCxn id="108" idx="1"/>
          </p:cNvCxnSpPr>
          <p:nvPr/>
        </p:nvCxnSpPr>
        <p:spPr>
          <a:xfrm flipV="1">
            <a:off x="7281675" y="3269127"/>
            <a:ext cx="819528" cy="76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54179BB-DAD2-4F54-84D5-9F8A563CCA8D}"/>
              </a:ext>
            </a:extLst>
          </p:cNvPr>
          <p:cNvCxnSpPr>
            <a:stCxn id="108" idx="3"/>
            <a:endCxn id="16" idx="1"/>
          </p:cNvCxnSpPr>
          <p:nvPr/>
        </p:nvCxnSpPr>
        <p:spPr>
          <a:xfrm flipV="1">
            <a:off x="9715503" y="3265613"/>
            <a:ext cx="728487" cy="35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AB6206E-561B-4E43-972F-C7E234689B6B}"/>
              </a:ext>
            </a:extLst>
          </p:cNvPr>
          <p:cNvCxnSpPr>
            <a:stCxn id="108" idx="0"/>
            <a:endCxn id="96" idx="0"/>
          </p:cNvCxnSpPr>
          <p:nvPr/>
        </p:nvCxnSpPr>
        <p:spPr>
          <a:xfrm rot="16200000" flipV="1">
            <a:off x="7738566" y="1938274"/>
            <a:ext cx="3474" cy="2336101"/>
          </a:xfrm>
          <a:prstGeom prst="bentConnector3">
            <a:avLst>
              <a:gd name="adj1" fmla="val 2148601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7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144AA4-EDAC-493D-B2F0-73156B39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67" y="769776"/>
            <a:ext cx="3496236" cy="3496236"/>
          </a:xfrm>
          <a:prstGeom prst="rect">
            <a:avLst/>
          </a:prstGeom>
        </p:spPr>
      </p:pic>
      <p:sp>
        <p:nvSpPr>
          <p:cNvPr id="31" name="Title 4">
            <a:extLst>
              <a:ext uri="{FF2B5EF4-FFF2-40B4-BE49-F238E27FC236}">
                <a16:creationId xmlns:a16="http://schemas.microsoft.com/office/drawing/2014/main" id="{8D1E6902-FA99-4654-8D2E-B763D3B83CB6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778870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스토리보드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0D120-7471-4242-9603-695BD229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554" y="769776"/>
            <a:ext cx="3496236" cy="34962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EC670A-DC30-4E6F-B37F-1885FA212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84" y="772277"/>
            <a:ext cx="3496236" cy="34962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C84605-5725-48B0-BC3E-4C3812AEF6C4}"/>
              </a:ext>
            </a:extLst>
          </p:cNvPr>
          <p:cNvSpPr/>
          <p:nvPr/>
        </p:nvSpPr>
        <p:spPr>
          <a:xfrm>
            <a:off x="945776" y="2734236"/>
            <a:ext cx="869576" cy="3048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CE42A-EF6E-4E56-8C2E-B5119224C151}"/>
              </a:ext>
            </a:extLst>
          </p:cNvPr>
          <p:cNvSpPr txBox="1"/>
          <p:nvPr/>
        </p:nvSpPr>
        <p:spPr>
          <a:xfrm>
            <a:off x="1028516" y="27342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A11A10-13EE-4D06-AA98-7AE6C534D343}"/>
              </a:ext>
            </a:extLst>
          </p:cNvPr>
          <p:cNvSpPr/>
          <p:nvPr/>
        </p:nvSpPr>
        <p:spPr>
          <a:xfrm>
            <a:off x="955365" y="3141501"/>
            <a:ext cx="869576" cy="3048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761BA-26CC-4CDA-8D87-BBBD23AB3AAC}"/>
              </a:ext>
            </a:extLst>
          </p:cNvPr>
          <p:cNvSpPr txBox="1"/>
          <p:nvPr/>
        </p:nvSpPr>
        <p:spPr>
          <a:xfrm>
            <a:off x="947830" y="31555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41C0C-4EEB-46EE-BD94-91BD7B345E57}"/>
              </a:ext>
            </a:extLst>
          </p:cNvPr>
          <p:cNvSpPr txBox="1"/>
          <p:nvPr/>
        </p:nvSpPr>
        <p:spPr>
          <a:xfrm>
            <a:off x="1057398" y="35129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비회원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54ECC-FF17-49E4-BA82-0831179BC8E3}"/>
              </a:ext>
            </a:extLst>
          </p:cNvPr>
          <p:cNvSpPr txBox="1"/>
          <p:nvPr/>
        </p:nvSpPr>
        <p:spPr>
          <a:xfrm>
            <a:off x="734232" y="16856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BEE24-DCA2-41A5-9EE7-77C32487BF0C}"/>
              </a:ext>
            </a:extLst>
          </p:cNvPr>
          <p:cNvSpPr txBox="1"/>
          <p:nvPr/>
        </p:nvSpPr>
        <p:spPr>
          <a:xfrm>
            <a:off x="734231" y="19654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EA590-124C-42B7-A587-32101BD189D2}"/>
              </a:ext>
            </a:extLst>
          </p:cNvPr>
          <p:cNvSpPr txBox="1"/>
          <p:nvPr/>
        </p:nvSpPr>
        <p:spPr>
          <a:xfrm>
            <a:off x="638164" y="43723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화면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39B556-9A82-4DC4-A4B9-ACA6FE980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99" y="2904566"/>
            <a:ext cx="398624" cy="3986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783A7E1-ABD2-4803-8F40-0C6E0446B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62" y="3002863"/>
            <a:ext cx="309292" cy="30929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6C6DBC-47E7-40EC-B2DC-269242267DE7}"/>
              </a:ext>
            </a:extLst>
          </p:cNvPr>
          <p:cNvCxnSpPr>
            <a:cxnSpLocks/>
          </p:cNvCxnSpPr>
          <p:nvPr/>
        </p:nvCxnSpPr>
        <p:spPr>
          <a:xfrm>
            <a:off x="1371596" y="2106707"/>
            <a:ext cx="5647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2E428B-03C3-4C37-AE6F-5020E7C4FAEB}"/>
              </a:ext>
            </a:extLst>
          </p:cNvPr>
          <p:cNvCxnSpPr/>
          <p:nvPr/>
        </p:nvCxnSpPr>
        <p:spPr>
          <a:xfrm>
            <a:off x="1219635" y="1864659"/>
            <a:ext cx="70456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683E0-828C-4F82-BC1C-999CC7CCA94F}"/>
              </a:ext>
            </a:extLst>
          </p:cNvPr>
          <p:cNvSpPr/>
          <p:nvPr/>
        </p:nvSpPr>
        <p:spPr>
          <a:xfrm>
            <a:off x="6290762" y="1340963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50DA85-F443-4579-BA34-774F50B7903B}"/>
              </a:ext>
            </a:extLst>
          </p:cNvPr>
          <p:cNvSpPr/>
          <p:nvPr/>
        </p:nvSpPr>
        <p:spPr>
          <a:xfrm>
            <a:off x="6290761" y="1703294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D8065C-0D92-44E5-A16F-2B10A278A753}"/>
              </a:ext>
            </a:extLst>
          </p:cNvPr>
          <p:cNvSpPr/>
          <p:nvPr/>
        </p:nvSpPr>
        <p:spPr>
          <a:xfrm>
            <a:off x="6290761" y="2063843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497E54-6487-4974-9071-BCD7FB68704E}"/>
              </a:ext>
            </a:extLst>
          </p:cNvPr>
          <p:cNvSpPr/>
          <p:nvPr/>
        </p:nvSpPr>
        <p:spPr>
          <a:xfrm>
            <a:off x="6290761" y="2416522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B517C2-42BF-4D5D-B43F-528BE46DF5B9}"/>
              </a:ext>
            </a:extLst>
          </p:cNvPr>
          <p:cNvSpPr/>
          <p:nvPr/>
        </p:nvSpPr>
        <p:spPr>
          <a:xfrm>
            <a:off x="6290761" y="2778166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57DD38-0F5F-4871-B41F-C94387516E78}"/>
              </a:ext>
            </a:extLst>
          </p:cNvPr>
          <p:cNvSpPr/>
          <p:nvPr/>
        </p:nvSpPr>
        <p:spPr>
          <a:xfrm>
            <a:off x="6290761" y="3129750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7A7F50-B375-4BCB-A483-F2D0EBE16DCB}"/>
              </a:ext>
            </a:extLst>
          </p:cNvPr>
          <p:cNvSpPr/>
          <p:nvPr/>
        </p:nvSpPr>
        <p:spPr>
          <a:xfrm>
            <a:off x="6290761" y="3481334"/>
            <a:ext cx="1634037" cy="360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27C60-AABA-4A7F-9D23-0B52D97CE819}"/>
              </a:ext>
            </a:extLst>
          </p:cNvPr>
          <p:cNvSpPr txBox="1"/>
          <p:nvPr/>
        </p:nvSpPr>
        <p:spPr>
          <a:xfrm>
            <a:off x="6370741" y="43413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커뮤니티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1FD7B5-D5D4-4F03-8F19-33157DAA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61" y="769776"/>
            <a:ext cx="3496236" cy="34962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236772-B72E-4D1C-9BE8-42C9E1294D6B}"/>
              </a:ext>
            </a:extLst>
          </p:cNvPr>
          <p:cNvSpPr txBox="1"/>
          <p:nvPr/>
        </p:nvSpPr>
        <p:spPr>
          <a:xfrm>
            <a:off x="6307560" y="1382737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4C3A39-C9E2-4271-A69E-46CCFD6D5699}"/>
              </a:ext>
            </a:extLst>
          </p:cNvPr>
          <p:cNvSpPr txBox="1"/>
          <p:nvPr/>
        </p:nvSpPr>
        <p:spPr>
          <a:xfrm>
            <a:off x="6307560" y="174506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제목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281D9-01DA-40B1-AD4E-3CC3163080C7}"/>
              </a:ext>
            </a:extLst>
          </p:cNvPr>
          <p:cNvSpPr txBox="1"/>
          <p:nvPr/>
        </p:nvSpPr>
        <p:spPr>
          <a:xfrm>
            <a:off x="6307560" y="2471876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6AA584-7C6B-4419-96EA-F287A5C1AC57}"/>
              </a:ext>
            </a:extLst>
          </p:cNvPr>
          <p:cNvSpPr txBox="1"/>
          <p:nvPr/>
        </p:nvSpPr>
        <p:spPr>
          <a:xfrm>
            <a:off x="6307560" y="212148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0CA4A-0159-48AC-B88F-A8302EB03A67}"/>
              </a:ext>
            </a:extLst>
          </p:cNvPr>
          <p:cNvSpPr txBox="1"/>
          <p:nvPr/>
        </p:nvSpPr>
        <p:spPr>
          <a:xfrm>
            <a:off x="6307560" y="285886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792F8E-9101-41E1-A074-FA3D19F457D9}"/>
              </a:ext>
            </a:extLst>
          </p:cNvPr>
          <p:cNvSpPr txBox="1"/>
          <p:nvPr/>
        </p:nvSpPr>
        <p:spPr>
          <a:xfrm>
            <a:off x="6307560" y="317600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0278AE-6F47-4F41-8F66-6662287C34FF}"/>
              </a:ext>
            </a:extLst>
          </p:cNvPr>
          <p:cNvSpPr txBox="1"/>
          <p:nvPr/>
        </p:nvSpPr>
        <p:spPr>
          <a:xfrm>
            <a:off x="6299031" y="35275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</a:t>
            </a:r>
            <a:endParaRPr lang="ko-KR" altLang="en-US" sz="12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D8E713F-9D59-434E-8E63-E70C86597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03" y="3452896"/>
            <a:ext cx="309292" cy="30929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281CBBB-A43C-4363-9463-C72E29D63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34" y="3452896"/>
            <a:ext cx="291351" cy="29135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6DD8A67-3DE2-4EE4-8BDD-022285264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45" y="3452897"/>
            <a:ext cx="309292" cy="30929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19C961-0106-47B8-8979-F8AA62F11D51}"/>
              </a:ext>
            </a:extLst>
          </p:cNvPr>
          <p:cNvSpPr/>
          <p:nvPr/>
        </p:nvSpPr>
        <p:spPr>
          <a:xfrm>
            <a:off x="3332096" y="1367471"/>
            <a:ext cx="1643877" cy="151916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7AB810B-5B55-4575-ADD4-9CFE80E79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12" y="1589548"/>
            <a:ext cx="1303590" cy="130359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C30303A-19B1-48FF-B0D1-CF893A181429}"/>
              </a:ext>
            </a:extLst>
          </p:cNvPr>
          <p:cNvSpPr txBox="1"/>
          <p:nvPr/>
        </p:nvSpPr>
        <p:spPr>
          <a:xfrm>
            <a:off x="3443743" y="43723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카메라 화면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6C106D-2EAC-4786-989F-9C30A7E9489C}"/>
              </a:ext>
            </a:extLst>
          </p:cNvPr>
          <p:cNvSpPr txBox="1"/>
          <p:nvPr/>
        </p:nvSpPr>
        <p:spPr>
          <a:xfrm>
            <a:off x="9420139" y="4264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도움말 화면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FEA903-35A6-4F0A-BCDE-5F6C0C4A16ED}"/>
              </a:ext>
            </a:extLst>
          </p:cNvPr>
          <p:cNvSpPr/>
          <p:nvPr/>
        </p:nvSpPr>
        <p:spPr>
          <a:xfrm>
            <a:off x="9384080" y="1755363"/>
            <a:ext cx="1279245" cy="54483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1A18A2-85B6-4FBE-8857-533AE2BECDF0}"/>
              </a:ext>
            </a:extLst>
          </p:cNvPr>
          <p:cNvSpPr txBox="1"/>
          <p:nvPr/>
        </p:nvSpPr>
        <p:spPr>
          <a:xfrm>
            <a:off x="9469704" y="18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이용안내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274DB9-64C3-4D82-98B3-46BC648938BD}"/>
              </a:ext>
            </a:extLst>
          </p:cNvPr>
          <p:cNvSpPr/>
          <p:nvPr/>
        </p:nvSpPr>
        <p:spPr>
          <a:xfrm>
            <a:off x="9402009" y="2508400"/>
            <a:ext cx="1279245" cy="54483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964124-A8AC-4034-AF93-928720FB4B27}"/>
              </a:ext>
            </a:extLst>
          </p:cNvPr>
          <p:cNvSpPr txBox="1"/>
          <p:nvPr/>
        </p:nvSpPr>
        <p:spPr>
          <a:xfrm>
            <a:off x="9487633" y="2596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신고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9E86011B-093F-4B95-BDAB-1B42E7A4A8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964" y="2544707"/>
            <a:ext cx="449607" cy="44960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BF5725F-352D-4AE5-A118-FD2ED88C942B}"/>
              </a:ext>
            </a:extLst>
          </p:cNvPr>
          <p:cNvSpPr txBox="1"/>
          <p:nvPr/>
        </p:nvSpPr>
        <p:spPr>
          <a:xfrm>
            <a:off x="7243495" y="2868304"/>
            <a:ext cx="824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2020.06.22</a:t>
            </a:r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09F83A-5F3D-48CC-98D5-BE2FFF407057}"/>
              </a:ext>
            </a:extLst>
          </p:cNvPr>
          <p:cNvSpPr txBox="1"/>
          <p:nvPr/>
        </p:nvSpPr>
        <p:spPr>
          <a:xfrm>
            <a:off x="7243495" y="1774393"/>
            <a:ext cx="824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2020.06.22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A3346E-8C1D-4645-95F0-CCF512C9BFC2}"/>
              </a:ext>
            </a:extLst>
          </p:cNvPr>
          <p:cNvSpPr txBox="1"/>
          <p:nvPr/>
        </p:nvSpPr>
        <p:spPr>
          <a:xfrm>
            <a:off x="7235545" y="2137688"/>
            <a:ext cx="824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2020.06.22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7128DB-88CA-4D6B-B238-A0C816564346}"/>
              </a:ext>
            </a:extLst>
          </p:cNvPr>
          <p:cNvSpPr txBox="1"/>
          <p:nvPr/>
        </p:nvSpPr>
        <p:spPr>
          <a:xfrm>
            <a:off x="7243495" y="2499493"/>
            <a:ext cx="824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2020.06.22</a:t>
            </a:r>
            <a:endParaRPr lang="ko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A1C8C-CC24-4C2A-9060-ADABE6C40549}"/>
              </a:ext>
            </a:extLst>
          </p:cNvPr>
          <p:cNvSpPr txBox="1"/>
          <p:nvPr/>
        </p:nvSpPr>
        <p:spPr>
          <a:xfrm>
            <a:off x="7243495" y="3219888"/>
            <a:ext cx="824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2020.06.22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226650-7613-4BFE-9CC2-A8A5AF0CC1B3}"/>
              </a:ext>
            </a:extLst>
          </p:cNvPr>
          <p:cNvSpPr txBox="1"/>
          <p:nvPr/>
        </p:nvSpPr>
        <p:spPr>
          <a:xfrm>
            <a:off x="7243495" y="3558781"/>
            <a:ext cx="824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2020.06.22</a:t>
            </a:r>
            <a:endParaRPr lang="ko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F9C3FE-7990-4D03-9CC2-DF054D5BEAE8}"/>
              </a:ext>
            </a:extLst>
          </p:cNvPr>
          <p:cNvSpPr txBox="1"/>
          <p:nvPr/>
        </p:nvSpPr>
        <p:spPr>
          <a:xfrm>
            <a:off x="412376" y="4867610"/>
            <a:ext cx="1980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회원이라면 로그인을 한다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회원이 아니라면 </a:t>
            </a:r>
            <a:r>
              <a:rPr lang="ko-KR" altLang="en-US" sz="1200" dirty="0" err="1"/>
              <a:t>회원가입을한다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회원이 </a:t>
            </a:r>
            <a:r>
              <a:rPr lang="ko-KR" altLang="en-US" sz="1200" dirty="0" err="1"/>
              <a:t>되고싶지</a:t>
            </a:r>
            <a:r>
              <a:rPr lang="ko-KR" altLang="en-US" sz="1200" dirty="0"/>
              <a:t> 않다면 비회원으로 들어간다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9101C6-79D6-4B19-B63A-B250FA0B1512}"/>
              </a:ext>
            </a:extLst>
          </p:cNvPr>
          <p:cNvSpPr txBox="1"/>
          <p:nvPr/>
        </p:nvSpPr>
        <p:spPr>
          <a:xfrm>
            <a:off x="3328678" y="4847950"/>
            <a:ext cx="1980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자신에게 맞는 필터를 씌운다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회원일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필터를 즐겨찾기 </a:t>
            </a:r>
            <a:r>
              <a:rPr lang="ko-KR" altLang="en-US" sz="1200" dirty="0" err="1"/>
              <a:t>해놓을</a:t>
            </a:r>
            <a:r>
              <a:rPr lang="ko-KR" altLang="en-US" sz="1200" dirty="0"/>
              <a:t> 수 있다</a:t>
            </a:r>
            <a:r>
              <a:rPr lang="en-US" altLang="ko-KR" sz="1200" dirty="0"/>
              <a:t>.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8E9B2906-746A-4EAD-A5AA-F583DD1556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4" y="3458425"/>
            <a:ext cx="335787" cy="33578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C711E68-E719-4E1D-BE4D-AA33BCAE96AE}"/>
              </a:ext>
            </a:extLst>
          </p:cNvPr>
          <p:cNvSpPr txBox="1"/>
          <p:nvPr/>
        </p:nvSpPr>
        <p:spPr>
          <a:xfrm>
            <a:off x="6133617" y="4792399"/>
            <a:ext cx="1980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관리자는 공지사항을 통해 공지를 할 수 있다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사용자는 질문하기에서 질문을 할 수 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C4C3FB-E3CC-4F5C-9AB2-E8D6A6F8B4D3}"/>
              </a:ext>
            </a:extLst>
          </p:cNvPr>
          <p:cNvSpPr txBox="1"/>
          <p:nvPr/>
        </p:nvSpPr>
        <p:spPr>
          <a:xfrm>
            <a:off x="9140101" y="4733395"/>
            <a:ext cx="1980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사용자는 도움말화면을 통해 이용법에 대해 학습할 수 있다</a:t>
            </a:r>
            <a:r>
              <a:rPr lang="en-US" altLang="ko-KR" sz="12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사용자는 시스템에서 부적절한 프로세스가 발생했을 때 신고할 수 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817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06C6-48E9-4982-9475-0D8211D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005" y="2710329"/>
            <a:ext cx="4408395" cy="1437342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+mj-ea"/>
              </a:rPr>
              <a:t>감사합니다</a:t>
            </a:r>
            <a:r>
              <a:rPr lang="en-US" altLang="ko-KR" sz="6000" b="1" dirty="0">
                <a:latin typeface="+mj-ea"/>
              </a:rPr>
              <a:t>.</a:t>
            </a:r>
            <a:endParaRPr lang="ko-KR" altLang="en-US" sz="6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12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06C6-48E9-4982-9475-0D8211D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307788"/>
            <a:ext cx="1420906" cy="818216"/>
          </a:xfrm>
        </p:spPr>
        <p:txBody>
          <a:bodyPr/>
          <a:lstStyle/>
          <a:p>
            <a:r>
              <a:rPr lang="ko-KR" altLang="en-US" b="1" dirty="0">
                <a:latin typeface="+mj-ea"/>
              </a:rPr>
              <a:t>목차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28A8143E-0FD6-4011-A61A-0A1DA843B60E}"/>
              </a:ext>
            </a:extLst>
          </p:cNvPr>
          <p:cNvSpPr txBox="1"/>
          <p:nvPr/>
        </p:nvSpPr>
        <p:spPr bwMode="auto">
          <a:xfrm>
            <a:off x="1064559" y="1376305"/>
            <a:ext cx="2297766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cs typeface="Arial" pitchFamily="34" charset="0"/>
              </a:rPr>
              <a:t>1. </a:t>
            </a:r>
            <a:r>
              <a:rPr lang="ko-KR" altLang="en-US" sz="2000" b="1" dirty="0">
                <a:cs typeface="Arial" pitchFamily="34" charset="0"/>
              </a:rPr>
              <a:t>프로젝트 개요</a:t>
            </a:r>
            <a:endParaRPr lang="en-US" altLang="ko-KR" sz="2000" b="1" dirty="0">
              <a:cs typeface="Arial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146EBB-DF8F-431D-B229-A920B5473A78}"/>
              </a:ext>
            </a:extLst>
          </p:cNvPr>
          <p:cNvSpPr/>
          <p:nvPr/>
        </p:nvSpPr>
        <p:spPr>
          <a:xfrm>
            <a:off x="1064559" y="2026716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cs typeface="Arial" pitchFamily="34" charset="0"/>
              </a:rPr>
              <a:t>2. </a:t>
            </a:r>
            <a:r>
              <a:rPr lang="ko-KR" altLang="en-US" sz="2000" b="1" dirty="0">
                <a:cs typeface="Arial" pitchFamily="34" charset="0"/>
              </a:rPr>
              <a:t>벤치마킹</a:t>
            </a:r>
            <a:endParaRPr lang="en-US" altLang="ko-KR" sz="2000" b="1" dirty="0">
              <a:cs typeface="Arial" pitchFamily="34" charset="0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5767E989-D286-4DBF-955A-4533888EA0D8}"/>
              </a:ext>
            </a:extLst>
          </p:cNvPr>
          <p:cNvSpPr txBox="1"/>
          <p:nvPr/>
        </p:nvSpPr>
        <p:spPr bwMode="auto">
          <a:xfrm>
            <a:off x="1093668" y="2728072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cs typeface="Arial" pitchFamily="34" charset="0"/>
              </a:rPr>
              <a:t>3. </a:t>
            </a:r>
            <a:r>
              <a:rPr lang="ko-KR" altLang="en-US" sz="2000" b="1" dirty="0">
                <a:cs typeface="Arial" pitchFamily="34" charset="0"/>
              </a:rPr>
              <a:t>시나리오</a:t>
            </a:r>
            <a:endParaRPr lang="en-US" altLang="ko-KR" sz="2000" b="1" dirty="0">
              <a:cs typeface="Arial" pitchFamily="34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99EA3F01-1734-4A41-A61F-00DD185A7FB1}"/>
              </a:ext>
            </a:extLst>
          </p:cNvPr>
          <p:cNvSpPr txBox="1"/>
          <p:nvPr/>
        </p:nvSpPr>
        <p:spPr bwMode="auto">
          <a:xfrm>
            <a:off x="1074246" y="3426229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cs typeface="Arial" pitchFamily="34" charset="0"/>
              </a:rPr>
              <a:t>4. </a:t>
            </a:r>
            <a:r>
              <a:rPr lang="ko-KR" altLang="en-US" sz="2000" b="1" dirty="0">
                <a:cs typeface="Arial" pitchFamily="34" charset="0"/>
              </a:rPr>
              <a:t>정보구조</a:t>
            </a:r>
            <a:endParaRPr lang="en-US" altLang="ko-KR" sz="2000" b="1" dirty="0">
              <a:cs typeface="Arial" pitchFamily="34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CCED2B20-CE11-4EFF-9718-FD4909076550}"/>
              </a:ext>
            </a:extLst>
          </p:cNvPr>
          <p:cNvSpPr txBox="1"/>
          <p:nvPr/>
        </p:nvSpPr>
        <p:spPr bwMode="auto">
          <a:xfrm>
            <a:off x="1070624" y="4090795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cs typeface="Arial" pitchFamily="34" charset="0"/>
              </a:rPr>
              <a:t>5. </a:t>
            </a:r>
            <a:r>
              <a:rPr lang="ko-KR" altLang="en-US" sz="2000" b="1" dirty="0">
                <a:cs typeface="Arial" pitchFamily="34" charset="0"/>
              </a:rPr>
              <a:t>와이어프레임</a:t>
            </a:r>
            <a:endParaRPr lang="en-US" altLang="ko-KR" sz="2000" b="1" dirty="0">
              <a:cs typeface="Arial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03A77DD-78BD-45AA-8680-A65F2EDADC67}"/>
              </a:ext>
            </a:extLst>
          </p:cNvPr>
          <p:cNvSpPr txBox="1"/>
          <p:nvPr/>
        </p:nvSpPr>
        <p:spPr bwMode="auto">
          <a:xfrm>
            <a:off x="1078248" y="4715847"/>
            <a:ext cx="484531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cs typeface="Arial" pitchFamily="34" charset="0"/>
              </a:rPr>
              <a:t>6. </a:t>
            </a:r>
            <a:r>
              <a:rPr lang="ko-KR" altLang="en-US" sz="2000" b="1" dirty="0">
                <a:cs typeface="Arial" pitchFamily="34" charset="0"/>
              </a:rPr>
              <a:t>스토리보드</a:t>
            </a:r>
            <a:endParaRPr lang="en-US" altLang="ko-KR" sz="2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>
            <a:extLst>
              <a:ext uri="{FF2B5EF4-FFF2-40B4-BE49-F238E27FC236}">
                <a16:creationId xmlns:a16="http://schemas.microsoft.com/office/drawing/2014/main" id="{CFD5909D-D7F4-450C-952D-22D6038291D8}"/>
              </a:ext>
            </a:extLst>
          </p:cNvPr>
          <p:cNvSpPr txBox="1">
            <a:spLocks/>
          </p:cNvSpPr>
          <p:nvPr/>
        </p:nvSpPr>
        <p:spPr>
          <a:xfrm>
            <a:off x="0" y="33345"/>
            <a:ext cx="1833279" cy="37895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4AE1E81-6EF3-476D-AE49-9E7B25C0E20D}"/>
              </a:ext>
            </a:extLst>
          </p:cNvPr>
          <p:cNvSpPr txBox="1">
            <a:spLocks/>
          </p:cNvSpPr>
          <p:nvPr/>
        </p:nvSpPr>
        <p:spPr>
          <a:xfrm>
            <a:off x="616750" y="1410175"/>
            <a:ext cx="5990237" cy="5172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latin typeface="+mn-ea"/>
              </a:rPr>
              <a:t>프로젝트 주제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 err="1">
                <a:latin typeface="+mn-ea"/>
              </a:rPr>
              <a:t>색각</a:t>
            </a:r>
            <a:r>
              <a:rPr lang="ko-KR" altLang="en-US" sz="2000" b="1" dirty="0">
                <a:latin typeface="+mn-ea"/>
              </a:rPr>
              <a:t> 이상자들을 위한 카메라 앱</a:t>
            </a:r>
          </a:p>
          <a:p>
            <a:pPr marL="0" indent="0" algn="ctr">
              <a:buNone/>
            </a:pPr>
            <a:endParaRPr lang="ko-KR" altLang="en-US" sz="2000" dirty="0">
              <a:latin typeface="+mn-ea"/>
              <a:cs typeface="Arial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A5A94C-D3C7-43ED-9BAE-6018E1CAAEE8}"/>
              </a:ext>
            </a:extLst>
          </p:cNvPr>
          <p:cNvSpPr txBox="1">
            <a:spLocks/>
          </p:cNvSpPr>
          <p:nvPr/>
        </p:nvSpPr>
        <p:spPr>
          <a:xfrm>
            <a:off x="1160021" y="2388560"/>
            <a:ext cx="10893932" cy="18771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+mn-ea"/>
              </a:rPr>
              <a:t>주제 선정 배경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</a:t>
            </a:r>
            <a:r>
              <a:rPr lang="ko-KR" altLang="en-US" sz="1800" dirty="0" err="1">
                <a:latin typeface="+mn-ea"/>
              </a:rPr>
              <a:t>색각</a:t>
            </a:r>
            <a:r>
              <a:rPr lang="ko-KR" altLang="en-US" sz="1800" dirty="0">
                <a:latin typeface="+mn-ea"/>
              </a:rPr>
              <a:t> 이상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색맹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-&gt;</a:t>
            </a:r>
            <a:r>
              <a:rPr lang="ko-KR" altLang="en-US" sz="1800" dirty="0">
                <a:latin typeface="+mn-ea"/>
              </a:rPr>
              <a:t> 세계 전체 인구의 </a:t>
            </a:r>
            <a:r>
              <a:rPr lang="en-US" altLang="ko-KR" sz="1800" dirty="0">
                <a:latin typeface="+mn-ea"/>
              </a:rPr>
              <a:t>10</a:t>
            </a:r>
            <a:r>
              <a:rPr lang="ko-KR" altLang="en-US" sz="1800" dirty="0">
                <a:latin typeface="+mn-ea"/>
              </a:rPr>
              <a:t>분의 </a:t>
            </a:r>
            <a:r>
              <a:rPr lang="en-US" altLang="ko-KR" sz="1800" dirty="0">
                <a:latin typeface="+mn-ea"/>
              </a:rPr>
              <a:t>1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-&gt; </a:t>
            </a:r>
            <a:r>
              <a:rPr lang="ko-KR" altLang="en-US" sz="1800" dirty="0">
                <a:latin typeface="+mn-ea"/>
              </a:rPr>
              <a:t>색을 인지할 수 있는 방법 </a:t>
            </a:r>
            <a:r>
              <a:rPr lang="en-US" altLang="ko-KR" sz="1800" dirty="0">
                <a:latin typeface="+mn-ea"/>
              </a:rPr>
              <a:t>X</a:t>
            </a:r>
          </a:p>
          <a:p>
            <a:pPr marL="0" indent="0" algn="ctr">
              <a:buNone/>
            </a:pPr>
            <a:endParaRPr lang="ko-KR" altLang="en-US" sz="1800" dirty="0">
              <a:latin typeface="+mn-ea"/>
              <a:cs typeface="Arial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21A62FF-8F01-4F3A-BD71-34F400F6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35" y="4244228"/>
            <a:ext cx="2165615" cy="21656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B24F34-B4B1-4BE4-9353-9D4DBFDCBE13}"/>
              </a:ext>
            </a:extLst>
          </p:cNvPr>
          <p:cNvSpPr txBox="1"/>
          <p:nvPr/>
        </p:nvSpPr>
        <p:spPr>
          <a:xfrm>
            <a:off x="3507094" y="4726870"/>
            <a:ext cx="2165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10%</a:t>
            </a:r>
            <a:endParaRPr lang="ko-KR" altLang="en-US" sz="72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47442A7-A0A3-4478-BA6B-3B9D4B180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90" y="4156085"/>
            <a:ext cx="2165614" cy="216561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EBC9C32-3045-444A-8ED4-07F6B4E0D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90" y="4350507"/>
            <a:ext cx="1841522" cy="18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8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 txBox="1">
            <a:spLocks/>
          </p:cNvSpPr>
          <p:nvPr/>
        </p:nvSpPr>
        <p:spPr>
          <a:xfrm>
            <a:off x="0" y="66475"/>
            <a:ext cx="1824203" cy="32821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8FA847-01F8-423E-AEFE-FAFDB6E51891}"/>
              </a:ext>
            </a:extLst>
          </p:cNvPr>
          <p:cNvSpPr txBox="1">
            <a:spLocks/>
          </p:cNvSpPr>
          <p:nvPr/>
        </p:nvSpPr>
        <p:spPr>
          <a:xfrm>
            <a:off x="47328" y="1025938"/>
            <a:ext cx="12182779" cy="19072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dirty="0">
                <a:latin typeface="+mn-ea"/>
              </a:rPr>
              <a:t>서비스 개요 </a:t>
            </a:r>
          </a:p>
          <a:p>
            <a:pPr>
              <a:buFontTx/>
              <a:buChar char="-"/>
            </a:pPr>
            <a:r>
              <a:rPr lang="ko-KR" altLang="en-US" sz="2133" dirty="0" err="1">
                <a:latin typeface="+mn-ea"/>
              </a:rPr>
              <a:t>색각</a:t>
            </a:r>
            <a:r>
              <a:rPr lang="ko-KR" altLang="en-US" sz="2133" dirty="0">
                <a:latin typeface="+mn-ea"/>
              </a:rPr>
              <a:t> 이상자들이 색을 인지할 수 있는 신개념 카메라 앱입니다</a:t>
            </a:r>
            <a:r>
              <a:rPr lang="en-US" altLang="ko-KR" sz="2133" dirty="0">
                <a:latin typeface="+mn-ea"/>
              </a:rPr>
              <a:t>. </a:t>
            </a:r>
            <a:r>
              <a:rPr lang="ko-KR" altLang="en-US" sz="2133" dirty="0">
                <a:latin typeface="+mn-ea"/>
              </a:rPr>
              <a:t>색이 보이지 않는 그들의 시야에 카메라 앱을 통해 색을 인지하게 해주는 서비스입니다</a:t>
            </a:r>
            <a:r>
              <a:rPr lang="en-US" altLang="ko-KR" sz="2133" dirty="0">
                <a:latin typeface="+mn-ea"/>
              </a:rPr>
              <a:t>. </a:t>
            </a:r>
          </a:p>
          <a:p>
            <a:pPr>
              <a:buFontTx/>
              <a:buChar char="-"/>
            </a:pPr>
            <a:endParaRPr lang="en-US" altLang="ko-KR" sz="2133" dirty="0">
              <a:latin typeface="+mn-ea"/>
            </a:endParaRPr>
          </a:p>
          <a:p>
            <a:pPr marL="0" indent="0" algn="ctr">
              <a:buNone/>
            </a:pPr>
            <a:endParaRPr lang="ko-KR" altLang="en-US" sz="2133" dirty="0">
              <a:latin typeface="+mn-ea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53F85-22A4-421E-9006-24563738B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6" y="3402206"/>
            <a:ext cx="2213872" cy="2213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F04A3-5F17-4195-83C0-0FCC30F7B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23" y="3564413"/>
            <a:ext cx="1787013" cy="1787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4C3C55-9665-48DC-B9A4-6C16DBDE5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1" y="3031328"/>
            <a:ext cx="3161995" cy="31619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A66E81-5B85-47AB-9133-3B383029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73" y="3564413"/>
            <a:ext cx="1787013" cy="1787013"/>
          </a:xfrm>
          <a:prstGeom prst="rect">
            <a:avLst/>
          </a:prstGeom>
        </p:spPr>
      </p:pic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id="{4473F2E4-8A3C-4BA9-A011-B5C1E9FB7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1" y="3031328"/>
            <a:ext cx="2676220" cy="26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2" y="-50880"/>
            <a:ext cx="12192000" cy="1179288"/>
          </a:xfrm>
        </p:spPr>
        <p:txBody>
          <a:bodyPr/>
          <a:lstStyle/>
          <a:p>
            <a:pPr algn="ctr"/>
            <a:r>
              <a:rPr lang="ko-KR" altLang="en-US" sz="4267" dirty="0">
                <a:solidFill>
                  <a:schemeClr val="tx1"/>
                </a:solidFill>
              </a:rPr>
              <a:t>시각장애인들을 위한 앱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224395" y="1259795"/>
            <a:ext cx="6528128" cy="1159780"/>
            <a:chOff x="7164288" y="856926"/>
            <a:chExt cx="1439711" cy="869835"/>
          </a:xfrm>
        </p:grpSpPr>
        <p:sp>
          <p:nvSpPr>
            <p:cNvPr id="39" name="TextBox 38"/>
            <p:cNvSpPr txBox="1"/>
            <p:nvPr/>
          </p:nvSpPr>
          <p:spPr>
            <a:xfrm>
              <a:off x="7164288" y="856926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RightHear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1103513"/>
              <a:ext cx="143971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+mn-ea"/>
                </a:rPr>
                <a:t>RightHear</a:t>
              </a:r>
              <a:r>
                <a:rPr lang="ko-KR" altLang="en-US" sz="1600" dirty="0" err="1">
                  <a:latin typeface="+mn-ea"/>
                </a:rPr>
                <a:t>는사용자가</a:t>
              </a:r>
              <a:r>
                <a:rPr lang="ko-KR" altLang="en-US" sz="1600" dirty="0">
                  <a:latin typeface="+mn-ea"/>
                </a:rPr>
                <a:t> 현재 어디에 있는지 알려주며</a:t>
              </a:r>
              <a:r>
                <a:rPr lang="en-US" altLang="ko-KR" sz="1600" dirty="0">
                  <a:latin typeface="+mn-ea"/>
                </a:rPr>
                <a:t>, </a:t>
              </a:r>
              <a:r>
                <a:rPr lang="ko-KR" altLang="en-US" sz="1600" dirty="0">
                  <a:latin typeface="+mn-ea"/>
                </a:rPr>
                <a:t>음성안내로 어디에서 우회전해야 하는지</a:t>
              </a:r>
              <a:r>
                <a:rPr lang="en-US" altLang="ko-KR" sz="1600" dirty="0">
                  <a:latin typeface="+mn-ea"/>
                </a:rPr>
                <a:t>, </a:t>
              </a:r>
              <a:r>
                <a:rPr lang="ko-KR" altLang="en-US" sz="1600" dirty="0">
                  <a:latin typeface="+mn-ea"/>
                </a:rPr>
                <a:t>사용자 발아래에 계단이 몇 개 있는지 알려주는 길안내 도우미 앱입니다</a:t>
              </a:r>
              <a:r>
                <a:rPr lang="en-US" altLang="ko-KR" sz="1600" dirty="0">
                  <a:latin typeface="+mn-ea"/>
                </a:rPr>
                <a:t>. 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016465" y="5499049"/>
            <a:ext cx="6528128" cy="913558"/>
            <a:chOff x="7164288" y="856926"/>
            <a:chExt cx="1439711" cy="685168"/>
          </a:xfrm>
        </p:grpSpPr>
        <p:sp>
          <p:nvSpPr>
            <p:cNvPr id="42" name="TextBox 41"/>
            <p:cNvSpPr txBox="1"/>
            <p:nvPr/>
          </p:nvSpPr>
          <p:spPr>
            <a:xfrm>
              <a:off x="7164288" y="856926"/>
              <a:ext cx="14397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엔젤아이즈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4288" y="1103513"/>
              <a:ext cx="143971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‘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엔젤아이즈’는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서울특별시가 시각장애인을 위해 만든 원격생활 안전 앱입니다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60331" y="2800956"/>
            <a:ext cx="6528128" cy="913558"/>
            <a:chOff x="7164288" y="856926"/>
            <a:chExt cx="1439711" cy="685168"/>
          </a:xfrm>
        </p:grpSpPr>
        <p:sp>
          <p:nvSpPr>
            <p:cNvPr id="45" name="TextBox 44"/>
            <p:cNvSpPr txBox="1"/>
            <p:nvPr/>
          </p:nvSpPr>
          <p:spPr>
            <a:xfrm>
              <a:off x="7164288" y="856926"/>
              <a:ext cx="14397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Be My Eyes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64288" y="1103513"/>
              <a:ext cx="143971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‘비 마이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아이즈’는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</a:t>
              </a:r>
              <a:r>
                <a:rPr lang="ko-KR" altLang="en-US" sz="1600" dirty="0">
                  <a:latin typeface="+mn-ea"/>
                </a:rPr>
                <a:t>도움이 필요할 때 앱을 실행하면 그와 같은 언어를 쓰는 자원봉사자가 이에 ‘</a:t>
              </a:r>
              <a:r>
                <a:rPr lang="ko-KR" altLang="en-US" sz="1600" dirty="0" err="1">
                  <a:latin typeface="+mn-ea"/>
                </a:rPr>
                <a:t>응답’할</a:t>
              </a:r>
              <a:r>
                <a:rPr lang="ko-KR" altLang="en-US" sz="1600" dirty="0">
                  <a:latin typeface="+mn-ea"/>
                </a:rPr>
                <a:t> 수 있는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비영리 오픈소스 앱입니다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22626" y="4160513"/>
            <a:ext cx="6528128" cy="913558"/>
            <a:chOff x="7164288" y="856926"/>
            <a:chExt cx="1439711" cy="685168"/>
          </a:xfrm>
        </p:grpSpPr>
        <p:sp>
          <p:nvSpPr>
            <p:cNvPr id="48" name="TextBox 47"/>
            <p:cNvSpPr txBox="1"/>
            <p:nvPr/>
          </p:nvSpPr>
          <p:spPr>
            <a:xfrm>
              <a:off x="7164288" y="856926"/>
              <a:ext cx="14397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itchFamily="34" charset="0"/>
                </a:rPr>
                <a:t>SeeingAI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4288" y="1103513"/>
              <a:ext cx="143971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마이크로소프트가 만든 ‘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시잉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AI’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는 사람 얼굴부터 문서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화폐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주변 풍경까지 다양한 상황을 인식하고 이를 음성으로 알려줍니다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1686" y="4726055"/>
            <a:ext cx="627464" cy="41043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817BB8A6-A487-4B52-8958-4841DDFA97FC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529993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벤치마킹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525606-D27D-46C7-BDDD-82F19A7A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64" y="5393853"/>
            <a:ext cx="1018754" cy="10187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CFDA7B-1165-42EF-B288-568339921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0" y="4066041"/>
            <a:ext cx="1018754" cy="10187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15FECF-D1ED-4B6D-9D22-43056315A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84" y="2748358"/>
            <a:ext cx="1018754" cy="10187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6A41B3E-37B9-4CB4-8FDA-6CF7AEB40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1" y="1348837"/>
            <a:ext cx="1018754" cy="10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2" y="-8954"/>
            <a:ext cx="12192000" cy="1179288"/>
          </a:xfrm>
        </p:spPr>
        <p:txBody>
          <a:bodyPr/>
          <a:lstStyle/>
          <a:p>
            <a:pPr algn="ctr"/>
            <a:r>
              <a:rPr lang="ko-KR" altLang="en-US" sz="4267" b="1" dirty="0"/>
              <a:t>호환성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04244" y="1653792"/>
            <a:ext cx="3167755" cy="667336"/>
            <a:chOff x="7164288" y="856926"/>
            <a:chExt cx="1439711" cy="500502"/>
          </a:xfrm>
        </p:grpSpPr>
        <p:sp>
          <p:nvSpPr>
            <p:cNvPr id="21" name="TextBox 20"/>
            <p:cNvSpPr txBox="1"/>
            <p:nvPr/>
          </p:nvSpPr>
          <p:spPr>
            <a:xfrm>
              <a:off x="7164288" y="856926"/>
              <a:ext cx="14397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 my eyes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4288" y="1103513"/>
              <a:ext cx="14397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안드로이드와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IOS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모두 호환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04245" y="5067007"/>
            <a:ext cx="3167755" cy="667337"/>
            <a:chOff x="7164288" y="856926"/>
            <a:chExt cx="1439711" cy="500503"/>
          </a:xfrm>
        </p:grpSpPr>
        <p:sp>
          <p:nvSpPr>
            <p:cNvPr id="24" name="TextBox 23"/>
            <p:cNvSpPr txBox="1"/>
            <p:nvPr/>
          </p:nvSpPr>
          <p:spPr>
            <a:xfrm>
              <a:off x="7164288" y="856926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엔젤아이즈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4288" y="1103513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3392" y="1671295"/>
            <a:ext cx="3167755" cy="642221"/>
            <a:chOff x="7164288" y="875762"/>
            <a:chExt cx="1439711" cy="481666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75762"/>
              <a:ext cx="14397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RightHear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안드로이드와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IOS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모두 호환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3392" y="5101703"/>
            <a:ext cx="3167755" cy="667337"/>
            <a:chOff x="7164288" y="856926"/>
            <a:chExt cx="1439711" cy="500503"/>
          </a:xfrm>
        </p:grpSpPr>
        <p:sp>
          <p:nvSpPr>
            <p:cNvPr id="30" name="TextBox 29"/>
            <p:cNvSpPr txBox="1"/>
            <p:nvPr/>
          </p:nvSpPr>
          <p:spPr>
            <a:xfrm>
              <a:off x="7164288" y="856926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SeeingAI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1103513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IOS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만 사용가능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B58894-63CC-4FD6-BF28-BBFFF39032CB}"/>
              </a:ext>
            </a:extLst>
          </p:cNvPr>
          <p:cNvSpPr txBox="1"/>
          <p:nvPr/>
        </p:nvSpPr>
        <p:spPr>
          <a:xfrm>
            <a:off x="8304245" y="5419724"/>
            <a:ext cx="3167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안드로이드와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IOS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모두 호환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0335F3C7-C286-4C17-B538-B46FE89D02AD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529993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벤치마킹</a:t>
            </a:r>
          </a:p>
        </p:txBody>
      </p:sp>
      <p:pic>
        <p:nvPicPr>
          <p:cNvPr id="7" name="그림 6" descr="플레이트이(가) 표시된 사진&#10;&#10;자동 생성된 설명">
            <a:extLst>
              <a:ext uri="{FF2B5EF4-FFF2-40B4-BE49-F238E27FC236}">
                <a16:creationId xmlns:a16="http://schemas.microsoft.com/office/drawing/2014/main" id="{AE9BED9C-6466-476E-84C8-793F5A89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52" y="2783602"/>
            <a:ext cx="1552079" cy="15520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F22D77-B0B1-4D0E-A7E2-D8B0869D10BC}"/>
              </a:ext>
            </a:extLst>
          </p:cNvPr>
          <p:cNvSpPr txBox="1"/>
          <p:nvPr/>
        </p:nvSpPr>
        <p:spPr>
          <a:xfrm>
            <a:off x="5942531" y="3142950"/>
            <a:ext cx="1801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IOS</a:t>
            </a:r>
            <a:endParaRPr lang="ko-KR" altLang="en-US" sz="60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19E82CB-0ACB-441F-BBD5-F628C19F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378" y="5148381"/>
            <a:ext cx="514360" cy="51436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B42CDB7-CAEE-499A-AF79-6C63DA4F7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47" y="5173306"/>
            <a:ext cx="514360" cy="51436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6CDA99F-F76A-4EA3-AAF1-B7D2B4111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84" y="1749328"/>
            <a:ext cx="514360" cy="51436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0847AC7-5501-4095-B31E-EFC326E1E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47" y="1769576"/>
            <a:ext cx="514360" cy="5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673"/>
            <a:ext cx="12192000" cy="1179288"/>
          </a:xfrm>
        </p:spPr>
        <p:txBody>
          <a:bodyPr/>
          <a:lstStyle/>
          <a:p>
            <a:pPr algn="ctr"/>
            <a:r>
              <a:rPr lang="ko-KR" altLang="en-US" sz="4267" b="1" dirty="0" err="1"/>
              <a:t>설치수</a:t>
            </a:r>
            <a:endParaRPr lang="ko-KR" altLang="en-US" sz="4267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8304245" y="1611485"/>
            <a:ext cx="3167755" cy="667337"/>
            <a:chOff x="7164288" y="856926"/>
            <a:chExt cx="1439711" cy="500503"/>
          </a:xfrm>
        </p:grpSpPr>
        <p:sp>
          <p:nvSpPr>
            <p:cNvPr id="21" name="TextBox 20"/>
            <p:cNvSpPr txBox="1"/>
            <p:nvPr/>
          </p:nvSpPr>
          <p:spPr>
            <a:xfrm>
              <a:off x="7164288" y="856926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 my eyes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4288" y="1103513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300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만명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00855" y="5101702"/>
            <a:ext cx="3167755" cy="667337"/>
            <a:chOff x="7164288" y="856926"/>
            <a:chExt cx="1439711" cy="500503"/>
          </a:xfrm>
        </p:grpSpPr>
        <p:sp>
          <p:nvSpPr>
            <p:cNvPr id="24" name="TextBox 23"/>
            <p:cNvSpPr txBox="1"/>
            <p:nvPr/>
          </p:nvSpPr>
          <p:spPr>
            <a:xfrm>
              <a:off x="7164288" y="856926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엔젤아이즈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4288" y="1103513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3392" y="1646181"/>
            <a:ext cx="3167755" cy="667337"/>
            <a:chOff x="7164288" y="856926"/>
            <a:chExt cx="1439711" cy="500503"/>
          </a:xfrm>
        </p:grpSpPr>
        <p:sp>
          <p:nvSpPr>
            <p:cNvPr id="27" name="TextBox 26"/>
            <p:cNvSpPr txBox="1"/>
            <p:nvPr/>
          </p:nvSpPr>
          <p:spPr>
            <a:xfrm>
              <a:off x="7164288" y="856926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RightHear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64288" y="1103513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만명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3392" y="5096817"/>
            <a:ext cx="3167755" cy="667337"/>
            <a:chOff x="7164288" y="856926"/>
            <a:chExt cx="1439711" cy="500503"/>
          </a:xfrm>
        </p:grpSpPr>
        <p:sp>
          <p:nvSpPr>
            <p:cNvPr id="30" name="TextBox 29"/>
            <p:cNvSpPr txBox="1"/>
            <p:nvPr/>
          </p:nvSpPr>
          <p:spPr>
            <a:xfrm>
              <a:off x="7164288" y="856926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SeeingAI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64288" y="1103513"/>
              <a:ext cx="143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미공개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B58894-63CC-4FD6-BF28-BBFFF39032CB}"/>
              </a:ext>
            </a:extLst>
          </p:cNvPr>
          <p:cNvSpPr txBox="1"/>
          <p:nvPr/>
        </p:nvSpPr>
        <p:spPr>
          <a:xfrm>
            <a:off x="8483972" y="5405561"/>
            <a:ext cx="3167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</a:t>
            </a:r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D33D2222-35A7-4523-A6C9-B0154CA0CC11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529993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벤치마킹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2FC289E-E429-4A1D-9B35-16D382E0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378" y="5148381"/>
            <a:ext cx="514360" cy="51436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F872C70-EFE7-42A0-A36C-DFD3AA46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47" y="5173306"/>
            <a:ext cx="514360" cy="51436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E117531-6814-4819-90ED-6BF0ED31F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84" y="1749328"/>
            <a:ext cx="514360" cy="51436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C4B15FD-3440-4102-938C-FCFBF98E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47" y="1769576"/>
            <a:ext cx="514360" cy="514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109D57-10A0-46E5-A3E4-B5FF58152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82" y="2591328"/>
            <a:ext cx="1675344" cy="16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3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451"/>
            <a:ext cx="12192000" cy="1179288"/>
          </a:xfrm>
        </p:spPr>
        <p:txBody>
          <a:bodyPr/>
          <a:lstStyle/>
          <a:p>
            <a:pPr algn="ctr"/>
            <a:r>
              <a:rPr lang="ko-KR" altLang="en-US" sz="4267" b="1" dirty="0"/>
              <a:t>문제점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11636" y="1669927"/>
            <a:ext cx="1979511" cy="512880"/>
            <a:chOff x="-1348297" y="3448731"/>
            <a:chExt cx="10739075" cy="1300347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495163"/>
              <a:ext cx="364745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-1348297" y="3448731"/>
              <a:ext cx="10739075" cy="1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RightHear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00855" y="1675945"/>
            <a:ext cx="6662711" cy="892969"/>
            <a:chOff x="-3521892" y="4195898"/>
            <a:chExt cx="7680635" cy="669727"/>
          </a:xfrm>
        </p:grpSpPr>
        <p:sp>
          <p:nvSpPr>
            <p:cNvPr id="20" name="TextBox 19"/>
            <p:cNvSpPr txBox="1"/>
            <p:nvPr/>
          </p:nvSpPr>
          <p:spPr>
            <a:xfrm>
              <a:off x="-3521892" y="4427044"/>
              <a:ext cx="7680635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앱을 사용하는 동안만 서비스 제공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도움의 폭 적음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521892" y="4195898"/>
              <a:ext cx="36474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 My Eyes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30202" y="5076700"/>
            <a:ext cx="2620647" cy="610966"/>
            <a:chOff x="-1961786" y="4483735"/>
            <a:chExt cx="5922141" cy="458225"/>
          </a:xfrm>
        </p:grpSpPr>
        <p:sp>
          <p:nvSpPr>
            <p:cNvPr id="23" name="TextBox 22"/>
            <p:cNvSpPr txBox="1"/>
            <p:nvPr/>
          </p:nvSpPr>
          <p:spPr>
            <a:xfrm>
              <a:off x="-1961786" y="4688044"/>
              <a:ext cx="59221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문자인식 기술부족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9567DD-8D51-4D2C-9C58-6607C1253E47}"/>
                </a:ext>
              </a:extLst>
            </p:cNvPr>
            <p:cNvSpPr txBox="1"/>
            <p:nvPr/>
          </p:nvSpPr>
          <p:spPr>
            <a:xfrm>
              <a:off x="-196863" y="4483735"/>
              <a:ext cx="36474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SeeingAI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7738" y="5119973"/>
            <a:ext cx="5220392" cy="638561"/>
            <a:chOff x="-256843" y="4283314"/>
            <a:chExt cx="6017960" cy="478921"/>
          </a:xfrm>
        </p:grpSpPr>
        <p:sp>
          <p:nvSpPr>
            <p:cNvPr id="26" name="TextBox 25"/>
            <p:cNvSpPr txBox="1"/>
            <p:nvPr/>
          </p:nvSpPr>
          <p:spPr>
            <a:xfrm>
              <a:off x="-256843" y="4508319"/>
              <a:ext cx="59221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사용법이 어려움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9" y="4283314"/>
              <a:ext cx="36474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itle 4">
            <a:extLst>
              <a:ext uri="{FF2B5EF4-FFF2-40B4-BE49-F238E27FC236}">
                <a16:creationId xmlns:a16="http://schemas.microsoft.com/office/drawing/2014/main" id="{396C83A6-7B49-4931-B3DA-C84F9090EF36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529993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벤치마킹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D584CC-8CD8-4BDF-AB1F-5A6ECAB5F205}"/>
              </a:ext>
            </a:extLst>
          </p:cNvPr>
          <p:cNvSpPr txBox="1"/>
          <p:nvPr/>
        </p:nvSpPr>
        <p:spPr>
          <a:xfrm>
            <a:off x="2282824" y="1996670"/>
            <a:ext cx="150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한국어 지원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5DF11-23A8-4B6C-9A7B-0218BC3B8F41}"/>
              </a:ext>
            </a:extLst>
          </p:cNvPr>
          <p:cNvSpPr txBox="1"/>
          <p:nvPr/>
        </p:nvSpPr>
        <p:spPr>
          <a:xfrm>
            <a:off x="8317738" y="5144426"/>
            <a:ext cx="31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엔젤아이즈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819A95-0B53-4BAF-9AA7-4BCC38765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65" y="2875081"/>
            <a:ext cx="1747446" cy="17474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6B0A54C-0A44-4E7F-92CD-34436BCD6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378" y="5148381"/>
            <a:ext cx="514360" cy="51436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D32E577-C0B5-4EA6-8DC1-39F423E32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47" y="5173306"/>
            <a:ext cx="514360" cy="5143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2402A14-0B8C-4865-AE04-58224C4C1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84" y="1749328"/>
            <a:ext cx="514360" cy="5143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4E45B1-C5E7-40E8-BA31-D33A52547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47" y="1769576"/>
            <a:ext cx="514360" cy="5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">
            <a:extLst>
              <a:ext uri="{FF2B5EF4-FFF2-40B4-BE49-F238E27FC236}">
                <a16:creationId xmlns:a16="http://schemas.microsoft.com/office/drawing/2014/main" id="{8D1E6902-FA99-4654-8D2E-B763D3B83CB6}"/>
              </a:ext>
            </a:extLst>
          </p:cNvPr>
          <p:cNvSpPr txBox="1">
            <a:spLocks/>
          </p:cNvSpPr>
          <p:nvPr/>
        </p:nvSpPr>
        <p:spPr>
          <a:xfrm>
            <a:off x="-48682" y="82695"/>
            <a:ext cx="1529993" cy="2943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016D75-843D-4CB2-82CB-257652690D84}"/>
              </a:ext>
            </a:extLst>
          </p:cNvPr>
          <p:cNvSpPr txBox="1"/>
          <p:nvPr/>
        </p:nvSpPr>
        <p:spPr>
          <a:xfrm>
            <a:off x="585160" y="2784026"/>
            <a:ext cx="17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친구들과 여행을 떠난다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3FDEC-73FA-479A-ACE3-8AAB20B910C4}"/>
              </a:ext>
            </a:extLst>
          </p:cNvPr>
          <p:cNvSpPr txBox="1"/>
          <p:nvPr/>
        </p:nvSpPr>
        <p:spPr>
          <a:xfrm>
            <a:off x="4341704" y="2660916"/>
            <a:ext cx="175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하지만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색각이상자인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나는 색감을 눈에 담지 못한다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4E04E2-83AE-42C6-9760-AF6BE9104FC0}"/>
              </a:ext>
            </a:extLst>
          </p:cNvPr>
          <p:cNvSpPr txBox="1"/>
          <p:nvPr/>
        </p:nvSpPr>
        <p:spPr>
          <a:xfrm>
            <a:off x="8165499" y="2712479"/>
            <a:ext cx="17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뭔가 방법이 없을까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A46B79-A7DB-45DF-929B-B97CC16B3077}"/>
              </a:ext>
            </a:extLst>
          </p:cNvPr>
          <p:cNvSpPr txBox="1"/>
          <p:nvPr/>
        </p:nvSpPr>
        <p:spPr>
          <a:xfrm>
            <a:off x="5172688" y="5867021"/>
            <a:ext cx="175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Color your life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앱을 사용하니까 색감이 보여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1A03B-288F-4579-AB07-6E4C839C3CBB}"/>
              </a:ext>
            </a:extLst>
          </p:cNvPr>
          <p:cNvSpPr txBox="1"/>
          <p:nvPr/>
        </p:nvSpPr>
        <p:spPr>
          <a:xfrm>
            <a:off x="8489598" y="5693451"/>
            <a:ext cx="219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앱 덕분에 무사히 여행을 마칠 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있었어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C3102D-A0AD-449E-980C-74B4D588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13" y="608134"/>
            <a:ext cx="1923598" cy="1923598"/>
          </a:xfrm>
          <a:prstGeom prst="rect">
            <a:avLst/>
          </a:prstGeom>
        </p:spPr>
      </p:pic>
      <p:pic>
        <p:nvPicPr>
          <p:cNvPr id="7" name="그림 6" descr="방, 표지판, 그리기이(가) 표시된 사진&#10;&#10;자동 생성된 설명">
            <a:extLst>
              <a:ext uri="{FF2B5EF4-FFF2-40B4-BE49-F238E27FC236}">
                <a16:creationId xmlns:a16="http://schemas.microsoft.com/office/drawing/2014/main" id="{76A0E0A1-5DA6-455E-A3EA-122514631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81" y="4164476"/>
            <a:ext cx="1158108" cy="1158108"/>
          </a:xfrm>
          <a:prstGeom prst="rect">
            <a:avLst/>
          </a:prstGeom>
        </p:spPr>
      </p:pic>
      <p:pic>
        <p:nvPicPr>
          <p:cNvPr id="10" name="그림 9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0EC7049C-EA28-472B-8831-3F765C57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8" y="657351"/>
            <a:ext cx="1923598" cy="19235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B01409-3CC3-4740-AA22-155A62022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00" y="1451364"/>
            <a:ext cx="1080368" cy="10803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AF7F207-E53E-476D-9AEC-4CB30A11C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03" y="1335040"/>
            <a:ext cx="1080368" cy="10803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E87D5B-CB70-4C13-92D7-5338D3323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99" y="752454"/>
            <a:ext cx="1828495" cy="18284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BC8FDBC-639D-4158-90D4-8832DD643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3" y="4338502"/>
            <a:ext cx="1080368" cy="10803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33199A-BAD9-498D-BAB4-79827692D419}"/>
              </a:ext>
            </a:extLst>
          </p:cNvPr>
          <p:cNvSpPr txBox="1"/>
          <p:nvPr/>
        </p:nvSpPr>
        <p:spPr>
          <a:xfrm>
            <a:off x="1504631" y="5693451"/>
            <a:ext cx="175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!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그게 있었지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!</a:t>
            </a: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1DEEA8EA-8E4A-4305-AFF1-1BDA82FFB9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82" y="3866383"/>
            <a:ext cx="1754296" cy="175429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72573AA-12D0-43A1-916D-76015FB92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80" y="4326268"/>
            <a:ext cx="1080368" cy="1080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C7873C-8C51-487A-A3C2-5151941D2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50" y="3644645"/>
            <a:ext cx="2197771" cy="219777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5EB3E9D-AB75-449A-BD1C-F3919098E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16" y="4242216"/>
            <a:ext cx="1080368" cy="1080368"/>
          </a:xfrm>
          <a:prstGeom prst="rect">
            <a:avLst/>
          </a:prstGeom>
        </p:spPr>
      </p:pic>
      <p:pic>
        <p:nvPicPr>
          <p:cNvPr id="22" name="그림 21" descr="음식, 그리기, 표지판, 옅은이(가) 표시된 사진&#10;&#10;자동 생성된 설명">
            <a:extLst>
              <a:ext uri="{FF2B5EF4-FFF2-40B4-BE49-F238E27FC236}">
                <a16:creationId xmlns:a16="http://schemas.microsoft.com/office/drawing/2014/main" id="{23C4677F-EACA-4020-B795-7F771664A7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22" y="3866383"/>
            <a:ext cx="1787969" cy="17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와이드스크린</PresentationFormat>
  <Paragraphs>144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Aharoni</vt:lpstr>
      <vt:lpstr>Arial</vt:lpstr>
      <vt:lpstr>Office 테마</vt:lpstr>
      <vt:lpstr>dark</vt:lpstr>
      <vt:lpstr>목차</vt:lpstr>
      <vt:lpstr>PowerPoint 프레젠테이션</vt:lpstr>
      <vt:lpstr>PowerPoint 프레젠테이션</vt:lpstr>
      <vt:lpstr>시각장애인들을 위한 앱</vt:lpstr>
      <vt:lpstr>호환성</vt:lpstr>
      <vt:lpstr>설치수</vt:lpstr>
      <vt:lpstr>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</dc:title>
  <dc:creator>박 다민</dc:creator>
  <cp:lastModifiedBy>박 다민</cp:lastModifiedBy>
  <cp:revision>27</cp:revision>
  <dcterms:created xsi:type="dcterms:W3CDTF">2020-06-15T06:06:37Z</dcterms:created>
  <dcterms:modified xsi:type="dcterms:W3CDTF">2020-06-22T12:17:19Z</dcterms:modified>
</cp:coreProperties>
</file>