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1" r:id="rId1"/>
    <p:sldMasterId id="2147483656" r:id="rId2"/>
    <p:sldMasterId id="2147483654" r:id="rId3"/>
  </p:sldMasterIdLst>
  <p:sldIdLst>
    <p:sldId id="320" r:id="rId4"/>
    <p:sldId id="275" r:id="rId5"/>
    <p:sldId id="276" r:id="rId6"/>
    <p:sldId id="319" r:id="rId7"/>
    <p:sldId id="326" r:id="rId8"/>
    <p:sldId id="324" r:id="rId9"/>
    <p:sldId id="321" r:id="rId10"/>
    <p:sldId id="325" r:id="rId11"/>
  </p:sldIdLst>
  <p:sldSz cx="12192000" cy="6858000"/>
  <p:notesSz cx="6858000" cy="9144000"/>
  <p:embeddedFontLst>
    <p:embeddedFont>
      <p:font typeface="배달의민족 한나체 Air" panose="020B0600000101010101" pitchFamily="50" charset="-127"/>
      <p:regular r:id="rId12"/>
    </p:embeddedFont>
    <p:embeddedFont>
      <p:font typeface="배달의민족 한나체 Pro" panose="020B0600000101010101" pitchFamily="50" charset="-127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80868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</p:spTree>
    <p:extLst>
      <p:ext uri="{BB962C8B-B14F-4D97-AF65-F5344CB8AC3E}">
        <p14:creationId xmlns:p14="http://schemas.microsoft.com/office/powerpoint/2010/main" val="363300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73820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214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958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60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1443AB3-C111-487B-9FFC-DE21D4A4BB42}"/>
              </a:ext>
            </a:extLst>
          </p:cNvPr>
          <p:cNvSpPr/>
          <p:nvPr/>
        </p:nvSpPr>
        <p:spPr>
          <a:xfrm>
            <a:off x="8161506" y="300226"/>
            <a:ext cx="2400531" cy="1651187"/>
          </a:xfrm>
          <a:custGeom>
            <a:avLst/>
            <a:gdLst>
              <a:gd name="connsiteX0" fmla="*/ 1229776 w 1753617"/>
              <a:gd name="connsiteY0" fmla="*/ 474039 h 1206212"/>
              <a:gd name="connsiteX1" fmla="*/ 1118650 w 1753617"/>
              <a:gd name="connsiteY1" fmla="*/ 1037577 h 1206212"/>
              <a:gd name="connsiteX2" fmla="*/ 1227679 w 1753617"/>
              <a:gd name="connsiteY2" fmla="*/ 1039321 h 1206212"/>
              <a:gd name="connsiteX3" fmla="*/ 1229776 w 1753617"/>
              <a:gd name="connsiteY3" fmla="*/ 474039 h 1206212"/>
              <a:gd name="connsiteX4" fmla="*/ 861560 w 1753617"/>
              <a:gd name="connsiteY4" fmla="*/ 0 h 1206212"/>
              <a:gd name="connsiteX5" fmla="*/ 1192678 w 1753617"/>
              <a:gd name="connsiteY5" fmla="*/ 235268 h 1206212"/>
              <a:gd name="connsiteX6" fmla="*/ 1395270 w 1753617"/>
              <a:gd name="connsiteY6" fmla="*/ 172094 h 1206212"/>
              <a:gd name="connsiteX7" fmla="*/ 1753617 w 1753617"/>
              <a:gd name="connsiteY7" fmla="*/ 530443 h 1206212"/>
              <a:gd name="connsiteX8" fmla="*/ 1395270 w 1753617"/>
              <a:gd name="connsiteY8" fmla="*/ 888790 h 1206212"/>
              <a:gd name="connsiteX9" fmla="*/ 1372396 w 1753617"/>
              <a:gd name="connsiteY9" fmla="*/ 887701 h 1206212"/>
              <a:gd name="connsiteX10" fmla="*/ 1372396 w 1753617"/>
              <a:gd name="connsiteY10" fmla="*/ 1206212 h 1206212"/>
              <a:gd name="connsiteX11" fmla="*/ 1231543 w 1753617"/>
              <a:gd name="connsiteY11" fmla="*/ 1206212 h 1206212"/>
              <a:gd name="connsiteX12" fmla="*/ 1227789 w 1753617"/>
              <a:gd name="connsiteY12" fmla="*/ 1039789 h 1206212"/>
              <a:gd name="connsiteX13" fmla="*/ 1176875 w 1753617"/>
              <a:gd name="connsiteY13" fmla="*/ 1039789 h 1206212"/>
              <a:gd name="connsiteX14" fmla="*/ 1173122 w 1753617"/>
              <a:gd name="connsiteY14" fmla="*/ 1206212 h 1206212"/>
              <a:gd name="connsiteX15" fmla="*/ 973672 w 1753617"/>
              <a:gd name="connsiteY15" fmla="*/ 1206212 h 1206212"/>
              <a:gd name="connsiteX16" fmla="*/ 968149 w 1753617"/>
              <a:gd name="connsiteY16" fmla="*/ 929147 h 1206212"/>
              <a:gd name="connsiteX17" fmla="*/ 968017 w 1753617"/>
              <a:gd name="connsiteY17" fmla="*/ 929147 h 1206212"/>
              <a:gd name="connsiteX18" fmla="*/ 1030077 w 1753617"/>
              <a:gd name="connsiteY18" fmla="*/ 836491 h 1206212"/>
              <a:gd name="connsiteX19" fmla="*/ 1016753 w 1753617"/>
              <a:gd name="connsiteY19" fmla="*/ 510027 h 1206212"/>
              <a:gd name="connsiteX20" fmla="*/ 1006625 w 1753617"/>
              <a:gd name="connsiteY20" fmla="*/ 501207 h 1206212"/>
              <a:gd name="connsiteX21" fmla="*/ 999463 w 1753617"/>
              <a:gd name="connsiteY21" fmla="*/ 503790 h 1206212"/>
              <a:gd name="connsiteX22" fmla="*/ 996664 w 1753617"/>
              <a:gd name="connsiteY22" fmla="*/ 509676 h 1206212"/>
              <a:gd name="connsiteX23" fmla="*/ 996664 w 1753617"/>
              <a:gd name="connsiteY23" fmla="*/ 733486 h 1206212"/>
              <a:gd name="connsiteX24" fmla="*/ 985982 w 1753617"/>
              <a:gd name="connsiteY24" fmla="*/ 742788 h 1206212"/>
              <a:gd name="connsiteX25" fmla="*/ 975300 w 1753617"/>
              <a:gd name="connsiteY25" fmla="*/ 733486 h 1206212"/>
              <a:gd name="connsiteX26" fmla="*/ 975300 w 1753617"/>
              <a:gd name="connsiteY26" fmla="*/ 509660 h 1206212"/>
              <a:gd name="connsiteX27" fmla="*/ 972509 w 1753617"/>
              <a:gd name="connsiteY27" fmla="*/ 503790 h 1206212"/>
              <a:gd name="connsiteX28" fmla="*/ 965347 w 1753617"/>
              <a:gd name="connsiteY28" fmla="*/ 501207 h 1206212"/>
              <a:gd name="connsiteX29" fmla="*/ 958185 w 1753617"/>
              <a:gd name="connsiteY29" fmla="*/ 503790 h 1206212"/>
              <a:gd name="connsiteX30" fmla="*/ 955762 w 1753617"/>
              <a:gd name="connsiteY30" fmla="*/ 508885 h 1206212"/>
              <a:gd name="connsiteX31" fmla="*/ 955762 w 1753617"/>
              <a:gd name="connsiteY31" fmla="*/ 735600 h 1206212"/>
              <a:gd name="connsiteX32" fmla="*/ 945080 w 1753617"/>
              <a:gd name="connsiteY32" fmla="*/ 744903 h 1206212"/>
              <a:gd name="connsiteX33" fmla="*/ 934398 w 1753617"/>
              <a:gd name="connsiteY33" fmla="*/ 735600 h 1206212"/>
              <a:gd name="connsiteX34" fmla="*/ 934398 w 1753617"/>
              <a:gd name="connsiteY34" fmla="*/ 508546 h 1206212"/>
              <a:gd name="connsiteX35" fmla="*/ 932136 w 1753617"/>
              <a:gd name="connsiteY35" fmla="*/ 503790 h 1206212"/>
              <a:gd name="connsiteX36" fmla="*/ 924974 w 1753617"/>
              <a:gd name="connsiteY36" fmla="*/ 501207 h 1206212"/>
              <a:gd name="connsiteX37" fmla="*/ 917812 w 1753617"/>
              <a:gd name="connsiteY37" fmla="*/ 503790 h 1206212"/>
              <a:gd name="connsiteX38" fmla="*/ 914860 w 1753617"/>
              <a:gd name="connsiteY38" fmla="*/ 509998 h 1206212"/>
              <a:gd name="connsiteX39" fmla="*/ 914860 w 1753617"/>
              <a:gd name="connsiteY39" fmla="*/ 735693 h 1206212"/>
              <a:gd name="connsiteX40" fmla="*/ 904178 w 1753617"/>
              <a:gd name="connsiteY40" fmla="*/ 744995 h 1206212"/>
              <a:gd name="connsiteX41" fmla="*/ 893497 w 1753617"/>
              <a:gd name="connsiteY41" fmla="*/ 735693 h 1206212"/>
              <a:gd name="connsiteX42" fmla="*/ 893497 w 1753617"/>
              <a:gd name="connsiteY42" fmla="*/ 509338 h 1206212"/>
              <a:gd name="connsiteX43" fmla="*/ 890858 w 1753617"/>
              <a:gd name="connsiteY43" fmla="*/ 503790 h 1206212"/>
              <a:gd name="connsiteX44" fmla="*/ 883696 w 1753617"/>
              <a:gd name="connsiteY44" fmla="*/ 501207 h 1206212"/>
              <a:gd name="connsiteX45" fmla="*/ 873568 w 1753617"/>
              <a:gd name="connsiteY45" fmla="*/ 510027 h 1206212"/>
              <a:gd name="connsiteX46" fmla="*/ 858045 w 1753617"/>
              <a:gd name="connsiteY46" fmla="*/ 836491 h 1206212"/>
              <a:gd name="connsiteX47" fmla="*/ 920104 w 1753617"/>
              <a:gd name="connsiteY47" fmla="*/ 929147 h 1206212"/>
              <a:gd name="connsiteX48" fmla="*/ 919971 w 1753617"/>
              <a:gd name="connsiteY48" fmla="*/ 929147 h 1206212"/>
              <a:gd name="connsiteX49" fmla="*/ 914449 w 1753617"/>
              <a:gd name="connsiteY49" fmla="*/ 1206212 h 1206212"/>
              <a:gd name="connsiteX50" fmla="*/ 687243 w 1753617"/>
              <a:gd name="connsiteY50" fmla="*/ 1206212 h 1206212"/>
              <a:gd name="connsiteX51" fmla="*/ 680994 w 1753617"/>
              <a:gd name="connsiteY51" fmla="*/ 892690 h 1206212"/>
              <a:gd name="connsiteX52" fmla="*/ 672455 w 1753617"/>
              <a:gd name="connsiteY52" fmla="*/ 892690 h 1206212"/>
              <a:gd name="connsiteX53" fmla="*/ 703265 w 1753617"/>
              <a:gd name="connsiteY53" fmla="*/ 880906 h 1206212"/>
              <a:gd name="connsiteX54" fmla="*/ 779494 w 1753617"/>
              <a:gd name="connsiteY54" fmla="*/ 701153 h 1206212"/>
              <a:gd name="connsiteX55" fmla="*/ 659906 w 1753617"/>
              <a:gd name="connsiteY55" fmla="*/ 495891 h 1206212"/>
              <a:gd name="connsiteX56" fmla="*/ 531113 w 1753617"/>
              <a:gd name="connsiteY56" fmla="*/ 696668 h 1206212"/>
              <a:gd name="connsiteX57" fmla="*/ 611609 w 1753617"/>
              <a:gd name="connsiteY57" fmla="*/ 881068 h 1206212"/>
              <a:gd name="connsiteX58" fmla="*/ 642424 w 1753617"/>
              <a:gd name="connsiteY58" fmla="*/ 892690 h 1206212"/>
              <a:gd name="connsiteX59" fmla="*/ 629610 w 1753617"/>
              <a:gd name="connsiteY59" fmla="*/ 892690 h 1206212"/>
              <a:gd name="connsiteX60" fmla="*/ 623362 w 1753617"/>
              <a:gd name="connsiteY60" fmla="*/ 1206212 h 1206212"/>
              <a:gd name="connsiteX61" fmla="*/ 400827 w 1753617"/>
              <a:gd name="connsiteY61" fmla="*/ 1206212 h 1206212"/>
              <a:gd name="connsiteX62" fmla="*/ 400827 w 1753617"/>
              <a:gd name="connsiteY62" fmla="*/ 886611 h 1206212"/>
              <a:gd name="connsiteX63" fmla="*/ 358348 w 1753617"/>
              <a:gd name="connsiteY63" fmla="*/ 888790 h 1206212"/>
              <a:gd name="connsiteX64" fmla="*/ 0 w 1753617"/>
              <a:gd name="connsiteY64" fmla="*/ 530443 h 1206212"/>
              <a:gd name="connsiteX65" fmla="*/ 358348 w 1753617"/>
              <a:gd name="connsiteY65" fmla="*/ 172094 h 1206212"/>
              <a:gd name="connsiteX66" fmla="*/ 536978 w 1753617"/>
              <a:gd name="connsiteY66" fmla="*/ 220019 h 1206212"/>
              <a:gd name="connsiteX67" fmla="*/ 861560 w 1753617"/>
              <a:gd name="connsiteY67" fmla="*/ 0 h 12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53617" h="1206212">
                <a:moveTo>
                  <a:pt x="1229776" y="474039"/>
                </a:moveTo>
                <a:cubicBezTo>
                  <a:pt x="1143811" y="476947"/>
                  <a:pt x="1106070" y="792156"/>
                  <a:pt x="1118650" y="1037577"/>
                </a:cubicBezTo>
                <a:cubicBezTo>
                  <a:pt x="1151499" y="1041648"/>
                  <a:pt x="1192735" y="1038740"/>
                  <a:pt x="1227679" y="1039321"/>
                </a:cubicBezTo>
                <a:cubicBezTo>
                  <a:pt x="1233271" y="829958"/>
                  <a:pt x="1236766" y="475784"/>
                  <a:pt x="1229776" y="474039"/>
                </a:cubicBezTo>
                <a:close/>
                <a:moveTo>
                  <a:pt x="861560" y="0"/>
                </a:moveTo>
                <a:cubicBezTo>
                  <a:pt x="1015137" y="0"/>
                  <a:pt x="1144753" y="98028"/>
                  <a:pt x="1192678" y="235268"/>
                </a:cubicBezTo>
                <a:cubicBezTo>
                  <a:pt x="1250405" y="194968"/>
                  <a:pt x="1320114" y="172094"/>
                  <a:pt x="1395270" y="172094"/>
                </a:cubicBezTo>
                <a:cubicBezTo>
                  <a:pt x="1593505" y="172094"/>
                  <a:pt x="1753617" y="332207"/>
                  <a:pt x="1753617" y="530443"/>
                </a:cubicBezTo>
                <a:cubicBezTo>
                  <a:pt x="1753617" y="728677"/>
                  <a:pt x="1593505" y="888790"/>
                  <a:pt x="1395270" y="888790"/>
                </a:cubicBezTo>
                <a:cubicBezTo>
                  <a:pt x="1387645" y="888790"/>
                  <a:pt x="1380021" y="887701"/>
                  <a:pt x="1372396" y="887701"/>
                </a:cubicBezTo>
                <a:lnTo>
                  <a:pt x="1372396" y="1206212"/>
                </a:lnTo>
                <a:lnTo>
                  <a:pt x="1231543" y="1206212"/>
                </a:lnTo>
                <a:lnTo>
                  <a:pt x="1227789" y="1039789"/>
                </a:lnTo>
                <a:lnTo>
                  <a:pt x="1176875" y="1039789"/>
                </a:lnTo>
                <a:lnTo>
                  <a:pt x="1173122" y="1206212"/>
                </a:lnTo>
                <a:lnTo>
                  <a:pt x="973672" y="1206212"/>
                </a:lnTo>
                <a:lnTo>
                  <a:pt x="968149" y="929147"/>
                </a:lnTo>
                <a:lnTo>
                  <a:pt x="968017" y="929147"/>
                </a:lnTo>
                <a:cubicBezTo>
                  <a:pt x="988704" y="898262"/>
                  <a:pt x="1030225" y="854754"/>
                  <a:pt x="1030077" y="836491"/>
                </a:cubicBezTo>
                <a:lnTo>
                  <a:pt x="1016753" y="510027"/>
                </a:lnTo>
                <a:cubicBezTo>
                  <a:pt x="1016753" y="505156"/>
                  <a:pt x="1012219" y="501207"/>
                  <a:pt x="1006625" y="501207"/>
                </a:cubicBezTo>
                <a:cubicBezTo>
                  <a:pt x="1003828" y="501207"/>
                  <a:pt x="1001296" y="502194"/>
                  <a:pt x="999463" y="503790"/>
                </a:cubicBezTo>
                <a:lnTo>
                  <a:pt x="996664" y="509676"/>
                </a:lnTo>
                <a:lnTo>
                  <a:pt x="996664" y="733486"/>
                </a:lnTo>
                <a:cubicBezTo>
                  <a:pt x="996664" y="738623"/>
                  <a:pt x="991881" y="742788"/>
                  <a:pt x="985982" y="742788"/>
                </a:cubicBezTo>
                <a:cubicBezTo>
                  <a:pt x="980083" y="742788"/>
                  <a:pt x="975300" y="738623"/>
                  <a:pt x="975300" y="733486"/>
                </a:cubicBezTo>
                <a:cubicBezTo>
                  <a:pt x="975300" y="658877"/>
                  <a:pt x="975300" y="584268"/>
                  <a:pt x="975300" y="509660"/>
                </a:cubicBezTo>
                <a:lnTo>
                  <a:pt x="972509" y="503790"/>
                </a:lnTo>
                <a:cubicBezTo>
                  <a:pt x="970676" y="502194"/>
                  <a:pt x="968144" y="501207"/>
                  <a:pt x="965347" y="501207"/>
                </a:cubicBezTo>
                <a:cubicBezTo>
                  <a:pt x="962550" y="501207"/>
                  <a:pt x="960018" y="502194"/>
                  <a:pt x="958185" y="503790"/>
                </a:cubicBezTo>
                <a:lnTo>
                  <a:pt x="955762" y="508885"/>
                </a:lnTo>
                <a:lnTo>
                  <a:pt x="955762" y="735600"/>
                </a:lnTo>
                <a:cubicBezTo>
                  <a:pt x="955762" y="740738"/>
                  <a:pt x="950979" y="744903"/>
                  <a:pt x="945080" y="744903"/>
                </a:cubicBezTo>
                <a:cubicBezTo>
                  <a:pt x="939180" y="744903"/>
                  <a:pt x="934398" y="740738"/>
                  <a:pt x="934398" y="735600"/>
                </a:cubicBezTo>
                <a:cubicBezTo>
                  <a:pt x="934398" y="659916"/>
                  <a:pt x="934398" y="584231"/>
                  <a:pt x="934398" y="508546"/>
                </a:cubicBezTo>
                <a:lnTo>
                  <a:pt x="932136" y="503790"/>
                </a:lnTo>
                <a:cubicBezTo>
                  <a:pt x="930304" y="502194"/>
                  <a:pt x="927771" y="501207"/>
                  <a:pt x="924974" y="501207"/>
                </a:cubicBezTo>
                <a:cubicBezTo>
                  <a:pt x="922177" y="501207"/>
                  <a:pt x="919645" y="502194"/>
                  <a:pt x="917812" y="503790"/>
                </a:cubicBezTo>
                <a:lnTo>
                  <a:pt x="914860" y="509998"/>
                </a:lnTo>
                <a:lnTo>
                  <a:pt x="914860" y="735693"/>
                </a:lnTo>
                <a:cubicBezTo>
                  <a:pt x="914860" y="740830"/>
                  <a:pt x="910078" y="744995"/>
                  <a:pt x="904178" y="744995"/>
                </a:cubicBezTo>
                <a:cubicBezTo>
                  <a:pt x="898278" y="744995"/>
                  <a:pt x="893497" y="740830"/>
                  <a:pt x="893497" y="735693"/>
                </a:cubicBezTo>
                <a:cubicBezTo>
                  <a:pt x="893497" y="660241"/>
                  <a:pt x="893497" y="584789"/>
                  <a:pt x="893497" y="509338"/>
                </a:cubicBezTo>
                <a:lnTo>
                  <a:pt x="890858" y="503790"/>
                </a:lnTo>
                <a:cubicBezTo>
                  <a:pt x="889025" y="502194"/>
                  <a:pt x="886493" y="501207"/>
                  <a:pt x="883696" y="501207"/>
                </a:cubicBezTo>
                <a:cubicBezTo>
                  <a:pt x="878102" y="501207"/>
                  <a:pt x="873568" y="505156"/>
                  <a:pt x="873568" y="510027"/>
                </a:cubicBezTo>
                <a:lnTo>
                  <a:pt x="858045" y="836491"/>
                </a:lnTo>
                <a:cubicBezTo>
                  <a:pt x="856991" y="853176"/>
                  <a:pt x="899418" y="898262"/>
                  <a:pt x="920104" y="929147"/>
                </a:cubicBezTo>
                <a:lnTo>
                  <a:pt x="919971" y="929147"/>
                </a:lnTo>
                <a:lnTo>
                  <a:pt x="914449" y="1206212"/>
                </a:lnTo>
                <a:lnTo>
                  <a:pt x="687243" y="1206212"/>
                </a:lnTo>
                <a:lnTo>
                  <a:pt x="680994" y="892690"/>
                </a:lnTo>
                <a:lnTo>
                  <a:pt x="672455" y="892690"/>
                </a:lnTo>
                <a:lnTo>
                  <a:pt x="703265" y="880906"/>
                </a:lnTo>
                <a:cubicBezTo>
                  <a:pt x="746777" y="847233"/>
                  <a:pt x="780792" y="770577"/>
                  <a:pt x="779494" y="701153"/>
                </a:cubicBezTo>
                <a:cubicBezTo>
                  <a:pt x="777764" y="608588"/>
                  <a:pt x="735279" y="494515"/>
                  <a:pt x="659906" y="495891"/>
                </a:cubicBezTo>
                <a:cubicBezTo>
                  <a:pt x="584533" y="497267"/>
                  <a:pt x="529384" y="593484"/>
                  <a:pt x="531113" y="696668"/>
                </a:cubicBezTo>
                <a:cubicBezTo>
                  <a:pt x="532411" y="774055"/>
                  <a:pt x="567648" y="848411"/>
                  <a:pt x="611609" y="881068"/>
                </a:cubicBezTo>
                <a:lnTo>
                  <a:pt x="642424" y="892690"/>
                </a:lnTo>
                <a:lnTo>
                  <a:pt x="629610" y="892690"/>
                </a:lnTo>
                <a:lnTo>
                  <a:pt x="623362" y="1206212"/>
                </a:lnTo>
                <a:lnTo>
                  <a:pt x="400827" y="1206212"/>
                </a:lnTo>
                <a:lnTo>
                  <a:pt x="400827" y="886611"/>
                </a:lnTo>
                <a:cubicBezTo>
                  <a:pt x="387756" y="887701"/>
                  <a:pt x="372507" y="888790"/>
                  <a:pt x="358348" y="888790"/>
                </a:cubicBezTo>
                <a:cubicBezTo>
                  <a:pt x="160114" y="888790"/>
                  <a:pt x="0" y="728677"/>
                  <a:pt x="0" y="530443"/>
                </a:cubicBezTo>
                <a:cubicBezTo>
                  <a:pt x="0" y="332207"/>
                  <a:pt x="160114" y="172094"/>
                  <a:pt x="358348" y="172094"/>
                </a:cubicBezTo>
                <a:cubicBezTo>
                  <a:pt x="423701" y="172094"/>
                  <a:pt x="484696" y="189522"/>
                  <a:pt x="536978" y="220019"/>
                </a:cubicBezTo>
                <a:cubicBezTo>
                  <a:pt x="588170" y="91493"/>
                  <a:pt x="714517" y="0"/>
                  <a:pt x="861560" y="0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8101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48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896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C9F7F68-1DA1-4F54-839C-41B76A23E0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7072009" cy="6858001"/>
          </a:xfrm>
          <a:custGeom>
            <a:avLst/>
            <a:gdLst>
              <a:gd name="connsiteX0" fmla="*/ 0 w 7072009"/>
              <a:gd name="connsiteY0" fmla="*/ 0 h 6858001"/>
              <a:gd name="connsiteX1" fmla="*/ 7072009 w 7072009"/>
              <a:gd name="connsiteY1" fmla="*/ 0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  <a:gd name="connsiteX0" fmla="*/ 0 w 7072009"/>
              <a:gd name="connsiteY0" fmla="*/ 9728 h 6867729"/>
              <a:gd name="connsiteX1" fmla="*/ 5184843 w 7072009"/>
              <a:gd name="connsiteY1" fmla="*/ 0 h 6867729"/>
              <a:gd name="connsiteX2" fmla="*/ 7072009 w 7072009"/>
              <a:gd name="connsiteY2" fmla="*/ 6867729 h 6867729"/>
              <a:gd name="connsiteX3" fmla="*/ 0 w 7072009"/>
              <a:gd name="connsiteY3" fmla="*/ 6867729 h 6867729"/>
              <a:gd name="connsiteX4" fmla="*/ 0 w 7072009"/>
              <a:gd name="connsiteY4" fmla="*/ 9728 h 6867729"/>
              <a:gd name="connsiteX0" fmla="*/ 0 w 7072009"/>
              <a:gd name="connsiteY0" fmla="*/ 0 h 6858001"/>
              <a:gd name="connsiteX1" fmla="*/ 4765743 w 7072009"/>
              <a:gd name="connsiteY1" fmla="*/ 2972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009" h="6858001">
                <a:moveTo>
                  <a:pt x="0" y="0"/>
                </a:moveTo>
                <a:lnTo>
                  <a:pt x="4765743" y="2972"/>
                </a:lnTo>
                <a:lnTo>
                  <a:pt x="7072009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010CCB9-3670-4C2D-9EC7-C9D3D8F528CE}"/>
              </a:ext>
            </a:extLst>
          </p:cNvPr>
          <p:cNvSpPr/>
          <p:nvPr userDrawn="1"/>
        </p:nvSpPr>
        <p:spPr>
          <a:xfrm rot="10800000">
            <a:off x="4800600" y="-1"/>
            <a:ext cx="2271409" cy="34596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21F04C-8749-4345-B067-28A2B57305AF}"/>
              </a:ext>
            </a:extLst>
          </p:cNvPr>
          <p:cNvSpPr txBox="1"/>
          <p:nvPr userDrawn="1"/>
        </p:nvSpPr>
        <p:spPr>
          <a:xfrm>
            <a:off x="7508534" y="1438447"/>
            <a:ext cx="41504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6CE06-A3BC-4ED0-9FDA-9BA09468A058}"/>
              </a:ext>
            </a:extLst>
          </p:cNvPr>
          <p:cNvSpPr txBox="1"/>
          <p:nvPr userDrawn="1"/>
        </p:nvSpPr>
        <p:spPr>
          <a:xfrm>
            <a:off x="7508534" y="2314209"/>
            <a:ext cx="41504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68540F-DEB9-4AB3-B9C6-83B3460B5408}"/>
              </a:ext>
            </a:extLst>
          </p:cNvPr>
          <p:cNvSpPr/>
          <p:nvPr userDrawn="1"/>
        </p:nvSpPr>
        <p:spPr>
          <a:xfrm>
            <a:off x="7533934" y="2205976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ED34CC-3A85-48CC-9994-AF9BC61F30A9}"/>
              </a:ext>
            </a:extLst>
          </p:cNvPr>
          <p:cNvGrpSpPr/>
          <p:nvPr userDrawn="1"/>
        </p:nvGrpSpPr>
        <p:grpSpPr>
          <a:xfrm>
            <a:off x="8846665" y="482665"/>
            <a:ext cx="1389536" cy="955782"/>
            <a:chOff x="5327019" y="1709568"/>
            <a:chExt cx="2893768" cy="199045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083B62-F975-4538-BE7D-1581FF8255B6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B647461-5653-432B-A29A-191CFD00AA6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C70955-D0E7-40CC-ABBD-1E9776AE70C3}"/>
              </a:ext>
            </a:extLst>
          </p:cNvPr>
          <p:cNvSpPr txBox="1"/>
          <p:nvPr userDrawn="1"/>
        </p:nvSpPr>
        <p:spPr>
          <a:xfrm>
            <a:off x="7533934" y="2851416"/>
            <a:ext cx="415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A8E4FE-9CB0-4914-A2B5-5A7A803F2969}"/>
              </a:ext>
            </a:extLst>
          </p:cNvPr>
          <p:cNvSpPr txBox="1"/>
          <p:nvPr userDrawn="1"/>
        </p:nvSpPr>
        <p:spPr>
          <a:xfrm>
            <a:off x="7533934" y="3502923"/>
            <a:ext cx="4023360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We Create Quality Professional PPT Presentation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0D064C-A712-41B1-BFEB-D90E1A4EDF59}"/>
              </a:ext>
            </a:extLst>
          </p:cNvPr>
          <p:cNvSpPr txBox="1"/>
          <p:nvPr userDrawn="1"/>
        </p:nvSpPr>
        <p:spPr>
          <a:xfrm>
            <a:off x="8846664" y="6015558"/>
            <a:ext cx="28377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tx1"/>
                </a:solidFill>
                <a:cs typeface="Arial" pitchFamily="34" charset="0"/>
              </a:rPr>
              <a:t>RESTAURANT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7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541123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25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9FE674-D85C-4CFC-8436-F0B3D792B414}"/>
              </a:ext>
            </a:extLst>
          </p:cNvPr>
          <p:cNvGrpSpPr/>
          <p:nvPr userDrawn="1"/>
        </p:nvGrpSpPr>
        <p:grpSpPr>
          <a:xfrm>
            <a:off x="2059487" y="2025719"/>
            <a:ext cx="1756725" cy="2723580"/>
            <a:chOff x="1937089" y="1430968"/>
            <a:chExt cx="1756725" cy="2723580"/>
          </a:xfrm>
        </p:grpSpPr>
        <p:sp>
          <p:nvSpPr>
            <p:cNvPr id="4" name="Graphic 1">
              <a:extLst>
                <a:ext uri="{FF2B5EF4-FFF2-40B4-BE49-F238E27FC236}">
                  <a16:creationId xmlns:a16="http://schemas.microsoft.com/office/drawing/2014/main" id="{C38D6549-32C4-49F5-9672-3A21B3919318}"/>
                </a:ext>
              </a:extLst>
            </p:cNvPr>
            <p:cNvSpPr/>
            <p:nvPr/>
          </p:nvSpPr>
          <p:spPr>
            <a:xfrm>
              <a:off x="1937089" y="1430968"/>
              <a:ext cx="1756725" cy="1699004"/>
            </a:xfrm>
            <a:custGeom>
              <a:avLst/>
              <a:gdLst>
                <a:gd name="connsiteX0" fmla="*/ 2885485 w 2971219"/>
                <a:gd name="connsiteY0" fmla="*/ 602211 h 2873593"/>
                <a:gd name="connsiteX1" fmla="*/ 2333687 w 2971219"/>
                <a:gd name="connsiteY1" fmla="*/ 267312 h 2873593"/>
                <a:gd name="connsiteX2" fmla="*/ 2077313 w 2971219"/>
                <a:gd name="connsiteY2" fmla="*/ 338621 h 2873593"/>
                <a:gd name="connsiteX3" fmla="*/ 2048026 w 2971219"/>
                <a:gd name="connsiteY3" fmla="*/ 354326 h 2873593"/>
                <a:gd name="connsiteX4" fmla="*/ 2015767 w 2971219"/>
                <a:gd name="connsiteY4" fmla="*/ 384463 h 2873593"/>
                <a:gd name="connsiteX5" fmla="*/ 2042083 w 2971219"/>
                <a:gd name="connsiteY5" fmla="*/ 384463 h 2873593"/>
                <a:gd name="connsiteX6" fmla="*/ 2440651 w 2971219"/>
                <a:gd name="connsiteY6" fmla="*/ 552549 h 2873593"/>
                <a:gd name="connsiteX7" fmla="*/ 2448291 w 2971219"/>
                <a:gd name="connsiteY7" fmla="*/ 628952 h 2873593"/>
                <a:gd name="connsiteX8" fmla="*/ 2342601 w 2971219"/>
                <a:gd name="connsiteY8" fmla="*/ 698139 h 2873593"/>
                <a:gd name="connsiteX9" fmla="*/ 2234788 w 2971219"/>
                <a:gd name="connsiteY9" fmla="*/ 684132 h 2873593"/>
                <a:gd name="connsiteX10" fmla="*/ 1970350 w 2971219"/>
                <a:gd name="connsiteY10" fmla="*/ 539815 h 2873593"/>
                <a:gd name="connsiteX11" fmla="*/ 1708033 w 2971219"/>
                <a:gd name="connsiteY11" fmla="*/ 350082 h 2873593"/>
                <a:gd name="connsiteX12" fmla="*/ 1280178 w 2971219"/>
                <a:gd name="connsiteY12" fmla="*/ 101773 h 2873593"/>
                <a:gd name="connsiteX13" fmla="*/ 844258 w 2971219"/>
                <a:gd name="connsiteY13" fmla="*/ 327 h 2873593"/>
                <a:gd name="connsiteX14" fmla="*/ 489834 w 2971219"/>
                <a:gd name="connsiteY14" fmla="*/ 63996 h 2873593"/>
                <a:gd name="connsiteX15" fmla="*/ 59431 w 2971219"/>
                <a:gd name="connsiteY15" fmla="*/ 514772 h 2873593"/>
                <a:gd name="connsiteX16" fmla="*/ 33539 w 2971219"/>
                <a:gd name="connsiteY16" fmla="*/ 999505 h 2873593"/>
                <a:gd name="connsiteX17" fmla="*/ 528035 w 2971219"/>
                <a:gd name="connsiteY17" fmla="*/ 1489757 h 2873593"/>
                <a:gd name="connsiteX18" fmla="*/ 820912 w 2971219"/>
                <a:gd name="connsiteY18" fmla="*/ 1535598 h 2873593"/>
                <a:gd name="connsiteX19" fmla="*/ 833222 w 2971219"/>
                <a:gd name="connsiteY19" fmla="*/ 1544087 h 2873593"/>
                <a:gd name="connsiteX20" fmla="*/ 828977 w 2971219"/>
                <a:gd name="connsiteY20" fmla="*/ 1720663 h 2873593"/>
                <a:gd name="connsiteX21" fmla="*/ 828977 w 2971219"/>
                <a:gd name="connsiteY21" fmla="*/ 1843332 h 2873593"/>
                <a:gd name="connsiteX22" fmla="*/ 832373 w 2971219"/>
                <a:gd name="connsiteY22" fmla="*/ 1842483 h 2873593"/>
                <a:gd name="connsiteX23" fmla="*/ 1172789 w 2971219"/>
                <a:gd name="connsiteY23" fmla="*/ 1740188 h 2873593"/>
                <a:gd name="connsiteX24" fmla="*/ 1456329 w 2971219"/>
                <a:gd name="connsiteY24" fmla="*/ 1731274 h 2873593"/>
                <a:gd name="connsiteX25" fmla="*/ 1744961 w 2971219"/>
                <a:gd name="connsiteY25" fmla="*/ 1778814 h 2873593"/>
                <a:gd name="connsiteX26" fmla="*/ 2103630 w 2971219"/>
                <a:gd name="connsiteY26" fmla="*/ 1831022 h 2873593"/>
                <a:gd name="connsiteX27" fmla="*/ 2123155 w 2971219"/>
                <a:gd name="connsiteY27" fmla="*/ 1849699 h 2873593"/>
                <a:gd name="connsiteX28" fmla="*/ 2057788 w 2971219"/>
                <a:gd name="connsiteY28" fmla="*/ 2387914 h 2873593"/>
                <a:gd name="connsiteX29" fmla="*/ 2042508 w 2971219"/>
                <a:gd name="connsiteY29" fmla="*/ 2393007 h 2873593"/>
                <a:gd name="connsiteX30" fmla="*/ 1887155 w 2971219"/>
                <a:gd name="connsiteY30" fmla="*/ 2266518 h 2873593"/>
                <a:gd name="connsiteX31" fmla="*/ 1681292 w 2971219"/>
                <a:gd name="connsiteY31" fmla="*/ 2241900 h 2873593"/>
                <a:gd name="connsiteX32" fmla="*/ 1544192 w 2971219"/>
                <a:gd name="connsiteY32" fmla="*/ 2345468 h 2873593"/>
                <a:gd name="connsiteX33" fmla="*/ 1448688 w 2971219"/>
                <a:gd name="connsiteY33" fmla="*/ 2256331 h 2873593"/>
                <a:gd name="connsiteX34" fmla="*/ 1212689 w 2971219"/>
                <a:gd name="connsiteY34" fmla="*/ 2257605 h 2873593"/>
                <a:gd name="connsiteX35" fmla="*/ 1008524 w 2971219"/>
                <a:gd name="connsiteY35" fmla="*/ 2416353 h 2873593"/>
                <a:gd name="connsiteX36" fmla="*/ 987725 w 2971219"/>
                <a:gd name="connsiteY36" fmla="*/ 2431633 h 2873593"/>
                <a:gd name="connsiteX37" fmla="*/ 788229 w 2971219"/>
                <a:gd name="connsiteY37" fmla="*/ 2255058 h 2873593"/>
                <a:gd name="connsiteX38" fmla="*/ 610380 w 2971219"/>
                <a:gd name="connsiteY38" fmla="*/ 2334007 h 2873593"/>
                <a:gd name="connsiteX39" fmla="*/ 492805 w 2971219"/>
                <a:gd name="connsiteY39" fmla="*/ 2486813 h 2873593"/>
                <a:gd name="connsiteX40" fmla="*/ 534402 w 2971219"/>
                <a:gd name="connsiteY40" fmla="*/ 2685885 h 2873593"/>
                <a:gd name="connsiteX41" fmla="*/ 700790 w 2971219"/>
                <a:gd name="connsiteY41" fmla="*/ 2731726 h 2873593"/>
                <a:gd name="connsiteX42" fmla="*/ 851049 w 2971219"/>
                <a:gd name="connsiteY42" fmla="*/ 2678244 h 2873593"/>
                <a:gd name="connsiteX43" fmla="*/ 953344 w 2971219"/>
                <a:gd name="connsiteY43" fmla="*/ 2631978 h 2873593"/>
                <a:gd name="connsiteX44" fmla="*/ 1047574 w 2971219"/>
                <a:gd name="connsiteY44" fmla="*/ 2660417 h 2873593"/>
                <a:gd name="connsiteX45" fmla="*/ 1179156 w 2971219"/>
                <a:gd name="connsiteY45" fmla="*/ 2784359 h 2873593"/>
                <a:gd name="connsiteX46" fmla="*/ 1665163 w 2971219"/>
                <a:gd name="connsiteY46" fmla="*/ 2856093 h 2873593"/>
                <a:gd name="connsiteX47" fmla="*/ 2038688 w 2971219"/>
                <a:gd name="connsiteY47" fmla="*/ 2630280 h 2873593"/>
                <a:gd name="connsiteX48" fmla="*/ 2097688 w 2971219"/>
                <a:gd name="connsiteY48" fmla="*/ 2616698 h 2873593"/>
                <a:gd name="connsiteX49" fmla="*/ 2139285 w 2971219"/>
                <a:gd name="connsiteY49" fmla="*/ 2647259 h 2873593"/>
                <a:gd name="connsiteX50" fmla="*/ 2235637 w 2971219"/>
                <a:gd name="connsiteY50" fmla="*/ 2702439 h 2873593"/>
                <a:gd name="connsiteX51" fmla="*/ 2432586 w 2971219"/>
                <a:gd name="connsiteY51" fmla="*/ 2741489 h 2873593"/>
                <a:gd name="connsiteX52" fmla="*/ 2603219 w 2971219"/>
                <a:gd name="connsiteY52" fmla="*/ 2615424 h 2873593"/>
                <a:gd name="connsiteX53" fmla="*/ 2522148 w 2971219"/>
                <a:gd name="connsiteY53" fmla="*/ 2373907 h 2873593"/>
                <a:gd name="connsiteX54" fmla="*/ 2230544 w 2971219"/>
                <a:gd name="connsiteY54" fmla="*/ 2332734 h 2873593"/>
                <a:gd name="connsiteX55" fmla="*/ 2386320 w 2971219"/>
                <a:gd name="connsiteY55" fmla="*/ 2363720 h 2873593"/>
                <a:gd name="connsiteX56" fmla="*/ 2472486 w 2971219"/>
                <a:gd name="connsiteY56" fmla="*/ 2430360 h 2873593"/>
                <a:gd name="connsiteX57" fmla="*/ 2505593 w 2971219"/>
                <a:gd name="connsiteY57" fmla="*/ 2547935 h 2873593"/>
                <a:gd name="connsiteX58" fmla="*/ 2438529 w 2971219"/>
                <a:gd name="connsiteY58" fmla="*/ 2607784 h 2873593"/>
                <a:gd name="connsiteX59" fmla="*/ 2392263 w 2971219"/>
                <a:gd name="connsiteY59" fmla="*/ 2605662 h 2873593"/>
                <a:gd name="connsiteX60" fmla="*/ 2133342 w 2971219"/>
                <a:gd name="connsiteY60" fmla="*/ 2457525 h 2873593"/>
                <a:gd name="connsiteX61" fmla="*/ 2129947 w 2971219"/>
                <a:gd name="connsiteY61" fmla="*/ 2440122 h 2873593"/>
                <a:gd name="connsiteX62" fmla="*/ 2196587 w 2971219"/>
                <a:gd name="connsiteY62" fmla="*/ 2033065 h 2873593"/>
                <a:gd name="connsiteX63" fmla="*/ 2205500 w 2971219"/>
                <a:gd name="connsiteY63" fmla="*/ 1867950 h 2873593"/>
                <a:gd name="connsiteX64" fmla="*/ 2284450 w 2971219"/>
                <a:gd name="connsiteY64" fmla="*/ 1738490 h 2873593"/>
                <a:gd name="connsiteX65" fmla="*/ 2328169 w 2971219"/>
                <a:gd name="connsiteY65" fmla="*/ 1645109 h 2873593"/>
                <a:gd name="connsiteX66" fmla="*/ 2272141 w 2971219"/>
                <a:gd name="connsiteY66" fmla="*/ 1575073 h 2873593"/>
                <a:gd name="connsiteX67" fmla="*/ 2157536 w 2971219"/>
                <a:gd name="connsiteY67" fmla="*/ 1663361 h 2873593"/>
                <a:gd name="connsiteX68" fmla="*/ 2081983 w 2971219"/>
                <a:gd name="connsiteY68" fmla="*/ 1765656 h 2873593"/>
                <a:gd name="connsiteX69" fmla="*/ 1975019 w 2971219"/>
                <a:gd name="connsiteY69" fmla="*/ 1766504 h 2873593"/>
                <a:gd name="connsiteX70" fmla="*/ 1752177 w 2971219"/>
                <a:gd name="connsiteY70" fmla="*/ 1705382 h 2873593"/>
                <a:gd name="connsiteX71" fmla="*/ 1302250 w 2971219"/>
                <a:gd name="connsiteY71" fmla="*/ 1617519 h 2873593"/>
                <a:gd name="connsiteX72" fmla="*/ 970322 w 2971219"/>
                <a:gd name="connsiteY72" fmla="*/ 1671850 h 2873593"/>
                <a:gd name="connsiteX73" fmla="*/ 950373 w 2971219"/>
                <a:gd name="connsiteY73" fmla="*/ 1664210 h 2873593"/>
                <a:gd name="connsiteX74" fmla="*/ 947826 w 2971219"/>
                <a:gd name="connsiteY74" fmla="*/ 1585685 h 2873593"/>
                <a:gd name="connsiteX75" fmla="*/ 992394 w 2971219"/>
                <a:gd name="connsiteY75" fmla="*/ 1488908 h 2873593"/>
                <a:gd name="connsiteX76" fmla="*/ 1223725 w 2971219"/>
                <a:gd name="connsiteY76" fmla="*/ 1374728 h 2873593"/>
                <a:gd name="connsiteX77" fmla="*/ 1207171 w 2971219"/>
                <a:gd name="connsiteY77" fmla="*/ 1359447 h 2873593"/>
                <a:gd name="connsiteX78" fmla="*/ 980934 w 2971219"/>
                <a:gd name="connsiteY78" fmla="*/ 1439670 h 2873593"/>
                <a:gd name="connsiteX79" fmla="*/ 935941 w 2971219"/>
                <a:gd name="connsiteY79" fmla="*/ 1411656 h 2873593"/>
                <a:gd name="connsiteX80" fmla="*/ 881610 w 2971219"/>
                <a:gd name="connsiteY80" fmla="*/ 1016059 h 2873593"/>
                <a:gd name="connsiteX81" fmla="*/ 889250 w 2971219"/>
                <a:gd name="connsiteY81" fmla="*/ 1004599 h 2873593"/>
                <a:gd name="connsiteX82" fmla="*/ 1030595 w 2971219"/>
                <a:gd name="connsiteY82" fmla="*/ 982103 h 2873593"/>
                <a:gd name="connsiteX83" fmla="*/ 1670681 w 2971219"/>
                <a:gd name="connsiteY83" fmla="*/ 1216829 h 2873593"/>
                <a:gd name="connsiteX84" fmla="*/ 2008127 w 2971219"/>
                <a:gd name="connsiteY84" fmla="*/ 1354778 h 2873593"/>
                <a:gd name="connsiteX85" fmla="*/ 2478004 w 2971219"/>
                <a:gd name="connsiteY85" fmla="*/ 1456649 h 2873593"/>
                <a:gd name="connsiteX86" fmla="*/ 2755600 w 2971219"/>
                <a:gd name="connsiteY86" fmla="*/ 1364541 h 2873593"/>
                <a:gd name="connsiteX87" fmla="*/ 2885485 w 2971219"/>
                <a:gd name="connsiteY87" fmla="*/ 602211 h 2873593"/>
                <a:gd name="connsiteX88" fmla="*/ 899013 w 2971219"/>
                <a:gd name="connsiteY88" fmla="*/ 2515252 h 2873593"/>
                <a:gd name="connsiteX89" fmla="*/ 834071 w 2971219"/>
                <a:gd name="connsiteY89" fmla="*/ 2575950 h 2873593"/>
                <a:gd name="connsiteX90" fmla="*/ 739416 w 2971219"/>
                <a:gd name="connsiteY90" fmla="*/ 2623914 h 2873593"/>
                <a:gd name="connsiteX91" fmla="*/ 655373 w 2971219"/>
                <a:gd name="connsiteY91" fmla="*/ 2643014 h 2873593"/>
                <a:gd name="connsiteX92" fmla="*/ 581092 w 2971219"/>
                <a:gd name="connsiteY92" fmla="*/ 2510583 h 2873593"/>
                <a:gd name="connsiteX93" fmla="*/ 647308 w 2971219"/>
                <a:gd name="connsiteY93" fmla="*/ 2407439 h 2873593"/>
                <a:gd name="connsiteX94" fmla="*/ 780589 w 2971219"/>
                <a:gd name="connsiteY94" fmla="*/ 2339525 h 2873593"/>
                <a:gd name="connsiteX95" fmla="*/ 865905 w 2971219"/>
                <a:gd name="connsiteY95" fmla="*/ 2349712 h 2873593"/>
                <a:gd name="connsiteX96" fmla="*/ 918538 w 2971219"/>
                <a:gd name="connsiteY96" fmla="*/ 2458374 h 2873593"/>
                <a:gd name="connsiteX97" fmla="*/ 899013 w 2971219"/>
                <a:gd name="connsiteY97" fmla="*/ 2515252 h 2873593"/>
                <a:gd name="connsiteX98" fmla="*/ 1958040 w 2971219"/>
                <a:gd name="connsiteY98" fmla="*/ 2570431 h 2873593"/>
                <a:gd name="connsiteX99" fmla="*/ 1940637 w 2971219"/>
                <a:gd name="connsiteY99" fmla="*/ 2600568 h 2873593"/>
                <a:gd name="connsiteX100" fmla="*/ 1627810 w 2971219"/>
                <a:gd name="connsiteY100" fmla="*/ 2761014 h 2873593"/>
                <a:gd name="connsiteX101" fmla="*/ 1154113 w 2971219"/>
                <a:gd name="connsiteY101" fmla="*/ 2652777 h 2873593"/>
                <a:gd name="connsiteX102" fmla="*/ 1092991 w 2971219"/>
                <a:gd name="connsiteY102" fmla="*/ 2598446 h 2873593"/>
                <a:gd name="connsiteX103" fmla="*/ 1090869 w 2971219"/>
                <a:gd name="connsiteY103" fmla="*/ 2564913 h 2873593"/>
                <a:gd name="connsiteX104" fmla="*/ 1115487 w 2971219"/>
                <a:gd name="connsiteY104" fmla="*/ 2544964 h 2873593"/>
                <a:gd name="connsiteX105" fmla="*/ 1460573 w 2971219"/>
                <a:gd name="connsiteY105" fmla="*/ 2416777 h 2873593"/>
                <a:gd name="connsiteX106" fmla="*/ 1501322 w 2971219"/>
                <a:gd name="connsiteY106" fmla="*/ 2414230 h 2873593"/>
                <a:gd name="connsiteX107" fmla="*/ 1542494 w 2971219"/>
                <a:gd name="connsiteY107" fmla="*/ 2414230 h 2873593"/>
                <a:gd name="connsiteX108" fmla="*/ 1942760 w 2971219"/>
                <a:gd name="connsiteY108" fmla="*/ 2533928 h 2873593"/>
                <a:gd name="connsiteX109" fmla="*/ 1958040 w 2971219"/>
                <a:gd name="connsiteY109" fmla="*/ 2570431 h 2873593"/>
                <a:gd name="connsiteX110" fmla="*/ 2487766 w 2971219"/>
                <a:gd name="connsiteY110" fmla="*/ 1322944 h 2873593"/>
                <a:gd name="connsiteX111" fmla="*/ 2202105 w 2971219"/>
                <a:gd name="connsiteY111" fmla="*/ 1286440 h 2873593"/>
                <a:gd name="connsiteX112" fmla="*/ 1796745 w 2971219"/>
                <a:gd name="connsiteY112" fmla="*/ 1154009 h 2873593"/>
                <a:gd name="connsiteX113" fmla="*/ 1114214 w 2971219"/>
                <a:gd name="connsiteY113" fmla="*/ 935412 h 2873593"/>
                <a:gd name="connsiteX114" fmla="*/ 921509 w 2971219"/>
                <a:gd name="connsiteY114" fmla="*/ 919707 h 2873593"/>
                <a:gd name="connsiteX115" fmla="*/ 764884 w 2971219"/>
                <a:gd name="connsiteY115" fmla="*/ 817412 h 2873593"/>
                <a:gd name="connsiteX116" fmla="*/ 669805 w 2971219"/>
                <a:gd name="connsiteY116" fmla="*/ 780060 h 2873593"/>
                <a:gd name="connsiteX117" fmla="*/ 595100 w 2971219"/>
                <a:gd name="connsiteY117" fmla="*/ 842880 h 2873593"/>
                <a:gd name="connsiteX118" fmla="*/ 701215 w 2971219"/>
                <a:gd name="connsiteY118" fmla="*/ 962577 h 2873593"/>
                <a:gd name="connsiteX119" fmla="*/ 766157 w 2971219"/>
                <a:gd name="connsiteY119" fmla="*/ 986772 h 2873593"/>
                <a:gd name="connsiteX120" fmla="*/ 809876 w 2971219"/>
                <a:gd name="connsiteY120" fmla="*/ 1087369 h 2873593"/>
                <a:gd name="connsiteX121" fmla="*/ 833222 w 2971219"/>
                <a:gd name="connsiteY121" fmla="*/ 1455800 h 2873593"/>
                <a:gd name="connsiteX122" fmla="*/ 817092 w 2971219"/>
                <a:gd name="connsiteY122" fmla="*/ 1471929 h 2873593"/>
                <a:gd name="connsiteX123" fmla="*/ 426165 w 2971219"/>
                <a:gd name="connsiteY123" fmla="*/ 1302994 h 2873593"/>
                <a:gd name="connsiteX124" fmla="*/ 195683 w 2971219"/>
                <a:gd name="connsiteY124" fmla="*/ 953239 h 2873593"/>
                <a:gd name="connsiteX125" fmla="*/ 251287 w 2971219"/>
                <a:gd name="connsiteY125" fmla="*/ 521564 h 2873593"/>
                <a:gd name="connsiteX126" fmla="*/ 684236 w 2971219"/>
                <a:gd name="connsiteY126" fmla="*/ 165866 h 2873593"/>
                <a:gd name="connsiteX127" fmla="*/ 983905 w 2971219"/>
                <a:gd name="connsiteY127" fmla="*/ 156953 h 2873593"/>
                <a:gd name="connsiteX128" fmla="*/ 1495379 w 2971219"/>
                <a:gd name="connsiteY128" fmla="*/ 359844 h 2873593"/>
                <a:gd name="connsiteX129" fmla="*/ 1873573 w 2971219"/>
                <a:gd name="connsiteY129" fmla="*/ 582686 h 2873593"/>
                <a:gd name="connsiteX130" fmla="*/ 2137587 w 2971219"/>
                <a:gd name="connsiteY130" fmla="*/ 729973 h 2873593"/>
                <a:gd name="connsiteX131" fmla="*/ 2337083 w 2971219"/>
                <a:gd name="connsiteY131" fmla="*/ 763930 h 2873593"/>
                <a:gd name="connsiteX132" fmla="*/ 2481399 w 2971219"/>
                <a:gd name="connsiteY132" fmla="*/ 700261 h 2873593"/>
                <a:gd name="connsiteX133" fmla="*/ 2479277 w 2971219"/>
                <a:gd name="connsiteY133" fmla="*/ 502887 h 2873593"/>
                <a:gd name="connsiteX134" fmla="*/ 2175788 w 2971219"/>
                <a:gd name="connsiteY134" fmla="*/ 350506 h 2873593"/>
                <a:gd name="connsiteX135" fmla="*/ 2177062 w 2971219"/>
                <a:gd name="connsiteY135" fmla="*/ 342017 h 2873593"/>
                <a:gd name="connsiteX136" fmla="*/ 2655428 w 2971219"/>
                <a:gd name="connsiteY136" fmla="*/ 445585 h 2873593"/>
                <a:gd name="connsiteX137" fmla="*/ 2861291 w 2971219"/>
                <a:gd name="connsiteY137" fmla="*/ 774542 h 2873593"/>
                <a:gd name="connsiteX138" fmla="*/ 2487766 w 2971219"/>
                <a:gd name="connsiteY138" fmla="*/ 1322944 h 2873593"/>
                <a:gd name="connsiteX139" fmla="*/ 758092 w 2971219"/>
                <a:gd name="connsiteY139" fmla="*/ 919283 h 2873593"/>
                <a:gd name="connsiteX140" fmla="*/ 674898 w 2971219"/>
                <a:gd name="connsiteY140" fmla="*/ 891693 h 2873593"/>
                <a:gd name="connsiteX141" fmla="*/ 660042 w 2971219"/>
                <a:gd name="connsiteY141" fmla="*/ 856462 h 2873593"/>
                <a:gd name="connsiteX142" fmla="*/ 682538 w 2971219"/>
                <a:gd name="connsiteY142" fmla="*/ 839060 h 2873593"/>
                <a:gd name="connsiteX143" fmla="*/ 758092 w 2971219"/>
                <a:gd name="connsiteY143" fmla="*/ 919283 h 28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971219" h="2873593">
                  <a:moveTo>
                    <a:pt x="2885485" y="602211"/>
                  </a:moveTo>
                  <a:cubicBezTo>
                    <a:pt x="2765363" y="381492"/>
                    <a:pt x="2543795" y="252456"/>
                    <a:pt x="2333687" y="267312"/>
                  </a:cubicBezTo>
                  <a:cubicBezTo>
                    <a:pt x="2230968" y="274528"/>
                    <a:pt x="2175788" y="291082"/>
                    <a:pt x="2077313" y="338621"/>
                  </a:cubicBezTo>
                  <a:cubicBezTo>
                    <a:pt x="2067126" y="343290"/>
                    <a:pt x="2056515" y="346686"/>
                    <a:pt x="2048026" y="354326"/>
                  </a:cubicBezTo>
                  <a:cubicBezTo>
                    <a:pt x="2037414" y="363664"/>
                    <a:pt x="2012371" y="370880"/>
                    <a:pt x="2015767" y="384463"/>
                  </a:cubicBezTo>
                  <a:cubicBezTo>
                    <a:pt x="2019163" y="398470"/>
                    <a:pt x="2028076" y="386161"/>
                    <a:pt x="2042083" y="384463"/>
                  </a:cubicBezTo>
                  <a:cubicBezTo>
                    <a:pt x="2294637" y="355175"/>
                    <a:pt x="2417730" y="507556"/>
                    <a:pt x="2440651" y="552549"/>
                  </a:cubicBezTo>
                  <a:cubicBezTo>
                    <a:pt x="2454658" y="580139"/>
                    <a:pt x="2452112" y="605182"/>
                    <a:pt x="2448291" y="628952"/>
                  </a:cubicBezTo>
                  <a:cubicBezTo>
                    <a:pt x="2441076" y="671398"/>
                    <a:pt x="2388443" y="691772"/>
                    <a:pt x="2342601" y="698139"/>
                  </a:cubicBezTo>
                  <a:cubicBezTo>
                    <a:pt x="2305248" y="703657"/>
                    <a:pt x="2269594" y="695592"/>
                    <a:pt x="2234788" y="684132"/>
                  </a:cubicBezTo>
                  <a:cubicBezTo>
                    <a:pt x="2138011" y="652297"/>
                    <a:pt x="2052270" y="599240"/>
                    <a:pt x="1970350" y="539815"/>
                  </a:cubicBezTo>
                  <a:cubicBezTo>
                    <a:pt x="1880364" y="474449"/>
                    <a:pt x="1796321" y="417995"/>
                    <a:pt x="1708033" y="350082"/>
                  </a:cubicBezTo>
                  <a:cubicBezTo>
                    <a:pt x="1573904" y="247362"/>
                    <a:pt x="1434681" y="168837"/>
                    <a:pt x="1280178" y="101773"/>
                  </a:cubicBezTo>
                  <a:cubicBezTo>
                    <a:pt x="1140955" y="41075"/>
                    <a:pt x="996214" y="4147"/>
                    <a:pt x="844258" y="327"/>
                  </a:cubicBezTo>
                  <a:cubicBezTo>
                    <a:pt x="722013" y="-2644"/>
                    <a:pt x="602740" y="14334"/>
                    <a:pt x="489834" y="63996"/>
                  </a:cubicBezTo>
                  <a:cubicBezTo>
                    <a:pt x="293309" y="149737"/>
                    <a:pt x="140928" y="318247"/>
                    <a:pt x="59431" y="514772"/>
                  </a:cubicBezTo>
                  <a:cubicBezTo>
                    <a:pt x="-6360" y="672671"/>
                    <a:pt x="-21216" y="836088"/>
                    <a:pt x="33539" y="999505"/>
                  </a:cubicBezTo>
                  <a:cubicBezTo>
                    <a:pt x="112913" y="1236354"/>
                    <a:pt x="295006" y="1407411"/>
                    <a:pt x="528035" y="1489757"/>
                  </a:cubicBezTo>
                  <a:cubicBezTo>
                    <a:pt x="622690" y="1523289"/>
                    <a:pt x="721164" y="1549605"/>
                    <a:pt x="820912" y="1535598"/>
                  </a:cubicBezTo>
                  <a:cubicBezTo>
                    <a:pt x="827704" y="1534749"/>
                    <a:pt x="833646" y="1532203"/>
                    <a:pt x="833222" y="1544087"/>
                  </a:cubicBezTo>
                  <a:cubicBezTo>
                    <a:pt x="831524" y="1608605"/>
                    <a:pt x="829826" y="1656145"/>
                    <a:pt x="828977" y="1720663"/>
                  </a:cubicBezTo>
                  <a:cubicBezTo>
                    <a:pt x="828553" y="1761411"/>
                    <a:pt x="828977" y="1802159"/>
                    <a:pt x="828977" y="1843332"/>
                  </a:cubicBezTo>
                  <a:cubicBezTo>
                    <a:pt x="829826" y="1842907"/>
                    <a:pt x="831099" y="1842907"/>
                    <a:pt x="832373" y="1842483"/>
                  </a:cubicBezTo>
                  <a:cubicBezTo>
                    <a:pt x="941034" y="1791972"/>
                    <a:pt x="1054365" y="1758015"/>
                    <a:pt x="1172789" y="1740188"/>
                  </a:cubicBezTo>
                  <a:cubicBezTo>
                    <a:pt x="1267020" y="1726181"/>
                    <a:pt x="1361250" y="1722785"/>
                    <a:pt x="1456329" y="1731274"/>
                  </a:cubicBezTo>
                  <a:cubicBezTo>
                    <a:pt x="1553530" y="1739763"/>
                    <a:pt x="1649458" y="1758864"/>
                    <a:pt x="1744961" y="1778814"/>
                  </a:cubicBezTo>
                  <a:cubicBezTo>
                    <a:pt x="1863386" y="1803008"/>
                    <a:pt x="1981810" y="1828051"/>
                    <a:pt x="2103630" y="1831022"/>
                  </a:cubicBezTo>
                  <a:cubicBezTo>
                    <a:pt x="2117637" y="1831447"/>
                    <a:pt x="2122306" y="1835691"/>
                    <a:pt x="2123155" y="1849699"/>
                  </a:cubicBezTo>
                  <a:cubicBezTo>
                    <a:pt x="2137162" y="2033490"/>
                    <a:pt x="2116364" y="2213036"/>
                    <a:pt x="2057788" y="2387914"/>
                  </a:cubicBezTo>
                  <a:cubicBezTo>
                    <a:pt x="2053968" y="2398950"/>
                    <a:pt x="2050997" y="2398525"/>
                    <a:pt x="2042508" y="2393007"/>
                  </a:cubicBezTo>
                  <a:cubicBezTo>
                    <a:pt x="1992421" y="2362022"/>
                    <a:pt x="1941911" y="2289439"/>
                    <a:pt x="1887155" y="2266518"/>
                  </a:cubicBezTo>
                  <a:cubicBezTo>
                    <a:pt x="1820940" y="2238928"/>
                    <a:pt x="1752602" y="2226619"/>
                    <a:pt x="1681292" y="2241900"/>
                  </a:cubicBezTo>
                  <a:cubicBezTo>
                    <a:pt x="1625688" y="2254209"/>
                    <a:pt x="1578573" y="2297079"/>
                    <a:pt x="1544192" y="2345468"/>
                  </a:cubicBezTo>
                  <a:cubicBezTo>
                    <a:pt x="1518300" y="2311936"/>
                    <a:pt x="1486890" y="2271187"/>
                    <a:pt x="1448688" y="2256331"/>
                  </a:cubicBezTo>
                  <a:cubicBezTo>
                    <a:pt x="1369739" y="2225770"/>
                    <a:pt x="1291214" y="2229166"/>
                    <a:pt x="1212689" y="2257605"/>
                  </a:cubicBezTo>
                  <a:cubicBezTo>
                    <a:pt x="1137984" y="2284346"/>
                    <a:pt x="1072617" y="2370511"/>
                    <a:pt x="1008524" y="2416353"/>
                  </a:cubicBezTo>
                  <a:cubicBezTo>
                    <a:pt x="997912" y="2423993"/>
                    <a:pt x="998761" y="2423568"/>
                    <a:pt x="987725" y="2431633"/>
                  </a:cubicBezTo>
                  <a:cubicBezTo>
                    <a:pt x="947826" y="2264820"/>
                    <a:pt x="883732" y="2246993"/>
                    <a:pt x="788229" y="2255058"/>
                  </a:cubicBezTo>
                  <a:cubicBezTo>
                    <a:pt x="720315" y="2260576"/>
                    <a:pt x="662589" y="2291986"/>
                    <a:pt x="610380" y="2334007"/>
                  </a:cubicBezTo>
                  <a:cubicBezTo>
                    <a:pt x="566661" y="2369238"/>
                    <a:pt x="509359" y="2432058"/>
                    <a:pt x="492805" y="2486813"/>
                  </a:cubicBezTo>
                  <a:cubicBezTo>
                    <a:pt x="470308" y="2560245"/>
                    <a:pt x="477100" y="2629856"/>
                    <a:pt x="534402" y="2685885"/>
                  </a:cubicBezTo>
                  <a:cubicBezTo>
                    <a:pt x="580668" y="2731302"/>
                    <a:pt x="639243" y="2738518"/>
                    <a:pt x="700790" y="2731726"/>
                  </a:cubicBezTo>
                  <a:cubicBezTo>
                    <a:pt x="754697" y="2725359"/>
                    <a:pt x="804358" y="2706259"/>
                    <a:pt x="851049" y="2678244"/>
                  </a:cubicBezTo>
                  <a:cubicBezTo>
                    <a:pt x="883308" y="2659144"/>
                    <a:pt x="916416" y="2641316"/>
                    <a:pt x="953344" y="2631978"/>
                  </a:cubicBezTo>
                  <a:cubicBezTo>
                    <a:pt x="990272" y="2622640"/>
                    <a:pt x="1022531" y="2627309"/>
                    <a:pt x="1047574" y="2660417"/>
                  </a:cubicBezTo>
                  <a:cubicBezTo>
                    <a:pt x="1084077" y="2709230"/>
                    <a:pt x="1128646" y="2750403"/>
                    <a:pt x="1179156" y="2784359"/>
                  </a:cubicBezTo>
                  <a:cubicBezTo>
                    <a:pt x="1327717" y="2884107"/>
                    <a:pt x="1489437" y="2896417"/>
                    <a:pt x="1665163" y="2856093"/>
                  </a:cubicBezTo>
                  <a:cubicBezTo>
                    <a:pt x="1821364" y="2820438"/>
                    <a:pt x="1946155" y="2761014"/>
                    <a:pt x="2038688" y="2630280"/>
                  </a:cubicBezTo>
                  <a:cubicBezTo>
                    <a:pt x="2055242" y="2606511"/>
                    <a:pt x="2073069" y="2600568"/>
                    <a:pt x="2097688" y="2616698"/>
                  </a:cubicBezTo>
                  <a:cubicBezTo>
                    <a:pt x="2110421" y="2625187"/>
                    <a:pt x="2126126" y="2639619"/>
                    <a:pt x="2139285" y="2647259"/>
                  </a:cubicBezTo>
                  <a:cubicBezTo>
                    <a:pt x="2171119" y="2666360"/>
                    <a:pt x="2202529" y="2685460"/>
                    <a:pt x="2235637" y="2702439"/>
                  </a:cubicBezTo>
                  <a:cubicBezTo>
                    <a:pt x="2292515" y="2731302"/>
                    <a:pt x="2367220" y="2738942"/>
                    <a:pt x="2432586" y="2741489"/>
                  </a:cubicBezTo>
                  <a:cubicBezTo>
                    <a:pt x="2513658" y="2744460"/>
                    <a:pt x="2578601" y="2692676"/>
                    <a:pt x="2603219" y="2615424"/>
                  </a:cubicBezTo>
                  <a:cubicBezTo>
                    <a:pt x="2631658" y="2527137"/>
                    <a:pt x="2594306" y="2434180"/>
                    <a:pt x="2522148" y="2373907"/>
                  </a:cubicBezTo>
                  <a:cubicBezTo>
                    <a:pt x="2439802" y="2305144"/>
                    <a:pt x="2358730" y="2284770"/>
                    <a:pt x="2230544" y="2332734"/>
                  </a:cubicBezTo>
                  <a:cubicBezTo>
                    <a:pt x="2319680" y="2329763"/>
                    <a:pt x="2340903" y="2338252"/>
                    <a:pt x="2386320" y="2363720"/>
                  </a:cubicBezTo>
                  <a:cubicBezTo>
                    <a:pt x="2417730" y="2381547"/>
                    <a:pt x="2447442" y="2403619"/>
                    <a:pt x="2472486" y="2430360"/>
                  </a:cubicBezTo>
                  <a:cubicBezTo>
                    <a:pt x="2511960" y="2471957"/>
                    <a:pt x="2510263" y="2505489"/>
                    <a:pt x="2505593" y="2547935"/>
                  </a:cubicBezTo>
                  <a:cubicBezTo>
                    <a:pt x="2501774" y="2584439"/>
                    <a:pt x="2471212" y="2602691"/>
                    <a:pt x="2438529" y="2607784"/>
                  </a:cubicBezTo>
                  <a:cubicBezTo>
                    <a:pt x="2422824" y="2610331"/>
                    <a:pt x="2407543" y="2609057"/>
                    <a:pt x="2392263" y="2605662"/>
                  </a:cubicBezTo>
                  <a:cubicBezTo>
                    <a:pt x="2294213" y="2581043"/>
                    <a:pt x="2208472" y="2525014"/>
                    <a:pt x="2133342" y="2457525"/>
                  </a:cubicBezTo>
                  <a:cubicBezTo>
                    <a:pt x="2126551" y="2451583"/>
                    <a:pt x="2127400" y="2446914"/>
                    <a:pt x="2129947" y="2440122"/>
                  </a:cubicBezTo>
                  <a:cubicBezTo>
                    <a:pt x="2177486" y="2312784"/>
                    <a:pt x="2199133" y="2168892"/>
                    <a:pt x="2196587" y="2033065"/>
                  </a:cubicBezTo>
                  <a:cubicBezTo>
                    <a:pt x="2195738" y="1977885"/>
                    <a:pt x="2194889" y="1922706"/>
                    <a:pt x="2205500" y="1867950"/>
                  </a:cubicBezTo>
                  <a:cubicBezTo>
                    <a:pt x="2216112" y="1815317"/>
                    <a:pt x="2236061" y="1767353"/>
                    <a:pt x="2284450" y="1738490"/>
                  </a:cubicBezTo>
                  <a:cubicBezTo>
                    <a:pt x="2320529" y="1716843"/>
                    <a:pt x="2331990" y="1684584"/>
                    <a:pt x="2328169" y="1645109"/>
                  </a:cubicBezTo>
                  <a:cubicBezTo>
                    <a:pt x="2324774" y="1611152"/>
                    <a:pt x="2301428" y="1583138"/>
                    <a:pt x="2272141" y="1575073"/>
                  </a:cubicBezTo>
                  <a:cubicBezTo>
                    <a:pt x="2217810" y="1560641"/>
                    <a:pt x="2157536" y="1606483"/>
                    <a:pt x="2157536" y="1663361"/>
                  </a:cubicBezTo>
                  <a:cubicBezTo>
                    <a:pt x="2157536" y="1713871"/>
                    <a:pt x="2130371" y="1750375"/>
                    <a:pt x="2081983" y="1765656"/>
                  </a:cubicBezTo>
                  <a:cubicBezTo>
                    <a:pt x="2046328" y="1776692"/>
                    <a:pt x="2010673" y="1774994"/>
                    <a:pt x="1975019" y="1766504"/>
                  </a:cubicBezTo>
                  <a:cubicBezTo>
                    <a:pt x="1899889" y="1749102"/>
                    <a:pt x="1826458" y="1725756"/>
                    <a:pt x="1752177" y="1705382"/>
                  </a:cubicBezTo>
                  <a:cubicBezTo>
                    <a:pt x="1604465" y="1664634"/>
                    <a:pt x="1456329" y="1625584"/>
                    <a:pt x="1302250" y="1617519"/>
                  </a:cubicBezTo>
                  <a:cubicBezTo>
                    <a:pt x="1191466" y="1611577"/>
                    <a:pt x="1074315" y="1631526"/>
                    <a:pt x="970322" y="1671850"/>
                  </a:cubicBezTo>
                  <a:cubicBezTo>
                    <a:pt x="959286" y="1676094"/>
                    <a:pt x="951221" y="1674821"/>
                    <a:pt x="950373" y="1664210"/>
                  </a:cubicBezTo>
                  <a:cubicBezTo>
                    <a:pt x="948250" y="1634922"/>
                    <a:pt x="950373" y="1616246"/>
                    <a:pt x="947826" y="1585685"/>
                  </a:cubicBezTo>
                  <a:cubicBezTo>
                    <a:pt x="942308" y="1524562"/>
                    <a:pt x="930423" y="1507584"/>
                    <a:pt x="992394" y="1488908"/>
                  </a:cubicBezTo>
                  <a:cubicBezTo>
                    <a:pt x="1011919" y="1482965"/>
                    <a:pt x="1218631" y="1400196"/>
                    <a:pt x="1223725" y="1374728"/>
                  </a:cubicBezTo>
                  <a:cubicBezTo>
                    <a:pt x="1226696" y="1358599"/>
                    <a:pt x="1222451" y="1355627"/>
                    <a:pt x="1207171" y="1359447"/>
                  </a:cubicBezTo>
                  <a:cubicBezTo>
                    <a:pt x="1148595" y="1374728"/>
                    <a:pt x="1039509" y="1427785"/>
                    <a:pt x="980934" y="1439670"/>
                  </a:cubicBezTo>
                  <a:cubicBezTo>
                    <a:pt x="932121" y="1449433"/>
                    <a:pt x="941034" y="1438821"/>
                    <a:pt x="935941" y="1411656"/>
                  </a:cubicBezTo>
                  <a:cubicBezTo>
                    <a:pt x="917689" y="1312332"/>
                    <a:pt x="899862" y="1115383"/>
                    <a:pt x="881610" y="1016059"/>
                  </a:cubicBezTo>
                  <a:cubicBezTo>
                    <a:pt x="879912" y="1007995"/>
                    <a:pt x="882459" y="1006297"/>
                    <a:pt x="889250" y="1004599"/>
                  </a:cubicBezTo>
                  <a:cubicBezTo>
                    <a:pt x="935516" y="991865"/>
                    <a:pt x="982631" y="979131"/>
                    <a:pt x="1030595" y="982103"/>
                  </a:cubicBezTo>
                  <a:cubicBezTo>
                    <a:pt x="1293761" y="998232"/>
                    <a:pt x="1555228" y="1165469"/>
                    <a:pt x="1670681" y="1216829"/>
                  </a:cubicBezTo>
                  <a:cubicBezTo>
                    <a:pt x="1782314" y="1266491"/>
                    <a:pt x="1893098" y="1312757"/>
                    <a:pt x="2008127" y="1354778"/>
                  </a:cubicBezTo>
                  <a:cubicBezTo>
                    <a:pt x="2159234" y="1409958"/>
                    <a:pt x="2315860" y="1475749"/>
                    <a:pt x="2478004" y="1456649"/>
                  </a:cubicBezTo>
                  <a:cubicBezTo>
                    <a:pt x="2580299" y="1444764"/>
                    <a:pt x="2671133" y="1425663"/>
                    <a:pt x="2755600" y="1364541"/>
                  </a:cubicBezTo>
                  <a:cubicBezTo>
                    <a:pt x="2950852" y="1223196"/>
                    <a:pt x="3058665" y="920131"/>
                    <a:pt x="2885485" y="602211"/>
                  </a:cubicBezTo>
                  <a:close/>
                  <a:moveTo>
                    <a:pt x="899013" y="2515252"/>
                  </a:moveTo>
                  <a:cubicBezTo>
                    <a:pt x="890099" y="2525014"/>
                    <a:pt x="861236" y="2553453"/>
                    <a:pt x="834071" y="2575950"/>
                  </a:cubicBezTo>
                  <a:cubicBezTo>
                    <a:pt x="797991" y="2605662"/>
                    <a:pt x="782286" y="2604388"/>
                    <a:pt x="739416" y="2623914"/>
                  </a:cubicBezTo>
                  <a:cubicBezTo>
                    <a:pt x="719891" y="2632827"/>
                    <a:pt x="677445" y="2643439"/>
                    <a:pt x="655373" y="2643014"/>
                  </a:cubicBezTo>
                  <a:cubicBezTo>
                    <a:pt x="609107" y="2643014"/>
                    <a:pt x="566661" y="2599295"/>
                    <a:pt x="581092" y="2510583"/>
                  </a:cubicBezTo>
                  <a:cubicBezTo>
                    <a:pt x="587035" y="2474079"/>
                    <a:pt x="620143" y="2430360"/>
                    <a:pt x="647308" y="2407439"/>
                  </a:cubicBezTo>
                  <a:cubicBezTo>
                    <a:pt x="681265" y="2379000"/>
                    <a:pt x="740265" y="2356928"/>
                    <a:pt x="780589" y="2339525"/>
                  </a:cubicBezTo>
                  <a:cubicBezTo>
                    <a:pt x="796294" y="2332734"/>
                    <a:pt x="844258" y="2325943"/>
                    <a:pt x="865905" y="2349712"/>
                  </a:cubicBezTo>
                  <a:cubicBezTo>
                    <a:pt x="896466" y="2383669"/>
                    <a:pt x="916416" y="2435878"/>
                    <a:pt x="918538" y="2458374"/>
                  </a:cubicBezTo>
                  <a:cubicBezTo>
                    <a:pt x="921085" y="2476626"/>
                    <a:pt x="913445" y="2499122"/>
                    <a:pt x="899013" y="2515252"/>
                  </a:cubicBezTo>
                  <a:close/>
                  <a:moveTo>
                    <a:pt x="1958040" y="2570431"/>
                  </a:moveTo>
                  <a:cubicBezTo>
                    <a:pt x="1954645" y="2581892"/>
                    <a:pt x="1947853" y="2591654"/>
                    <a:pt x="1940637" y="2600568"/>
                  </a:cubicBezTo>
                  <a:cubicBezTo>
                    <a:pt x="1859566" y="2701165"/>
                    <a:pt x="1753875" y="2739367"/>
                    <a:pt x="1627810" y="2761014"/>
                  </a:cubicBezTo>
                  <a:cubicBezTo>
                    <a:pt x="1450386" y="2791575"/>
                    <a:pt x="1294610" y="2759741"/>
                    <a:pt x="1154113" y="2652777"/>
                  </a:cubicBezTo>
                  <a:cubicBezTo>
                    <a:pt x="1132466" y="2636223"/>
                    <a:pt x="1112092" y="2617971"/>
                    <a:pt x="1092991" y="2598446"/>
                  </a:cubicBezTo>
                  <a:cubicBezTo>
                    <a:pt x="1081531" y="2586561"/>
                    <a:pt x="1081106" y="2578072"/>
                    <a:pt x="1090869" y="2564913"/>
                  </a:cubicBezTo>
                  <a:cubicBezTo>
                    <a:pt x="1097660" y="2556424"/>
                    <a:pt x="1106149" y="2550057"/>
                    <a:pt x="1115487" y="2544964"/>
                  </a:cubicBezTo>
                  <a:cubicBezTo>
                    <a:pt x="1223300" y="2486813"/>
                    <a:pt x="1338329" y="2426964"/>
                    <a:pt x="1460573" y="2416777"/>
                  </a:cubicBezTo>
                  <a:cubicBezTo>
                    <a:pt x="1474156" y="2415504"/>
                    <a:pt x="1487739" y="2414655"/>
                    <a:pt x="1501322" y="2414230"/>
                  </a:cubicBezTo>
                  <a:cubicBezTo>
                    <a:pt x="1514904" y="2413806"/>
                    <a:pt x="1528487" y="2414230"/>
                    <a:pt x="1542494" y="2414230"/>
                  </a:cubicBezTo>
                  <a:cubicBezTo>
                    <a:pt x="1683415" y="2413806"/>
                    <a:pt x="1817120" y="2469410"/>
                    <a:pt x="1942760" y="2533928"/>
                  </a:cubicBezTo>
                  <a:cubicBezTo>
                    <a:pt x="1960163" y="2542417"/>
                    <a:pt x="1963983" y="2551331"/>
                    <a:pt x="1958040" y="2570431"/>
                  </a:cubicBezTo>
                  <a:close/>
                  <a:moveTo>
                    <a:pt x="2487766" y="1322944"/>
                  </a:moveTo>
                  <a:cubicBezTo>
                    <a:pt x="2382925" y="1334829"/>
                    <a:pt x="2303975" y="1309361"/>
                    <a:pt x="2202105" y="1286440"/>
                  </a:cubicBezTo>
                  <a:cubicBezTo>
                    <a:pt x="2063731" y="1255455"/>
                    <a:pt x="1929601" y="1201548"/>
                    <a:pt x="1796745" y="1154009"/>
                  </a:cubicBezTo>
                  <a:cubicBezTo>
                    <a:pt x="1681717" y="1112836"/>
                    <a:pt x="1255984" y="947297"/>
                    <a:pt x="1114214" y="935412"/>
                  </a:cubicBezTo>
                  <a:cubicBezTo>
                    <a:pt x="1056063" y="930743"/>
                    <a:pt x="979660" y="931592"/>
                    <a:pt x="921509" y="919707"/>
                  </a:cubicBezTo>
                  <a:cubicBezTo>
                    <a:pt x="855718" y="906549"/>
                    <a:pt x="801387" y="876837"/>
                    <a:pt x="764884" y="817412"/>
                  </a:cubicBezTo>
                  <a:cubicBezTo>
                    <a:pt x="743661" y="782606"/>
                    <a:pt x="708006" y="774542"/>
                    <a:pt x="669805" y="780060"/>
                  </a:cubicBezTo>
                  <a:cubicBezTo>
                    <a:pt x="632877" y="785578"/>
                    <a:pt x="605287" y="804678"/>
                    <a:pt x="595100" y="842880"/>
                  </a:cubicBezTo>
                  <a:cubicBezTo>
                    <a:pt x="578970" y="903577"/>
                    <a:pt x="639668" y="972764"/>
                    <a:pt x="701215" y="962577"/>
                  </a:cubicBezTo>
                  <a:cubicBezTo>
                    <a:pt x="728804" y="957908"/>
                    <a:pt x="749179" y="967246"/>
                    <a:pt x="766157" y="986772"/>
                  </a:cubicBezTo>
                  <a:cubicBezTo>
                    <a:pt x="791625" y="1015635"/>
                    <a:pt x="802236" y="1050865"/>
                    <a:pt x="809876" y="1087369"/>
                  </a:cubicBezTo>
                  <a:cubicBezTo>
                    <a:pt x="827704" y="1176930"/>
                    <a:pt x="835344" y="1364541"/>
                    <a:pt x="833222" y="1455800"/>
                  </a:cubicBezTo>
                  <a:cubicBezTo>
                    <a:pt x="832797" y="1467685"/>
                    <a:pt x="830675" y="1472354"/>
                    <a:pt x="817092" y="1471929"/>
                  </a:cubicBezTo>
                  <a:cubicBezTo>
                    <a:pt x="668956" y="1467260"/>
                    <a:pt x="539495" y="1397224"/>
                    <a:pt x="426165" y="1302994"/>
                  </a:cubicBezTo>
                  <a:cubicBezTo>
                    <a:pt x="320050" y="1214707"/>
                    <a:pt x="228791" y="1087793"/>
                    <a:pt x="195683" y="953239"/>
                  </a:cubicBezTo>
                  <a:cubicBezTo>
                    <a:pt x="158755" y="802556"/>
                    <a:pt x="181251" y="658240"/>
                    <a:pt x="251287" y="521564"/>
                  </a:cubicBezTo>
                  <a:cubicBezTo>
                    <a:pt x="339999" y="348808"/>
                    <a:pt x="493229" y="212132"/>
                    <a:pt x="684236" y="165866"/>
                  </a:cubicBezTo>
                  <a:cubicBezTo>
                    <a:pt x="783560" y="142096"/>
                    <a:pt x="883308" y="142096"/>
                    <a:pt x="983905" y="156953"/>
                  </a:cubicBezTo>
                  <a:cubicBezTo>
                    <a:pt x="1170243" y="184967"/>
                    <a:pt x="1336207" y="263067"/>
                    <a:pt x="1495379" y="359844"/>
                  </a:cubicBezTo>
                  <a:cubicBezTo>
                    <a:pt x="1625264" y="438794"/>
                    <a:pt x="1747508" y="498643"/>
                    <a:pt x="1873573" y="582686"/>
                  </a:cubicBezTo>
                  <a:cubicBezTo>
                    <a:pt x="1957191" y="638290"/>
                    <a:pt x="2043781" y="691772"/>
                    <a:pt x="2137587" y="729973"/>
                  </a:cubicBezTo>
                  <a:cubicBezTo>
                    <a:pt x="2199133" y="755016"/>
                    <a:pt x="2270018" y="766901"/>
                    <a:pt x="2337083" y="763930"/>
                  </a:cubicBezTo>
                  <a:cubicBezTo>
                    <a:pt x="2387169" y="761383"/>
                    <a:pt x="2446594" y="737614"/>
                    <a:pt x="2481399" y="700261"/>
                  </a:cubicBezTo>
                  <a:cubicBezTo>
                    <a:pt x="2537428" y="640412"/>
                    <a:pt x="2522148" y="553823"/>
                    <a:pt x="2479277" y="502887"/>
                  </a:cubicBezTo>
                  <a:cubicBezTo>
                    <a:pt x="2448716" y="466808"/>
                    <a:pt x="2383349" y="364938"/>
                    <a:pt x="2175788" y="350506"/>
                  </a:cubicBezTo>
                  <a:cubicBezTo>
                    <a:pt x="2171119" y="350082"/>
                    <a:pt x="2172817" y="343715"/>
                    <a:pt x="2177062" y="342017"/>
                  </a:cubicBezTo>
                  <a:cubicBezTo>
                    <a:pt x="2356184" y="277924"/>
                    <a:pt x="2559924" y="360693"/>
                    <a:pt x="2655428" y="445585"/>
                  </a:cubicBezTo>
                  <a:cubicBezTo>
                    <a:pt x="2738197" y="519017"/>
                    <a:pt x="2845161" y="663758"/>
                    <a:pt x="2861291" y="774542"/>
                  </a:cubicBezTo>
                  <a:cubicBezTo>
                    <a:pt x="2897370" y="1023275"/>
                    <a:pt x="2810356" y="1286440"/>
                    <a:pt x="2487766" y="1322944"/>
                  </a:cubicBezTo>
                  <a:close/>
                  <a:moveTo>
                    <a:pt x="758092" y="919283"/>
                  </a:moveTo>
                  <a:cubicBezTo>
                    <a:pt x="725409" y="922254"/>
                    <a:pt x="697819" y="912916"/>
                    <a:pt x="674898" y="891693"/>
                  </a:cubicBezTo>
                  <a:cubicBezTo>
                    <a:pt x="664711" y="882354"/>
                    <a:pt x="659193" y="870470"/>
                    <a:pt x="660042" y="856462"/>
                  </a:cubicBezTo>
                  <a:cubicBezTo>
                    <a:pt x="660466" y="842880"/>
                    <a:pt x="668956" y="836513"/>
                    <a:pt x="682538" y="839060"/>
                  </a:cubicBezTo>
                  <a:cubicBezTo>
                    <a:pt x="716071" y="845851"/>
                    <a:pt x="751725" y="883628"/>
                    <a:pt x="758092" y="919283"/>
                  </a:cubicBezTo>
                  <a:close/>
                </a:path>
              </a:pathLst>
            </a:custGeom>
            <a:solidFill>
              <a:schemeClr val="accent2"/>
            </a:solidFill>
            <a:ln w="42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37E019-0AAF-4CDB-A12E-BC022BAF8E0C}"/>
                </a:ext>
              </a:extLst>
            </p:cNvPr>
            <p:cNvGrpSpPr/>
            <p:nvPr/>
          </p:nvGrpSpPr>
          <p:grpSpPr>
            <a:xfrm>
              <a:off x="2169785" y="3191212"/>
              <a:ext cx="1291331" cy="963336"/>
              <a:chOff x="4392995" y="3135615"/>
              <a:chExt cx="3183516" cy="237491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B9E94C4-CBB8-4D2E-B3D7-0D2503C36522}"/>
                  </a:ext>
                </a:extLst>
              </p:cNvPr>
              <p:cNvSpPr/>
              <p:nvPr/>
            </p:nvSpPr>
            <p:spPr>
              <a:xfrm>
                <a:off x="4392995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C96094E-BFBF-44C0-825F-D0C64E9D3C6E}"/>
                  </a:ext>
                </a:extLst>
              </p:cNvPr>
              <p:cNvSpPr/>
              <p:nvPr/>
            </p:nvSpPr>
            <p:spPr>
              <a:xfrm rot="10800000" flipH="1">
                <a:off x="5437429" y="3135615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1093A2B-5087-4142-B14D-956FED48A3F1}"/>
                  </a:ext>
                </a:extLst>
              </p:cNvPr>
              <p:cNvSpPr/>
              <p:nvPr/>
            </p:nvSpPr>
            <p:spPr>
              <a:xfrm flipH="1">
                <a:off x="6481862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그룹 19">
                <a:extLst>
                  <a:ext uri="{FF2B5EF4-FFF2-40B4-BE49-F238E27FC236}">
                    <a16:creationId xmlns:a16="http://schemas.microsoft.com/office/drawing/2014/main" id="{B900CAF3-772F-4592-BDDF-DE809E184DEE}"/>
                  </a:ext>
                </a:extLst>
              </p:cNvPr>
              <p:cNvGrpSpPr/>
              <p:nvPr/>
            </p:nvGrpSpPr>
            <p:grpSpPr>
              <a:xfrm>
                <a:off x="4781079" y="3415892"/>
                <a:ext cx="283914" cy="1814359"/>
                <a:chOff x="1055023" y="2447148"/>
                <a:chExt cx="489227" cy="3126415"/>
              </a:xfrm>
              <a:solidFill>
                <a:schemeClr val="bg1"/>
              </a:solidFill>
              <a:effectLst/>
            </p:grpSpPr>
            <p:grpSp>
              <p:nvGrpSpPr>
                <p:cNvPr id="19" name="그룹 20">
                  <a:extLst>
                    <a:ext uri="{FF2B5EF4-FFF2-40B4-BE49-F238E27FC236}">
                      <a16:creationId xmlns:a16="http://schemas.microsoft.com/office/drawing/2014/main" id="{89CB343D-2C4C-4567-9DA1-2AF4A23F8980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21" name="사다리꼴 22">
                    <a:extLst>
                      <a:ext uri="{FF2B5EF4-FFF2-40B4-BE49-F238E27FC236}">
                        <a16:creationId xmlns:a16="http://schemas.microsoft.com/office/drawing/2014/main" id="{734846D8-D032-4362-A55B-7C62175F5A45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타원 23">
                    <a:extLst>
                      <a:ext uri="{FF2B5EF4-FFF2-40B4-BE49-F238E27FC236}">
                        <a16:creationId xmlns:a16="http://schemas.microsoft.com/office/drawing/2014/main" id="{BC8CBD47-A1E3-403F-BB2D-7B35C9782310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자유형: 도형 21">
                  <a:extLst>
                    <a:ext uri="{FF2B5EF4-FFF2-40B4-BE49-F238E27FC236}">
                      <a16:creationId xmlns:a16="http://schemas.microsoft.com/office/drawing/2014/main" id="{3ACF0BD9-0664-4F33-818F-ED71EFCD70A1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24">
                <a:extLst>
                  <a:ext uri="{FF2B5EF4-FFF2-40B4-BE49-F238E27FC236}">
                    <a16:creationId xmlns:a16="http://schemas.microsoft.com/office/drawing/2014/main" id="{4EEC9D45-EB00-4181-9D4A-32D982206C6D}"/>
                  </a:ext>
                </a:extLst>
              </p:cNvPr>
              <p:cNvGrpSpPr/>
              <p:nvPr/>
            </p:nvGrpSpPr>
            <p:grpSpPr>
              <a:xfrm>
                <a:off x="6926167" y="3338826"/>
                <a:ext cx="206038" cy="1968491"/>
                <a:chOff x="10476289" y="295274"/>
                <a:chExt cx="567208" cy="6132431"/>
              </a:xfrm>
              <a:solidFill>
                <a:schemeClr val="bg1"/>
              </a:solidFill>
              <a:effectLst/>
            </p:grpSpPr>
            <p:grpSp>
              <p:nvGrpSpPr>
                <p:cNvPr id="15" name="그룹 25">
                  <a:extLst>
                    <a:ext uri="{FF2B5EF4-FFF2-40B4-BE49-F238E27FC236}">
                      <a16:creationId xmlns:a16="http://schemas.microsoft.com/office/drawing/2014/main" id="{D27259DB-01D0-4918-924F-DB857873DE41}"/>
                    </a:ext>
                  </a:extLst>
                </p:cNvPr>
                <p:cNvGrpSpPr/>
                <p:nvPr/>
              </p:nvGrpSpPr>
              <p:grpSpPr>
                <a:xfrm>
                  <a:off x="10690849" y="3203663"/>
                  <a:ext cx="352648" cy="3224042"/>
                  <a:chOff x="3737748" y="3214934"/>
                  <a:chExt cx="352648" cy="3224042"/>
                </a:xfrm>
                <a:grpFill/>
              </p:grpSpPr>
              <p:sp>
                <p:nvSpPr>
                  <p:cNvPr id="17" name="사다리꼴 27">
                    <a:extLst>
                      <a:ext uri="{FF2B5EF4-FFF2-40B4-BE49-F238E27FC236}">
                        <a16:creationId xmlns:a16="http://schemas.microsoft.com/office/drawing/2014/main" id="{F22CD297-0C4C-4F01-8BDE-3EE45C41FD2D}"/>
                      </a:ext>
                    </a:extLst>
                  </p:cNvPr>
                  <p:cNvSpPr/>
                  <p:nvPr/>
                </p:nvSpPr>
                <p:spPr>
                  <a:xfrm>
                    <a:off x="3737748" y="3214934"/>
                    <a:ext cx="352648" cy="3044392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타원 28">
                    <a:extLst>
                      <a:ext uri="{FF2B5EF4-FFF2-40B4-BE49-F238E27FC236}">
                        <a16:creationId xmlns:a16="http://schemas.microsoft.com/office/drawing/2014/main" id="{E997E51A-B8EB-40B8-92BA-A67F8DBFFD1C}"/>
                      </a:ext>
                    </a:extLst>
                  </p:cNvPr>
                  <p:cNvSpPr/>
                  <p:nvPr/>
                </p:nvSpPr>
                <p:spPr>
                  <a:xfrm>
                    <a:off x="3737748" y="6086328"/>
                    <a:ext cx="352648" cy="352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자유형: 도형 26">
                  <a:extLst>
                    <a:ext uri="{FF2B5EF4-FFF2-40B4-BE49-F238E27FC236}">
                      <a16:creationId xmlns:a16="http://schemas.microsoft.com/office/drawing/2014/main" id="{39D6F055-98C5-478F-BA56-FDD3135C6DD9}"/>
                    </a:ext>
                  </a:extLst>
                </p:cNvPr>
                <p:cNvSpPr/>
                <p:nvPr/>
              </p:nvSpPr>
              <p:spPr>
                <a:xfrm>
                  <a:off x="10476289" y="295274"/>
                  <a:ext cx="533238" cy="2908390"/>
                </a:xfrm>
                <a:custGeom>
                  <a:avLst/>
                  <a:gdLst>
                    <a:gd name="connsiteX0" fmla="*/ 400050 w 428625"/>
                    <a:gd name="connsiteY0" fmla="*/ 3267075 h 3267075"/>
                    <a:gd name="connsiteX1" fmla="*/ 0 w 428625"/>
                    <a:gd name="connsiteY1" fmla="*/ 3219450 h 3267075"/>
                    <a:gd name="connsiteX2" fmla="*/ 428625 w 428625"/>
                    <a:gd name="connsiteY2" fmla="*/ 0 h 3267075"/>
                    <a:gd name="connsiteX3" fmla="*/ 400050 w 428625"/>
                    <a:gd name="connsiteY3" fmla="*/ 3267075 h 3267075"/>
                    <a:gd name="connsiteX0" fmla="*/ 400050 w 428625"/>
                    <a:gd name="connsiteY0" fmla="*/ 3267940 h 3267940"/>
                    <a:gd name="connsiteX1" fmla="*/ 0 w 428625"/>
                    <a:gd name="connsiteY1" fmla="*/ 3220315 h 3267940"/>
                    <a:gd name="connsiteX2" fmla="*/ 428625 w 428625"/>
                    <a:gd name="connsiteY2" fmla="*/ 865 h 3267940"/>
                    <a:gd name="connsiteX3" fmla="*/ 400050 w 428625"/>
                    <a:gd name="connsiteY3" fmla="*/ 3267940 h 3267940"/>
                    <a:gd name="connsiteX0" fmla="*/ 409575 w 438150"/>
                    <a:gd name="connsiteY0" fmla="*/ 3267920 h 3277445"/>
                    <a:gd name="connsiteX1" fmla="*/ 0 w 438150"/>
                    <a:gd name="connsiteY1" fmla="*/ 3277445 h 3277445"/>
                    <a:gd name="connsiteX2" fmla="*/ 438150 w 438150"/>
                    <a:gd name="connsiteY2" fmla="*/ 845 h 3277445"/>
                    <a:gd name="connsiteX3" fmla="*/ 409575 w 438150"/>
                    <a:gd name="connsiteY3" fmla="*/ 3267920 h 3277445"/>
                    <a:gd name="connsiteX0" fmla="*/ 420864 w 449439"/>
                    <a:gd name="connsiteY0" fmla="*/ 3267824 h 3277349"/>
                    <a:gd name="connsiteX1" fmla="*/ 11289 w 449439"/>
                    <a:gd name="connsiteY1" fmla="*/ 3277349 h 3277349"/>
                    <a:gd name="connsiteX2" fmla="*/ 449439 w 449439"/>
                    <a:gd name="connsiteY2" fmla="*/ 749 h 3277349"/>
                    <a:gd name="connsiteX3" fmla="*/ 420864 w 449439"/>
                    <a:gd name="connsiteY3" fmla="*/ 3267824 h 3277349"/>
                    <a:gd name="connsiteX0" fmla="*/ 426865 w 455440"/>
                    <a:gd name="connsiteY0" fmla="*/ 3268012 h 3277537"/>
                    <a:gd name="connsiteX1" fmla="*/ 17290 w 455440"/>
                    <a:gd name="connsiteY1" fmla="*/ 3277537 h 3277537"/>
                    <a:gd name="connsiteX2" fmla="*/ 455440 w 455440"/>
                    <a:gd name="connsiteY2" fmla="*/ 937 h 3277537"/>
                    <a:gd name="connsiteX3" fmla="*/ 426865 w 455440"/>
                    <a:gd name="connsiteY3" fmla="*/ 3268012 h 3277537"/>
                    <a:gd name="connsiteX0" fmla="*/ 420865 w 449440"/>
                    <a:gd name="connsiteY0" fmla="*/ 3268029 h 3277554"/>
                    <a:gd name="connsiteX1" fmla="*/ 11290 w 449440"/>
                    <a:gd name="connsiteY1" fmla="*/ 3277554 h 3277554"/>
                    <a:gd name="connsiteX2" fmla="*/ 449440 w 449440"/>
                    <a:gd name="connsiteY2" fmla="*/ 954 h 3277554"/>
                    <a:gd name="connsiteX3" fmla="*/ 420865 w 449440"/>
                    <a:gd name="connsiteY3" fmla="*/ 3268029 h 3277554"/>
                    <a:gd name="connsiteX0" fmla="*/ 458965 w 458965"/>
                    <a:gd name="connsiteY0" fmla="*/ 3258504 h 3277554"/>
                    <a:gd name="connsiteX1" fmla="*/ 11290 w 458965"/>
                    <a:gd name="connsiteY1" fmla="*/ 3277554 h 3277554"/>
                    <a:gd name="connsiteX2" fmla="*/ 449440 w 458965"/>
                    <a:gd name="connsiteY2" fmla="*/ 954 h 3277554"/>
                    <a:gd name="connsiteX3" fmla="*/ 458965 w 458965"/>
                    <a:gd name="connsiteY3" fmla="*/ 3258504 h 3277554"/>
                    <a:gd name="connsiteX0" fmla="*/ 458965 w 468741"/>
                    <a:gd name="connsiteY0" fmla="*/ 3258504 h 3277554"/>
                    <a:gd name="connsiteX1" fmla="*/ 11290 w 468741"/>
                    <a:gd name="connsiteY1" fmla="*/ 3277554 h 3277554"/>
                    <a:gd name="connsiteX2" fmla="*/ 449440 w 468741"/>
                    <a:gd name="connsiteY2" fmla="*/ 954 h 3277554"/>
                    <a:gd name="connsiteX3" fmla="*/ 458965 w 468741"/>
                    <a:gd name="connsiteY3" fmla="*/ 3258504 h 3277554"/>
                    <a:gd name="connsiteX0" fmla="*/ 458965 w 475898"/>
                    <a:gd name="connsiteY0" fmla="*/ 3258504 h 3277554"/>
                    <a:gd name="connsiteX1" fmla="*/ 11290 w 475898"/>
                    <a:gd name="connsiteY1" fmla="*/ 3277554 h 3277554"/>
                    <a:gd name="connsiteX2" fmla="*/ 449440 w 475898"/>
                    <a:gd name="connsiteY2" fmla="*/ 954 h 3277554"/>
                    <a:gd name="connsiteX3" fmla="*/ 458965 w 475898"/>
                    <a:gd name="connsiteY3" fmla="*/ 3258504 h 3277554"/>
                    <a:gd name="connsiteX0" fmla="*/ 460407 w 477340"/>
                    <a:gd name="connsiteY0" fmla="*/ 3258186 h 3277236"/>
                    <a:gd name="connsiteX1" fmla="*/ 12732 w 477340"/>
                    <a:gd name="connsiteY1" fmla="*/ 3277236 h 3277236"/>
                    <a:gd name="connsiteX2" fmla="*/ 450882 w 477340"/>
                    <a:gd name="connsiteY2" fmla="*/ 636 h 3277236"/>
                    <a:gd name="connsiteX3" fmla="*/ 460407 w 477340"/>
                    <a:gd name="connsiteY3" fmla="*/ 3258186 h 3277236"/>
                    <a:gd name="connsiteX0" fmla="*/ 487474 w 504407"/>
                    <a:gd name="connsiteY0" fmla="*/ 3258194 h 3258194"/>
                    <a:gd name="connsiteX1" fmla="*/ 11224 w 504407"/>
                    <a:gd name="connsiteY1" fmla="*/ 3248669 h 3258194"/>
                    <a:gd name="connsiteX2" fmla="*/ 477949 w 504407"/>
                    <a:gd name="connsiteY2" fmla="*/ 644 h 3258194"/>
                    <a:gd name="connsiteX3" fmla="*/ 487474 w 504407"/>
                    <a:gd name="connsiteY3" fmla="*/ 3258194 h 3258194"/>
                    <a:gd name="connsiteX0" fmla="*/ 487474 w 504407"/>
                    <a:gd name="connsiteY0" fmla="*/ 3258194 h 3285812"/>
                    <a:gd name="connsiteX1" fmla="*/ 11224 w 504407"/>
                    <a:gd name="connsiteY1" fmla="*/ 3248669 h 3285812"/>
                    <a:gd name="connsiteX2" fmla="*/ 477949 w 504407"/>
                    <a:gd name="connsiteY2" fmla="*/ 644 h 3285812"/>
                    <a:gd name="connsiteX3" fmla="*/ 487474 w 504407"/>
                    <a:gd name="connsiteY3" fmla="*/ 3258194 h 3285812"/>
                    <a:gd name="connsiteX0" fmla="*/ 487474 w 504407"/>
                    <a:gd name="connsiteY0" fmla="*/ 3258194 h 3277380"/>
                    <a:gd name="connsiteX1" fmla="*/ 11224 w 504407"/>
                    <a:gd name="connsiteY1" fmla="*/ 3248669 h 3277380"/>
                    <a:gd name="connsiteX2" fmla="*/ 477949 w 504407"/>
                    <a:gd name="connsiteY2" fmla="*/ 644 h 3277380"/>
                    <a:gd name="connsiteX3" fmla="*/ 487474 w 504407"/>
                    <a:gd name="connsiteY3" fmla="*/ 3258194 h 3277380"/>
                    <a:gd name="connsiteX0" fmla="*/ 477949 w 499445"/>
                    <a:gd name="connsiteY0" fmla="*/ 3315344 h 3315344"/>
                    <a:gd name="connsiteX1" fmla="*/ 11224 w 499445"/>
                    <a:gd name="connsiteY1" fmla="*/ 3248669 h 3315344"/>
                    <a:gd name="connsiteX2" fmla="*/ 477949 w 499445"/>
                    <a:gd name="connsiteY2" fmla="*/ 644 h 3315344"/>
                    <a:gd name="connsiteX3" fmla="*/ 477949 w 499445"/>
                    <a:gd name="connsiteY3" fmla="*/ 3315344 h 3315344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04959 w 532163"/>
                    <a:gd name="connsiteY0" fmla="*/ 3267717 h 3278507"/>
                    <a:gd name="connsiteX1" fmla="*/ 9659 w 532163"/>
                    <a:gd name="connsiteY1" fmla="*/ 3258192 h 3278507"/>
                    <a:gd name="connsiteX2" fmla="*/ 514484 w 532163"/>
                    <a:gd name="connsiteY2" fmla="*/ 642 h 3278507"/>
                    <a:gd name="connsiteX3" fmla="*/ 504959 w 532163"/>
                    <a:gd name="connsiteY3" fmla="*/ 3267717 h 3278507"/>
                    <a:gd name="connsiteX0" fmla="*/ 504322 w 545560"/>
                    <a:gd name="connsiteY0" fmla="*/ 3067764 h 3078554"/>
                    <a:gd name="connsiteX1" fmla="*/ 9022 w 545560"/>
                    <a:gd name="connsiteY1" fmla="*/ 3058239 h 3078554"/>
                    <a:gd name="connsiteX2" fmla="*/ 532897 w 545560"/>
                    <a:gd name="connsiteY2" fmla="*/ 714 h 3078554"/>
                    <a:gd name="connsiteX3" fmla="*/ 504322 w 545560"/>
                    <a:gd name="connsiteY3" fmla="*/ 3067764 h 3078554"/>
                    <a:gd name="connsiteX0" fmla="*/ 504959 w 532163"/>
                    <a:gd name="connsiteY0" fmla="*/ 3086805 h 3097595"/>
                    <a:gd name="connsiteX1" fmla="*/ 9659 w 532163"/>
                    <a:gd name="connsiteY1" fmla="*/ 3077280 h 3097595"/>
                    <a:gd name="connsiteX2" fmla="*/ 514484 w 532163"/>
                    <a:gd name="connsiteY2" fmla="*/ 705 h 3097595"/>
                    <a:gd name="connsiteX3" fmla="*/ 504959 w 532163"/>
                    <a:gd name="connsiteY3" fmla="*/ 3086805 h 3097595"/>
                    <a:gd name="connsiteX0" fmla="*/ 506034 w 533238"/>
                    <a:gd name="connsiteY0" fmla="*/ 3086100 h 3096890"/>
                    <a:gd name="connsiteX1" fmla="*/ 10734 w 533238"/>
                    <a:gd name="connsiteY1" fmla="*/ 3076575 h 3096890"/>
                    <a:gd name="connsiteX2" fmla="*/ 515559 w 533238"/>
                    <a:gd name="connsiteY2" fmla="*/ 0 h 3096890"/>
                    <a:gd name="connsiteX3" fmla="*/ 506034 w 533238"/>
                    <a:gd name="connsiteY3" fmla="*/ 3086100 h 3096890"/>
                    <a:gd name="connsiteX0" fmla="*/ 506034 w 533238"/>
                    <a:gd name="connsiteY0" fmla="*/ 3086100 h 3088655"/>
                    <a:gd name="connsiteX1" fmla="*/ 10734 w 533238"/>
                    <a:gd name="connsiteY1" fmla="*/ 3076575 h 3088655"/>
                    <a:gd name="connsiteX2" fmla="*/ 515559 w 533238"/>
                    <a:gd name="connsiteY2" fmla="*/ 0 h 3088655"/>
                    <a:gd name="connsiteX3" fmla="*/ 506034 w 533238"/>
                    <a:gd name="connsiteY3" fmla="*/ 3086100 h 308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238" h="3088655">
                      <a:moveTo>
                        <a:pt x="506034" y="3086100"/>
                      </a:moveTo>
                      <a:cubicBezTo>
                        <a:pt x="347284" y="3082925"/>
                        <a:pt x="159959" y="3098800"/>
                        <a:pt x="10734" y="3076575"/>
                      </a:cubicBezTo>
                      <a:cubicBezTo>
                        <a:pt x="-46416" y="1736725"/>
                        <a:pt x="125034" y="15875"/>
                        <a:pt x="515559" y="0"/>
                      </a:cubicBezTo>
                      <a:cubicBezTo>
                        <a:pt x="547309" y="9525"/>
                        <a:pt x="531434" y="1943100"/>
                        <a:pt x="506034" y="3086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" name="그룹 119">
                <a:extLst>
                  <a:ext uri="{FF2B5EF4-FFF2-40B4-BE49-F238E27FC236}">
                    <a16:creationId xmlns:a16="http://schemas.microsoft.com/office/drawing/2014/main" id="{47EFC9D1-9DEC-426E-8029-75AE5763BFF6}"/>
                  </a:ext>
                </a:extLst>
              </p:cNvPr>
              <p:cNvGrpSpPr/>
              <p:nvPr/>
            </p:nvGrpSpPr>
            <p:grpSpPr>
              <a:xfrm>
                <a:off x="5817530" y="3404710"/>
                <a:ext cx="409995" cy="1836722"/>
                <a:chOff x="4241914" y="2176670"/>
                <a:chExt cx="1118390" cy="5010230"/>
              </a:xfrm>
              <a:solidFill>
                <a:schemeClr val="bg1"/>
              </a:solidFill>
              <a:effectLst/>
            </p:grpSpPr>
            <p:sp>
              <p:nvSpPr>
                <p:cNvPr id="12" name="타원 55">
                  <a:extLst>
                    <a:ext uri="{FF2B5EF4-FFF2-40B4-BE49-F238E27FC236}">
                      <a16:creationId xmlns:a16="http://schemas.microsoft.com/office/drawing/2014/main" id="{AD0E7A37-8049-47AC-8B9B-FCD956C980F4}"/>
                    </a:ext>
                  </a:extLst>
                </p:cNvPr>
                <p:cNvSpPr/>
                <p:nvPr/>
              </p:nvSpPr>
              <p:spPr>
                <a:xfrm>
                  <a:off x="4241914" y="2176670"/>
                  <a:ext cx="1118390" cy="1811875"/>
                </a:xfrm>
                <a:custGeom>
                  <a:avLst/>
                  <a:gdLst>
                    <a:gd name="connsiteX0" fmla="*/ 0 w 1173877"/>
                    <a:gd name="connsiteY0" fmla="*/ 586939 h 1173877"/>
                    <a:gd name="connsiteX1" fmla="*/ 586939 w 1173877"/>
                    <a:gd name="connsiteY1" fmla="*/ 0 h 1173877"/>
                    <a:gd name="connsiteX2" fmla="*/ 1173878 w 1173877"/>
                    <a:gd name="connsiteY2" fmla="*/ 586939 h 1173877"/>
                    <a:gd name="connsiteX3" fmla="*/ 586939 w 1173877"/>
                    <a:gd name="connsiteY3" fmla="*/ 1173878 h 1173877"/>
                    <a:gd name="connsiteX4" fmla="*/ 0 w 1173877"/>
                    <a:gd name="connsiteY4" fmla="*/ 586939 h 1173877"/>
                    <a:gd name="connsiteX0" fmla="*/ 41 w 1173919"/>
                    <a:gd name="connsiteY0" fmla="*/ 932720 h 1519659"/>
                    <a:gd name="connsiteX1" fmla="*/ 610033 w 1173919"/>
                    <a:gd name="connsiteY1" fmla="*/ 0 h 1519659"/>
                    <a:gd name="connsiteX2" fmla="*/ 1173919 w 1173919"/>
                    <a:gd name="connsiteY2" fmla="*/ 932720 h 1519659"/>
                    <a:gd name="connsiteX3" fmla="*/ 586980 w 1173919"/>
                    <a:gd name="connsiteY3" fmla="*/ 1519659 h 1519659"/>
                    <a:gd name="connsiteX4" fmla="*/ 41 w 1173919"/>
                    <a:gd name="connsiteY4" fmla="*/ 932720 h 1519659"/>
                    <a:gd name="connsiteX0" fmla="*/ 74 w 1173952"/>
                    <a:gd name="connsiteY0" fmla="*/ 932720 h 1842389"/>
                    <a:gd name="connsiteX1" fmla="*/ 610066 w 1173952"/>
                    <a:gd name="connsiteY1" fmla="*/ 0 h 1842389"/>
                    <a:gd name="connsiteX2" fmla="*/ 1173952 w 1173952"/>
                    <a:gd name="connsiteY2" fmla="*/ 932720 h 1842389"/>
                    <a:gd name="connsiteX3" fmla="*/ 579329 w 1173952"/>
                    <a:gd name="connsiteY3" fmla="*/ 1842389 h 1842389"/>
                    <a:gd name="connsiteX4" fmla="*/ 74 w 1173952"/>
                    <a:gd name="connsiteY4" fmla="*/ 932720 h 1842389"/>
                    <a:gd name="connsiteX0" fmla="*/ 17 w 1173895"/>
                    <a:gd name="connsiteY0" fmla="*/ 932720 h 1842389"/>
                    <a:gd name="connsiteX1" fmla="*/ 610009 w 1173895"/>
                    <a:gd name="connsiteY1" fmla="*/ 0 h 1842389"/>
                    <a:gd name="connsiteX2" fmla="*/ 1173895 w 1173895"/>
                    <a:gd name="connsiteY2" fmla="*/ 932720 h 1842389"/>
                    <a:gd name="connsiteX3" fmla="*/ 579272 w 1173895"/>
                    <a:gd name="connsiteY3" fmla="*/ 1842389 h 1842389"/>
                    <a:gd name="connsiteX4" fmla="*/ 17 w 1173895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4536"/>
                    <a:gd name="connsiteY0" fmla="*/ 932720 h 1842389"/>
                    <a:gd name="connsiteX1" fmla="*/ 610534 w 1174536"/>
                    <a:gd name="connsiteY1" fmla="*/ 0 h 1842389"/>
                    <a:gd name="connsiteX2" fmla="*/ 1174420 w 1174536"/>
                    <a:gd name="connsiteY2" fmla="*/ 932720 h 1842389"/>
                    <a:gd name="connsiteX3" fmla="*/ 579797 w 1174536"/>
                    <a:gd name="connsiteY3" fmla="*/ 1842389 h 1842389"/>
                    <a:gd name="connsiteX4" fmla="*/ 542 w 117453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872 w 1144196"/>
                    <a:gd name="connsiteY0" fmla="*/ 932720 h 1842389"/>
                    <a:gd name="connsiteX1" fmla="*/ 580128 w 1144196"/>
                    <a:gd name="connsiteY1" fmla="*/ 0 h 1842389"/>
                    <a:gd name="connsiteX2" fmla="*/ 1144014 w 1144196"/>
                    <a:gd name="connsiteY2" fmla="*/ 932720 h 1842389"/>
                    <a:gd name="connsiteX3" fmla="*/ 549391 w 1144196"/>
                    <a:gd name="connsiteY3" fmla="*/ 1842389 h 1842389"/>
                    <a:gd name="connsiteX4" fmla="*/ 872 w 114419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3 w 1136147"/>
                    <a:gd name="connsiteY0" fmla="*/ 932723 h 1842395"/>
                    <a:gd name="connsiteX1" fmla="*/ 579829 w 1136147"/>
                    <a:gd name="connsiteY1" fmla="*/ 3 h 1842395"/>
                    <a:gd name="connsiteX2" fmla="*/ 1136031 w 1136147"/>
                    <a:gd name="connsiteY2" fmla="*/ 925039 h 1842395"/>
                    <a:gd name="connsiteX3" fmla="*/ 549092 w 1136147"/>
                    <a:gd name="connsiteY3" fmla="*/ 1842392 h 1842395"/>
                    <a:gd name="connsiteX4" fmla="*/ 573 w 1136147"/>
                    <a:gd name="connsiteY4" fmla="*/ 932723 h 1842395"/>
                    <a:gd name="connsiteX0" fmla="*/ 573 w 1136147"/>
                    <a:gd name="connsiteY0" fmla="*/ 894353 h 1842497"/>
                    <a:gd name="connsiteX1" fmla="*/ 579829 w 1136147"/>
                    <a:gd name="connsiteY1" fmla="*/ 53 h 1842497"/>
                    <a:gd name="connsiteX2" fmla="*/ 1136031 w 1136147"/>
                    <a:gd name="connsiteY2" fmla="*/ 925089 h 1842497"/>
                    <a:gd name="connsiteX3" fmla="*/ 549092 w 1136147"/>
                    <a:gd name="connsiteY3" fmla="*/ 1842442 h 1842497"/>
                    <a:gd name="connsiteX4" fmla="*/ 573 w 1136147"/>
                    <a:gd name="connsiteY4" fmla="*/ 894353 h 1842497"/>
                    <a:gd name="connsiteX0" fmla="*/ 573 w 1136147"/>
                    <a:gd name="connsiteY0" fmla="*/ 894358 h 1842502"/>
                    <a:gd name="connsiteX1" fmla="*/ 579829 w 1136147"/>
                    <a:gd name="connsiteY1" fmla="*/ 58 h 1842502"/>
                    <a:gd name="connsiteX2" fmla="*/ 1136031 w 1136147"/>
                    <a:gd name="connsiteY2" fmla="*/ 925094 h 1842502"/>
                    <a:gd name="connsiteX3" fmla="*/ 549092 w 1136147"/>
                    <a:gd name="connsiteY3" fmla="*/ 1842447 h 1842502"/>
                    <a:gd name="connsiteX4" fmla="*/ 573 w 1136147"/>
                    <a:gd name="connsiteY4" fmla="*/ 894358 h 1842502"/>
                    <a:gd name="connsiteX0" fmla="*/ 573 w 1136147"/>
                    <a:gd name="connsiteY0" fmla="*/ 894362 h 1842506"/>
                    <a:gd name="connsiteX1" fmla="*/ 579829 w 1136147"/>
                    <a:gd name="connsiteY1" fmla="*/ 62 h 1842506"/>
                    <a:gd name="connsiteX2" fmla="*/ 1136031 w 1136147"/>
                    <a:gd name="connsiteY2" fmla="*/ 925098 h 1842506"/>
                    <a:gd name="connsiteX3" fmla="*/ 549092 w 1136147"/>
                    <a:gd name="connsiteY3" fmla="*/ 1842451 h 1842506"/>
                    <a:gd name="connsiteX4" fmla="*/ 573 w 1136147"/>
                    <a:gd name="connsiteY4" fmla="*/ 894362 h 1842506"/>
                    <a:gd name="connsiteX0" fmla="*/ 573 w 1136031"/>
                    <a:gd name="connsiteY0" fmla="*/ 894362 h 1842506"/>
                    <a:gd name="connsiteX1" fmla="*/ 579829 w 1136031"/>
                    <a:gd name="connsiteY1" fmla="*/ 62 h 1842506"/>
                    <a:gd name="connsiteX2" fmla="*/ 1136031 w 1136031"/>
                    <a:gd name="connsiteY2" fmla="*/ 925098 h 1842506"/>
                    <a:gd name="connsiteX3" fmla="*/ 549092 w 1136031"/>
                    <a:gd name="connsiteY3" fmla="*/ 1842451 h 1842506"/>
                    <a:gd name="connsiteX4" fmla="*/ 573 w 1136031"/>
                    <a:gd name="connsiteY4" fmla="*/ 894362 h 1842506"/>
                    <a:gd name="connsiteX0" fmla="*/ 944 w 1136402"/>
                    <a:gd name="connsiteY0" fmla="*/ 894362 h 1842506"/>
                    <a:gd name="connsiteX1" fmla="*/ 580200 w 1136402"/>
                    <a:gd name="connsiteY1" fmla="*/ 62 h 1842506"/>
                    <a:gd name="connsiteX2" fmla="*/ 1136402 w 1136402"/>
                    <a:gd name="connsiteY2" fmla="*/ 925098 h 1842506"/>
                    <a:gd name="connsiteX3" fmla="*/ 549463 w 1136402"/>
                    <a:gd name="connsiteY3" fmla="*/ 1842451 h 1842506"/>
                    <a:gd name="connsiteX4" fmla="*/ 944 w 1136402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530 w 1175493"/>
                    <a:gd name="connsiteY0" fmla="*/ 904205 h 1842443"/>
                    <a:gd name="connsiteX1" fmla="*/ 619291 w 1175493"/>
                    <a:gd name="connsiteY1" fmla="*/ 29 h 1842443"/>
                    <a:gd name="connsiteX2" fmla="*/ 1175493 w 1175493"/>
                    <a:gd name="connsiteY2" fmla="*/ 925065 h 1842443"/>
                    <a:gd name="connsiteX3" fmla="*/ 588554 w 1175493"/>
                    <a:gd name="connsiteY3" fmla="*/ 1842418 h 1842443"/>
                    <a:gd name="connsiteX4" fmla="*/ 530 w 1175493"/>
                    <a:gd name="connsiteY4" fmla="*/ 904205 h 1842443"/>
                    <a:gd name="connsiteX0" fmla="*/ 527 w 1155736"/>
                    <a:gd name="connsiteY0" fmla="*/ 904205 h 1842443"/>
                    <a:gd name="connsiteX1" fmla="*/ 619288 w 1155736"/>
                    <a:gd name="connsiteY1" fmla="*/ 29 h 1842443"/>
                    <a:gd name="connsiteX2" fmla="*/ 1155736 w 1155736"/>
                    <a:gd name="connsiteY2" fmla="*/ 925065 h 1842443"/>
                    <a:gd name="connsiteX3" fmla="*/ 588551 w 1155736"/>
                    <a:gd name="connsiteY3" fmla="*/ 1842418 h 1842443"/>
                    <a:gd name="connsiteX4" fmla="*/ 527 w 1155736"/>
                    <a:gd name="connsiteY4" fmla="*/ 904205 h 1842443"/>
                    <a:gd name="connsiteX0" fmla="*/ 620 w 1155829"/>
                    <a:gd name="connsiteY0" fmla="*/ 904205 h 1842443"/>
                    <a:gd name="connsiteX1" fmla="*/ 619381 w 1155829"/>
                    <a:gd name="connsiteY1" fmla="*/ 29 h 1842443"/>
                    <a:gd name="connsiteX2" fmla="*/ 1155829 w 1155829"/>
                    <a:gd name="connsiteY2" fmla="*/ 925065 h 1842443"/>
                    <a:gd name="connsiteX3" fmla="*/ 588644 w 1155829"/>
                    <a:gd name="connsiteY3" fmla="*/ 1842418 h 1842443"/>
                    <a:gd name="connsiteX4" fmla="*/ 620 w 1155829"/>
                    <a:gd name="connsiteY4" fmla="*/ 904205 h 1842443"/>
                    <a:gd name="connsiteX0" fmla="*/ 853 w 1156062"/>
                    <a:gd name="connsiteY0" fmla="*/ 904570 h 1842808"/>
                    <a:gd name="connsiteX1" fmla="*/ 619614 w 1156062"/>
                    <a:gd name="connsiteY1" fmla="*/ 394 h 1842808"/>
                    <a:gd name="connsiteX2" fmla="*/ 1156062 w 1156062"/>
                    <a:gd name="connsiteY2" fmla="*/ 925430 h 1842808"/>
                    <a:gd name="connsiteX3" fmla="*/ 588877 w 1156062"/>
                    <a:gd name="connsiteY3" fmla="*/ 1842783 h 1842808"/>
                    <a:gd name="connsiteX4" fmla="*/ 853 w 1156062"/>
                    <a:gd name="connsiteY4" fmla="*/ 904570 h 1842808"/>
                    <a:gd name="connsiteX0" fmla="*/ 949 w 1156158"/>
                    <a:gd name="connsiteY0" fmla="*/ 904271 h 1842509"/>
                    <a:gd name="connsiteX1" fmla="*/ 619710 w 1156158"/>
                    <a:gd name="connsiteY1" fmla="*/ 95 h 1842509"/>
                    <a:gd name="connsiteX2" fmla="*/ 1156158 w 1156158"/>
                    <a:gd name="connsiteY2" fmla="*/ 925131 h 1842509"/>
                    <a:gd name="connsiteX3" fmla="*/ 588973 w 1156158"/>
                    <a:gd name="connsiteY3" fmla="*/ 1842484 h 1842509"/>
                    <a:gd name="connsiteX4" fmla="*/ 949 w 1156158"/>
                    <a:gd name="connsiteY4" fmla="*/ 904271 h 1842509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184 w 1155393"/>
                    <a:gd name="connsiteY0" fmla="*/ 904270 h 1842508"/>
                    <a:gd name="connsiteX1" fmla="*/ 599192 w 1155393"/>
                    <a:gd name="connsiteY1" fmla="*/ 94 h 1842508"/>
                    <a:gd name="connsiteX2" fmla="*/ 1155393 w 1155393"/>
                    <a:gd name="connsiteY2" fmla="*/ 925130 h 1842508"/>
                    <a:gd name="connsiteX3" fmla="*/ 588208 w 1155393"/>
                    <a:gd name="connsiteY3" fmla="*/ 1842483 h 1842508"/>
                    <a:gd name="connsiteX4" fmla="*/ 184 w 1155393"/>
                    <a:gd name="connsiteY4" fmla="*/ 904270 h 1842508"/>
                    <a:gd name="connsiteX0" fmla="*/ 184 w 1155393"/>
                    <a:gd name="connsiteY0" fmla="*/ 904240 h 1842478"/>
                    <a:gd name="connsiteX1" fmla="*/ 599192 w 1155393"/>
                    <a:gd name="connsiteY1" fmla="*/ 64 h 1842478"/>
                    <a:gd name="connsiteX2" fmla="*/ 1155393 w 1155393"/>
                    <a:gd name="connsiteY2" fmla="*/ 925100 h 1842478"/>
                    <a:gd name="connsiteX3" fmla="*/ 588208 w 1155393"/>
                    <a:gd name="connsiteY3" fmla="*/ 1842453 h 1842478"/>
                    <a:gd name="connsiteX4" fmla="*/ 184 w 1155393"/>
                    <a:gd name="connsiteY4" fmla="*/ 904240 h 1842478"/>
                    <a:gd name="connsiteX0" fmla="*/ 184 w 1155393"/>
                    <a:gd name="connsiteY0" fmla="*/ 904259 h 1842497"/>
                    <a:gd name="connsiteX1" fmla="*/ 599192 w 1155393"/>
                    <a:gd name="connsiteY1" fmla="*/ 83 h 1842497"/>
                    <a:gd name="connsiteX2" fmla="*/ 1155393 w 1155393"/>
                    <a:gd name="connsiteY2" fmla="*/ 925119 h 1842497"/>
                    <a:gd name="connsiteX3" fmla="*/ 588208 w 1155393"/>
                    <a:gd name="connsiteY3" fmla="*/ 1842472 h 1842497"/>
                    <a:gd name="connsiteX4" fmla="*/ 184 w 1155393"/>
                    <a:gd name="connsiteY4" fmla="*/ 904259 h 1842497"/>
                    <a:gd name="connsiteX0" fmla="*/ 184 w 1155718"/>
                    <a:gd name="connsiteY0" fmla="*/ 904235 h 1842465"/>
                    <a:gd name="connsiteX1" fmla="*/ 599192 w 1155718"/>
                    <a:gd name="connsiteY1" fmla="*/ 59 h 1842465"/>
                    <a:gd name="connsiteX2" fmla="*/ 1155393 w 1155718"/>
                    <a:gd name="connsiteY2" fmla="*/ 925095 h 1842465"/>
                    <a:gd name="connsiteX3" fmla="*/ 588208 w 1155718"/>
                    <a:gd name="connsiteY3" fmla="*/ 1842448 h 1842465"/>
                    <a:gd name="connsiteX4" fmla="*/ 184 w 1155718"/>
                    <a:gd name="connsiteY4" fmla="*/ 904235 h 1842465"/>
                    <a:gd name="connsiteX0" fmla="*/ 9 w 1155230"/>
                    <a:gd name="connsiteY0" fmla="*/ 933851 h 1872079"/>
                    <a:gd name="connsiteX1" fmla="*/ 599017 w 1155230"/>
                    <a:gd name="connsiteY1" fmla="*/ 46 h 1872079"/>
                    <a:gd name="connsiteX2" fmla="*/ 1155218 w 1155230"/>
                    <a:gd name="connsiteY2" fmla="*/ 954711 h 1872079"/>
                    <a:gd name="connsiteX3" fmla="*/ 588033 w 1155230"/>
                    <a:gd name="connsiteY3" fmla="*/ 1872064 h 1872079"/>
                    <a:gd name="connsiteX4" fmla="*/ 9 w 1155230"/>
                    <a:gd name="connsiteY4" fmla="*/ 933851 h 1872079"/>
                    <a:gd name="connsiteX0" fmla="*/ 184 w 1155405"/>
                    <a:gd name="connsiteY0" fmla="*/ 933851 h 1872078"/>
                    <a:gd name="connsiteX1" fmla="*/ 599192 w 1155405"/>
                    <a:gd name="connsiteY1" fmla="*/ 46 h 1872078"/>
                    <a:gd name="connsiteX2" fmla="*/ 1155393 w 1155405"/>
                    <a:gd name="connsiteY2" fmla="*/ 954711 h 1872078"/>
                    <a:gd name="connsiteX3" fmla="*/ 588208 w 1155405"/>
                    <a:gd name="connsiteY3" fmla="*/ 1872064 h 1872078"/>
                    <a:gd name="connsiteX4" fmla="*/ 184 w 1155405"/>
                    <a:gd name="connsiteY4" fmla="*/ 933851 h 1872078"/>
                    <a:gd name="connsiteX0" fmla="*/ 184 w 1155572"/>
                    <a:gd name="connsiteY0" fmla="*/ 933863 h 1872093"/>
                    <a:gd name="connsiteX1" fmla="*/ 599192 w 1155572"/>
                    <a:gd name="connsiteY1" fmla="*/ 58 h 1872093"/>
                    <a:gd name="connsiteX2" fmla="*/ 1155393 w 1155572"/>
                    <a:gd name="connsiteY2" fmla="*/ 954723 h 1872093"/>
                    <a:gd name="connsiteX3" fmla="*/ 588208 w 1155572"/>
                    <a:gd name="connsiteY3" fmla="*/ 1872076 h 1872093"/>
                    <a:gd name="connsiteX4" fmla="*/ 184 w 1155572"/>
                    <a:gd name="connsiteY4" fmla="*/ 933863 h 1872093"/>
                    <a:gd name="connsiteX0" fmla="*/ 184 w 1155560"/>
                    <a:gd name="connsiteY0" fmla="*/ 933863 h 1872094"/>
                    <a:gd name="connsiteX1" fmla="*/ 599192 w 1155560"/>
                    <a:gd name="connsiteY1" fmla="*/ 58 h 1872094"/>
                    <a:gd name="connsiteX2" fmla="*/ 1155393 w 1155560"/>
                    <a:gd name="connsiteY2" fmla="*/ 954723 h 1872094"/>
                    <a:gd name="connsiteX3" fmla="*/ 588208 w 1155560"/>
                    <a:gd name="connsiteY3" fmla="*/ 1872076 h 1872094"/>
                    <a:gd name="connsiteX4" fmla="*/ 184 w 1155560"/>
                    <a:gd name="connsiteY4" fmla="*/ 933863 h 187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5560" h="1872094">
                      <a:moveTo>
                        <a:pt x="184" y="933863"/>
                      </a:moveTo>
                      <a:cubicBezTo>
                        <a:pt x="-7861" y="453961"/>
                        <a:pt x="248634" y="6457"/>
                        <a:pt x="599192" y="58"/>
                      </a:cubicBezTo>
                      <a:cubicBezTo>
                        <a:pt x="949750" y="-6341"/>
                        <a:pt x="1147347" y="524204"/>
                        <a:pt x="1155393" y="954723"/>
                      </a:cubicBezTo>
                      <a:cubicBezTo>
                        <a:pt x="1163439" y="1385242"/>
                        <a:pt x="879509" y="1875552"/>
                        <a:pt x="588208" y="1872076"/>
                      </a:cubicBezTo>
                      <a:cubicBezTo>
                        <a:pt x="296907" y="1868600"/>
                        <a:pt x="8229" y="1413765"/>
                        <a:pt x="184" y="9338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사다리꼴 121">
                  <a:extLst>
                    <a:ext uri="{FF2B5EF4-FFF2-40B4-BE49-F238E27FC236}">
                      <a16:creationId xmlns:a16="http://schemas.microsoft.com/office/drawing/2014/main" id="{51BE97F7-B91D-45F8-B860-6F124E1EEE61}"/>
                    </a:ext>
                  </a:extLst>
                </p:cNvPr>
                <p:cNvSpPr/>
                <p:nvPr/>
              </p:nvSpPr>
              <p:spPr>
                <a:xfrm>
                  <a:off x="4624785" y="3962858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22">
                  <a:extLst>
                    <a:ext uri="{FF2B5EF4-FFF2-40B4-BE49-F238E27FC236}">
                      <a16:creationId xmlns:a16="http://schemas.microsoft.com/office/drawing/2014/main" id="{655435A7-AA25-478B-8B62-C86C54B6C66E}"/>
                    </a:ext>
                  </a:extLst>
                </p:cNvPr>
                <p:cNvSpPr/>
                <p:nvPr/>
              </p:nvSpPr>
              <p:spPr>
                <a:xfrm>
                  <a:off x="4624785" y="6834252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3" name="Frame 22">
            <a:extLst>
              <a:ext uri="{FF2B5EF4-FFF2-40B4-BE49-F238E27FC236}">
                <a16:creationId xmlns:a16="http://schemas.microsoft.com/office/drawing/2014/main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B126FC-0C68-4086-B516-E515B98DB12E}"/>
              </a:ext>
            </a:extLst>
          </p:cNvPr>
          <p:cNvGrpSpPr/>
          <p:nvPr userDrawn="1"/>
        </p:nvGrpSpPr>
        <p:grpSpPr>
          <a:xfrm>
            <a:off x="1029916" y="4717956"/>
            <a:ext cx="2400531" cy="1651187"/>
            <a:chOff x="1029916" y="4879881"/>
            <a:chExt cx="2400531" cy="165118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C9BD590-B57C-46D2-9FDF-5B64473A6DF5}"/>
                </a:ext>
              </a:extLst>
            </p:cNvPr>
            <p:cNvSpPr/>
            <p:nvPr userDrawn="1"/>
          </p:nvSpPr>
          <p:spPr>
            <a:xfrm>
              <a:off x="1029916" y="4879881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6ECE673-DAFB-48FF-BB74-37F0E59D86EA}"/>
                </a:ext>
              </a:extLst>
            </p:cNvPr>
            <p:cNvSpPr/>
            <p:nvPr userDrawn="1"/>
          </p:nvSpPr>
          <p:spPr>
            <a:xfrm>
              <a:off x="2790825" y="5115461"/>
              <a:ext cx="639622" cy="1415607"/>
            </a:xfrm>
            <a:custGeom>
              <a:avLst/>
              <a:gdLst>
                <a:gd name="connsiteX0" fmla="*/ 149080 w 639622"/>
                <a:gd name="connsiteY0" fmla="*/ 0 h 1415607"/>
                <a:gd name="connsiteX1" fmla="*/ 639622 w 639622"/>
                <a:gd name="connsiteY1" fmla="*/ 490545 h 1415607"/>
                <a:gd name="connsiteX2" fmla="*/ 149080 w 639622"/>
                <a:gd name="connsiteY2" fmla="*/ 981087 h 1415607"/>
                <a:gd name="connsiteX3" fmla="*/ 117768 w 639622"/>
                <a:gd name="connsiteY3" fmla="*/ 979597 h 1415607"/>
                <a:gd name="connsiteX4" fmla="*/ 117768 w 639622"/>
                <a:gd name="connsiteY4" fmla="*/ 1415607 h 1415607"/>
                <a:gd name="connsiteX5" fmla="*/ 0 w 639622"/>
                <a:gd name="connsiteY5" fmla="*/ 1415607 h 1415607"/>
                <a:gd name="connsiteX6" fmla="*/ 0 w 639622"/>
                <a:gd name="connsiteY6" fmla="*/ 23276 h 1415607"/>
                <a:gd name="connsiteX7" fmla="*/ 1469 w 639622"/>
                <a:gd name="connsiteY7" fmla="*/ 22552 h 1415607"/>
                <a:gd name="connsiteX8" fmla="*/ 149080 w 639622"/>
                <a:gd name="connsiteY8" fmla="*/ 0 h 141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9622" h="1415607">
                  <a:moveTo>
                    <a:pt x="149080" y="0"/>
                  </a:moveTo>
                  <a:cubicBezTo>
                    <a:pt x="420444" y="0"/>
                    <a:pt x="639622" y="219179"/>
                    <a:pt x="639622" y="490545"/>
                  </a:cubicBezTo>
                  <a:cubicBezTo>
                    <a:pt x="639622" y="761908"/>
                    <a:pt x="420444" y="981087"/>
                    <a:pt x="149080" y="981087"/>
                  </a:cubicBezTo>
                  <a:cubicBezTo>
                    <a:pt x="138642" y="981087"/>
                    <a:pt x="128206" y="979597"/>
                    <a:pt x="117768" y="979597"/>
                  </a:cubicBezTo>
                  <a:lnTo>
                    <a:pt x="117768" y="1415607"/>
                  </a:lnTo>
                  <a:lnTo>
                    <a:pt x="0" y="1415607"/>
                  </a:lnTo>
                  <a:lnTo>
                    <a:pt x="0" y="23276"/>
                  </a:lnTo>
                  <a:lnTo>
                    <a:pt x="1469" y="22552"/>
                  </a:lnTo>
                  <a:cubicBezTo>
                    <a:pt x="48063" y="7828"/>
                    <a:pt x="97639" y="0"/>
                    <a:pt x="149080" y="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D2D7E0-30C5-4740-8D9D-4194355DA4AE}"/>
              </a:ext>
            </a:extLst>
          </p:cNvPr>
          <p:cNvGrpSpPr/>
          <p:nvPr userDrawn="1"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077B057-2C05-41CF-9F38-B79D3E03F7DD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66B02FD-8FFC-4CFA-AE4A-30A0BDC78823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19CC5F8-5AA0-41C7-A2B7-B97D457337E3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93ACF4D-F98F-4827-ACDC-38BE0E410480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3F4354B-C550-4789-B557-94685CDB0EA0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9E54BD-5EA8-4ECB-8A56-551F12BE1BFA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F169C83-E1FF-486F-9F11-7B80E6F2B230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7555D03-7D6C-46DC-8565-4885822011D2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746E9E-6FBA-478F-BE85-6BA0AFD7B31B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CD0883-DCCE-4649-A99C-02A0B0A318C4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8034E3B-FD29-438A-A262-9914F9E755FE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1E142C0-AB95-4D74-9F8D-E7FFA715A3E8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A684E84-0829-43BF-8CA6-8ACEBC56CA07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A8D620-8F79-4792-A11F-E8FF3FEAA333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FEC436-0D57-4B71-B32B-1C8F9F3FC32A}"/>
              </a:ext>
            </a:extLst>
          </p:cNvPr>
          <p:cNvSpPr/>
          <p:nvPr/>
        </p:nvSpPr>
        <p:spPr>
          <a:xfrm>
            <a:off x="1642273" y="2198638"/>
            <a:ext cx="1053301" cy="4479111"/>
          </a:xfrm>
          <a:custGeom>
            <a:avLst/>
            <a:gdLst>
              <a:gd name="connsiteX0" fmla="*/ 531483 w 1053301"/>
              <a:gd name="connsiteY0" fmla="*/ 1382472 h 4479111"/>
              <a:gd name="connsiteX1" fmla="*/ 278496 w 1053301"/>
              <a:gd name="connsiteY1" fmla="*/ 1582175 h 4479111"/>
              <a:gd name="connsiteX2" fmla="*/ 678075 w 1053301"/>
              <a:gd name="connsiteY2" fmla="*/ 1765558 h 4479111"/>
              <a:gd name="connsiteX3" fmla="*/ 564186 w 1053301"/>
              <a:gd name="connsiteY3" fmla="*/ 1394933 h 4479111"/>
              <a:gd name="connsiteX4" fmla="*/ 531483 w 1053301"/>
              <a:gd name="connsiteY4" fmla="*/ 1382472 h 4479111"/>
              <a:gd name="connsiteX5" fmla="*/ 1002286 w 1053301"/>
              <a:gd name="connsiteY5" fmla="*/ 651 h 4479111"/>
              <a:gd name="connsiteX6" fmla="*/ 1053301 w 1053301"/>
              <a:gd name="connsiteY6" fmla="*/ 13297 h 4479111"/>
              <a:gd name="connsiteX7" fmla="*/ 1053301 w 1053301"/>
              <a:gd name="connsiteY7" fmla="*/ 4292319 h 4479111"/>
              <a:gd name="connsiteX8" fmla="*/ 1052472 w 1053301"/>
              <a:gd name="connsiteY8" fmla="*/ 4291920 h 4479111"/>
              <a:gd name="connsiteX9" fmla="*/ 977279 w 1053301"/>
              <a:gd name="connsiteY9" fmla="*/ 4228671 h 4479111"/>
              <a:gd name="connsiteX10" fmla="*/ 977279 w 1053301"/>
              <a:gd name="connsiteY10" fmla="*/ 4159179 h 4479111"/>
              <a:gd name="connsiteX11" fmla="*/ 971487 w 1053301"/>
              <a:gd name="connsiteY11" fmla="*/ 3906303 h 4479111"/>
              <a:gd name="connsiteX12" fmla="*/ 959905 w 1053301"/>
              <a:gd name="connsiteY12" fmla="*/ 3751876 h 4479111"/>
              <a:gd name="connsiteX13" fmla="*/ 956044 w 1053301"/>
              <a:gd name="connsiteY13" fmla="*/ 3259641 h 4479111"/>
              <a:gd name="connsiteX14" fmla="*/ 957975 w 1053301"/>
              <a:gd name="connsiteY14" fmla="*/ 3263502 h 4479111"/>
              <a:gd name="connsiteX15" fmla="*/ 954115 w 1053301"/>
              <a:gd name="connsiteY15" fmla="*/ 3249988 h 4479111"/>
              <a:gd name="connsiteX16" fmla="*/ 853737 w 1053301"/>
              <a:gd name="connsiteY16" fmla="*/ 3249988 h 4479111"/>
              <a:gd name="connsiteX17" fmla="*/ 811270 w 1053301"/>
              <a:gd name="connsiteY17" fmla="*/ 3682384 h 4479111"/>
              <a:gd name="connsiteX18" fmla="*/ 817060 w 1053301"/>
              <a:gd name="connsiteY18" fmla="*/ 3894721 h 4479111"/>
              <a:gd name="connsiteX19" fmla="*/ 805478 w 1053301"/>
              <a:gd name="connsiteY19" fmla="*/ 4234461 h 4479111"/>
              <a:gd name="connsiteX20" fmla="*/ 857598 w 1053301"/>
              <a:gd name="connsiteY20" fmla="*/ 4437148 h 4479111"/>
              <a:gd name="connsiteX21" fmla="*/ 662633 w 1053301"/>
              <a:gd name="connsiteY21" fmla="*/ 4444869 h 4479111"/>
              <a:gd name="connsiteX22" fmla="*/ 587350 w 1053301"/>
              <a:gd name="connsiteY22" fmla="*/ 4244114 h 4479111"/>
              <a:gd name="connsiteX23" fmla="*/ 566116 w 1053301"/>
              <a:gd name="connsiteY23" fmla="*/ 3883139 h 4479111"/>
              <a:gd name="connsiteX24" fmla="*/ 558394 w 1053301"/>
              <a:gd name="connsiteY24" fmla="*/ 3767319 h 4479111"/>
              <a:gd name="connsiteX25" fmla="*/ 550673 w 1053301"/>
              <a:gd name="connsiteY25" fmla="*/ 3248059 h 4479111"/>
              <a:gd name="connsiteX26" fmla="*/ 498555 w 1053301"/>
              <a:gd name="connsiteY26" fmla="*/ 3248059 h 4479111"/>
              <a:gd name="connsiteX27" fmla="*/ 502415 w 1053301"/>
              <a:gd name="connsiteY27" fmla="*/ 3192078 h 4479111"/>
              <a:gd name="connsiteX28" fmla="*/ 568047 w 1053301"/>
              <a:gd name="connsiteY28" fmla="*/ 2346589 h 4479111"/>
              <a:gd name="connsiteX29" fmla="*/ 624026 w 1053301"/>
              <a:gd name="connsiteY29" fmla="*/ 2097577 h 4479111"/>
              <a:gd name="connsiteX30" fmla="*/ 558394 w 1053301"/>
              <a:gd name="connsiteY30" fmla="*/ 1904543 h 4479111"/>
              <a:gd name="connsiteX31" fmla="*/ 54576 w 1053301"/>
              <a:gd name="connsiteY31" fmla="*/ 1682553 h 4479111"/>
              <a:gd name="connsiteX32" fmla="*/ 41063 w 1053301"/>
              <a:gd name="connsiteY32" fmla="*/ 1520404 h 4479111"/>
              <a:gd name="connsiteX33" fmla="*/ 649121 w 1053301"/>
              <a:gd name="connsiteY33" fmla="*/ 997283 h 4479111"/>
              <a:gd name="connsiteX34" fmla="*/ 813199 w 1053301"/>
              <a:gd name="connsiteY34" fmla="*/ 852507 h 4479111"/>
              <a:gd name="connsiteX35" fmla="*/ 753359 w 1053301"/>
              <a:gd name="connsiteY35" fmla="*/ 682637 h 4479111"/>
              <a:gd name="connsiteX36" fmla="*/ 820920 w 1053301"/>
              <a:gd name="connsiteY36" fmla="*/ 358340 h 4479111"/>
              <a:gd name="connsiteX37" fmla="*/ 878831 w 1053301"/>
              <a:gd name="connsiteY37" fmla="*/ 176888 h 4479111"/>
              <a:gd name="connsiteX38" fmla="*/ 1002286 w 1053301"/>
              <a:gd name="connsiteY38" fmla="*/ 651 h 447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53301" h="4479111">
                <a:moveTo>
                  <a:pt x="531483" y="1382472"/>
                </a:moveTo>
                <a:cubicBezTo>
                  <a:pt x="451833" y="1375267"/>
                  <a:pt x="351124" y="1511235"/>
                  <a:pt x="278496" y="1582175"/>
                </a:cubicBezTo>
                <a:cubicBezTo>
                  <a:pt x="351849" y="1626574"/>
                  <a:pt x="635608" y="1817677"/>
                  <a:pt x="678075" y="1765558"/>
                </a:cubicBezTo>
                <a:cubicBezTo>
                  <a:pt x="737917" y="1692205"/>
                  <a:pt x="624026" y="1439330"/>
                  <a:pt x="564186" y="1394933"/>
                </a:cubicBezTo>
                <a:cubicBezTo>
                  <a:pt x="553810" y="1387453"/>
                  <a:pt x="542862" y="1383502"/>
                  <a:pt x="531483" y="1382472"/>
                </a:cubicBezTo>
                <a:close/>
                <a:moveTo>
                  <a:pt x="1002286" y="651"/>
                </a:moveTo>
                <a:lnTo>
                  <a:pt x="1053301" y="13297"/>
                </a:lnTo>
                <a:lnTo>
                  <a:pt x="1053301" y="4292319"/>
                </a:lnTo>
                <a:lnTo>
                  <a:pt x="1052472" y="4291920"/>
                </a:lnTo>
                <a:cubicBezTo>
                  <a:pt x="1019264" y="4284409"/>
                  <a:pt x="978726" y="4288029"/>
                  <a:pt x="977279" y="4228671"/>
                </a:cubicBezTo>
                <a:cubicBezTo>
                  <a:pt x="977279" y="4211297"/>
                  <a:pt x="977279" y="4176551"/>
                  <a:pt x="977279" y="4159179"/>
                </a:cubicBezTo>
                <a:cubicBezTo>
                  <a:pt x="944462" y="4081965"/>
                  <a:pt x="1002372" y="3983517"/>
                  <a:pt x="971487" y="3906303"/>
                </a:cubicBezTo>
                <a:cubicBezTo>
                  <a:pt x="923229" y="3858046"/>
                  <a:pt x="979208" y="3802065"/>
                  <a:pt x="959905" y="3751876"/>
                </a:cubicBezTo>
                <a:cubicBezTo>
                  <a:pt x="940601" y="3582006"/>
                  <a:pt x="996582" y="3429511"/>
                  <a:pt x="956044" y="3259641"/>
                </a:cubicBezTo>
                <a:lnTo>
                  <a:pt x="957975" y="3263502"/>
                </a:lnTo>
                <a:cubicBezTo>
                  <a:pt x="956044" y="3259641"/>
                  <a:pt x="956044" y="3253849"/>
                  <a:pt x="954115" y="3249988"/>
                </a:cubicBezTo>
                <a:lnTo>
                  <a:pt x="853737" y="3249988"/>
                </a:lnTo>
                <a:cubicBezTo>
                  <a:pt x="817060" y="3410207"/>
                  <a:pt x="791966" y="3514446"/>
                  <a:pt x="811270" y="3682384"/>
                </a:cubicBezTo>
                <a:cubicBezTo>
                  <a:pt x="805478" y="3690105"/>
                  <a:pt x="822852" y="3827161"/>
                  <a:pt x="817060" y="3894721"/>
                </a:cubicBezTo>
                <a:cubicBezTo>
                  <a:pt x="799688" y="3966145"/>
                  <a:pt x="788106" y="4172690"/>
                  <a:pt x="805478" y="4234461"/>
                </a:cubicBezTo>
                <a:cubicBezTo>
                  <a:pt x="817060" y="4302024"/>
                  <a:pt x="846016" y="4369585"/>
                  <a:pt x="857598" y="4437148"/>
                </a:cubicBezTo>
                <a:cubicBezTo>
                  <a:pt x="788106" y="4512432"/>
                  <a:pt x="734056" y="4468033"/>
                  <a:pt x="662633" y="4444869"/>
                </a:cubicBezTo>
                <a:cubicBezTo>
                  <a:pt x="597001" y="4392751"/>
                  <a:pt x="579629" y="4317467"/>
                  <a:pt x="587350" y="4244114"/>
                </a:cubicBezTo>
                <a:cubicBezTo>
                  <a:pt x="600862" y="4118641"/>
                  <a:pt x="625957" y="3998960"/>
                  <a:pt x="566116" y="3883139"/>
                </a:cubicBezTo>
                <a:cubicBezTo>
                  <a:pt x="550673" y="3852254"/>
                  <a:pt x="558394" y="3805926"/>
                  <a:pt x="558394" y="3767319"/>
                </a:cubicBezTo>
                <a:cubicBezTo>
                  <a:pt x="562255" y="3593589"/>
                  <a:pt x="546812" y="3421789"/>
                  <a:pt x="550673" y="3248059"/>
                </a:cubicBezTo>
                <a:lnTo>
                  <a:pt x="498555" y="3248059"/>
                </a:lnTo>
                <a:cubicBezTo>
                  <a:pt x="498555" y="3248059"/>
                  <a:pt x="504345" y="3192078"/>
                  <a:pt x="502415" y="3192078"/>
                </a:cubicBezTo>
                <a:cubicBezTo>
                  <a:pt x="537161" y="2892876"/>
                  <a:pt x="542951" y="2647722"/>
                  <a:pt x="568047" y="2346589"/>
                </a:cubicBezTo>
                <a:cubicBezTo>
                  <a:pt x="575768" y="2259725"/>
                  <a:pt x="595072" y="2178651"/>
                  <a:pt x="624026" y="2097577"/>
                </a:cubicBezTo>
                <a:cubicBezTo>
                  <a:pt x="681936" y="1935428"/>
                  <a:pt x="712821" y="1977896"/>
                  <a:pt x="558394" y="1904543"/>
                </a:cubicBezTo>
                <a:cubicBezTo>
                  <a:pt x="392385" y="1825398"/>
                  <a:pt x="234097" y="1796444"/>
                  <a:pt x="54576" y="1682553"/>
                </a:cubicBezTo>
                <a:cubicBezTo>
                  <a:pt x="-18777" y="1636225"/>
                  <a:pt x="-12987" y="1580246"/>
                  <a:pt x="41063" y="1520404"/>
                </a:cubicBezTo>
                <a:cubicBezTo>
                  <a:pt x="230236" y="1309998"/>
                  <a:pt x="361499" y="1062915"/>
                  <a:pt x="649121" y="997283"/>
                </a:cubicBezTo>
                <a:cubicBezTo>
                  <a:pt x="840224" y="954816"/>
                  <a:pt x="803548" y="908488"/>
                  <a:pt x="813199" y="852507"/>
                </a:cubicBezTo>
                <a:cubicBezTo>
                  <a:pt x="803548" y="846717"/>
                  <a:pt x="774592" y="744408"/>
                  <a:pt x="753359" y="682637"/>
                </a:cubicBezTo>
                <a:cubicBezTo>
                  <a:pt x="712821" y="568748"/>
                  <a:pt x="807409" y="470300"/>
                  <a:pt x="820920" y="358340"/>
                </a:cubicBezTo>
                <a:cubicBezTo>
                  <a:pt x="830573" y="290779"/>
                  <a:pt x="865319" y="244451"/>
                  <a:pt x="878831" y="176888"/>
                </a:cubicBezTo>
                <a:cubicBezTo>
                  <a:pt x="905373" y="35733"/>
                  <a:pt x="935685" y="-5891"/>
                  <a:pt x="1002286" y="651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D5F715-899F-400B-90E1-F117546DDB6F}"/>
              </a:ext>
            </a:extLst>
          </p:cNvPr>
          <p:cNvSpPr/>
          <p:nvPr/>
        </p:nvSpPr>
        <p:spPr>
          <a:xfrm>
            <a:off x="2310378" y="3162486"/>
            <a:ext cx="681329" cy="1899457"/>
          </a:xfrm>
          <a:custGeom>
            <a:avLst/>
            <a:gdLst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17443 w 536713"/>
              <a:gd name="connsiteY4" fmla="*/ 99392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56835"/>
              <a:gd name="connsiteY0" fmla="*/ 0 h 1530626"/>
              <a:gd name="connsiteX1" fmla="*/ 159026 w 556835"/>
              <a:gd name="connsiteY1" fmla="*/ 268357 h 1530626"/>
              <a:gd name="connsiteX2" fmla="*/ 387626 w 556835"/>
              <a:gd name="connsiteY2" fmla="*/ 268357 h 1530626"/>
              <a:gd name="connsiteX3" fmla="*/ 367747 w 556835"/>
              <a:gd name="connsiteY3" fmla="*/ 49696 h 1530626"/>
              <a:gd name="connsiteX4" fmla="*/ 409180 w 556835"/>
              <a:gd name="connsiteY4" fmla="*/ 77358 h 1530626"/>
              <a:gd name="connsiteX5" fmla="*/ 450015 w 556835"/>
              <a:gd name="connsiteY5" fmla="*/ 303323 h 1530626"/>
              <a:gd name="connsiteX6" fmla="*/ 473246 w 556835"/>
              <a:gd name="connsiteY6" fmla="*/ 473486 h 1530626"/>
              <a:gd name="connsiteX7" fmla="*/ 536713 w 556835"/>
              <a:gd name="connsiteY7" fmla="*/ 1530626 h 1530626"/>
              <a:gd name="connsiteX8" fmla="*/ 79513 w 556835"/>
              <a:gd name="connsiteY8" fmla="*/ 1520687 h 1530626"/>
              <a:gd name="connsiteX9" fmla="*/ 139147 w 556835"/>
              <a:gd name="connsiteY9" fmla="*/ 695739 h 1530626"/>
              <a:gd name="connsiteX10" fmla="*/ 9939 w 556835"/>
              <a:gd name="connsiteY10" fmla="*/ 636105 h 1530626"/>
              <a:gd name="connsiteX11" fmla="*/ 0 w 556835"/>
              <a:gd name="connsiteY11" fmla="*/ 606287 h 1530626"/>
              <a:gd name="connsiteX12" fmla="*/ 109330 w 556835"/>
              <a:gd name="connsiteY12" fmla="*/ 636105 h 1530626"/>
              <a:gd name="connsiteX13" fmla="*/ 49695 w 556835"/>
              <a:gd name="connsiteY13" fmla="*/ 318052 h 1530626"/>
              <a:gd name="connsiteX14" fmla="*/ 39756 w 55683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3436"/>
              <a:gd name="connsiteY0" fmla="*/ 0 h 1530626"/>
              <a:gd name="connsiteX1" fmla="*/ 159026 w 553436"/>
              <a:gd name="connsiteY1" fmla="*/ 268357 h 1530626"/>
              <a:gd name="connsiteX2" fmla="*/ 387626 w 553436"/>
              <a:gd name="connsiteY2" fmla="*/ 268357 h 1530626"/>
              <a:gd name="connsiteX3" fmla="*/ 367747 w 553436"/>
              <a:gd name="connsiteY3" fmla="*/ 49696 h 1530626"/>
              <a:gd name="connsiteX4" fmla="*/ 409180 w 553436"/>
              <a:gd name="connsiteY4" fmla="*/ 77358 h 1530626"/>
              <a:gd name="connsiteX5" fmla="*/ 450015 w 553436"/>
              <a:gd name="connsiteY5" fmla="*/ 303323 h 1530626"/>
              <a:gd name="connsiteX6" fmla="*/ 440195 w 553436"/>
              <a:gd name="connsiteY6" fmla="*/ 517553 h 1530626"/>
              <a:gd name="connsiteX7" fmla="*/ 536713 w 553436"/>
              <a:gd name="connsiteY7" fmla="*/ 1530626 h 1530626"/>
              <a:gd name="connsiteX8" fmla="*/ 79513 w 553436"/>
              <a:gd name="connsiteY8" fmla="*/ 1520687 h 1530626"/>
              <a:gd name="connsiteX9" fmla="*/ 139147 w 553436"/>
              <a:gd name="connsiteY9" fmla="*/ 695739 h 1530626"/>
              <a:gd name="connsiteX10" fmla="*/ 9939 w 553436"/>
              <a:gd name="connsiteY10" fmla="*/ 636105 h 1530626"/>
              <a:gd name="connsiteX11" fmla="*/ 0 w 553436"/>
              <a:gd name="connsiteY11" fmla="*/ 606287 h 1530626"/>
              <a:gd name="connsiteX12" fmla="*/ 109330 w 553436"/>
              <a:gd name="connsiteY12" fmla="*/ 636105 h 1530626"/>
              <a:gd name="connsiteX13" fmla="*/ 49695 w 553436"/>
              <a:gd name="connsiteY13" fmla="*/ 318052 h 1530626"/>
              <a:gd name="connsiteX14" fmla="*/ 39756 w 553436"/>
              <a:gd name="connsiteY14" fmla="*/ 0 h 1530626"/>
              <a:gd name="connsiteX0" fmla="*/ 39756 w 551130"/>
              <a:gd name="connsiteY0" fmla="*/ 0 h 1530626"/>
              <a:gd name="connsiteX1" fmla="*/ 159026 w 551130"/>
              <a:gd name="connsiteY1" fmla="*/ 268357 h 1530626"/>
              <a:gd name="connsiteX2" fmla="*/ 387626 w 551130"/>
              <a:gd name="connsiteY2" fmla="*/ 268357 h 1530626"/>
              <a:gd name="connsiteX3" fmla="*/ 367747 w 551130"/>
              <a:gd name="connsiteY3" fmla="*/ 49696 h 1530626"/>
              <a:gd name="connsiteX4" fmla="*/ 409180 w 551130"/>
              <a:gd name="connsiteY4" fmla="*/ 77358 h 1530626"/>
              <a:gd name="connsiteX5" fmla="*/ 450015 w 551130"/>
              <a:gd name="connsiteY5" fmla="*/ 303323 h 1530626"/>
              <a:gd name="connsiteX6" fmla="*/ 440195 w 551130"/>
              <a:gd name="connsiteY6" fmla="*/ 517553 h 1530626"/>
              <a:gd name="connsiteX7" fmla="*/ 536713 w 551130"/>
              <a:gd name="connsiteY7" fmla="*/ 1530626 h 1530626"/>
              <a:gd name="connsiteX8" fmla="*/ 79513 w 551130"/>
              <a:gd name="connsiteY8" fmla="*/ 1520687 h 1530626"/>
              <a:gd name="connsiteX9" fmla="*/ 139147 w 551130"/>
              <a:gd name="connsiteY9" fmla="*/ 695739 h 1530626"/>
              <a:gd name="connsiteX10" fmla="*/ 9939 w 551130"/>
              <a:gd name="connsiteY10" fmla="*/ 636105 h 1530626"/>
              <a:gd name="connsiteX11" fmla="*/ 0 w 551130"/>
              <a:gd name="connsiteY11" fmla="*/ 606287 h 1530626"/>
              <a:gd name="connsiteX12" fmla="*/ 109330 w 551130"/>
              <a:gd name="connsiteY12" fmla="*/ 636105 h 1530626"/>
              <a:gd name="connsiteX13" fmla="*/ 49695 w 551130"/>
              <a:gd name="connsiteY13" fmla="*/ 318052 h 1530626"/>
              <a:gd name="connsiteX14" fmla="*/ 39756 w 551130"/>
              <a:gd name="connsiteY14" fmla="*/ 0 h 1530626"/>
              <a:gd name="connsiteX0" fmla="*/ 39756 w 552204"/>
              <a:gd name="connsiteY0" fmla="*/ 0 h 1530626"/>
              <a:gd name="connsiteX1" fmla="*/ 159026 w 552204"/>
              <a:gd name="connsiteY1" fmla="*/ 268357 h 1530626"/>
              <a:gd name="connsiteX2" fmla="*/ 387626 w 552204"/>
              <a:gd name="connsiteY2" fmla="*/ 268357 h 1530626"/>
              <a:gd name="connsiteX3" fmla="*/ 367747 w 552204"/>
              <a:gd name="connsiteY3" fmla="*/ 49696 h 1530626"/>
              <a:gd name="connsiteX4" fmla="*/ 409180 w 552204"/>
              <a:gd name="connsiteY4" fmla="*/ 77358 h 1530626"/>
              <a:gd name="connsiteX5" fmla="*/ 450015 w 552204"/>
              <a:gd name="connsiteY5" fmla="*/ 303323 h 1530626"/>
              <a:gd name="connsiteX6" fmla="*/ 440195 w 552204"/>
              <a:gd name="connsiteY6" fmla="*/ 517553 h 1530626"/>
              <a:gd name="connsiteX7" fmla="*/ 536713 w 552204"/>
              <a:gd name="connsiteY7" fmla="*/ 1530626 h 1530626"/>
              <a:gd name="connsiteX8" fmla="*/ 79513 w 552204"/>
              <a:gd name="connsiteY8" fmla="*/ 1520687 h 1530626"/>
              <a:gd name="connsiteX9" fmla="*/ 139147 w 552204"/>
              <a:gd name="connsiteY9" fmla="*/ 695739 h 1530626"/>
              <a:gd name="connsiteX10" fmla="*/ 9939 w 552204"/>
              <a:gd name="connsiteY10" fmla="*/ 636105 h 1530626"/>
              <a:gd name="connsiteX11" fmla="*/ 0 w 552204"/>
              <a:gd name="connsiteY11" fmla="*/ 606287 h 1530626"/>
              <a:gd name="connsiteX12" fmla="*/ 109330 w 552204"/>
              <a:gd name="connsiteY12" fmla="*/ 636105 h 1530626"/>
              <a:gd name="connsiteX13" fmla="*/ 49695 w 552204"/>
              <a:gd name="connsiteY13" fmla="*/ 318052 h 1530626"/>
              <a:gd name="connsiteX14" fmla="*/ 39756 w 552204"/>
              <a:gd name="connsiteY14" fmla="*/ 0 h 1530626"/>
              <a:gd name="connsiteX0" fmla="*/ 39756 w 538253"/>
              <a:gd name="connsiteY0" fmla="*/ 0 h 1530626"/>
              <a:gd name="connsiteX1" fmla="*/ 159026 w 538253"/>
              <a:gd name="connsiteY1" fmla="*/ 268357 h 1530626"/>
              <a:gd name="connsiteX2" fmla="*/ 387626 w 538253"/>
              <a:gd name="connsiteY2" fmla="*/ 268357 h 1530626"/>
              <a:gd name="connsiteX3" fmla="*/ 367747 w 538253"/>
              <a:gd name="connsiteY3" fmla="*/ 49696 h 1530626"/>
              <a:gd name="connsiteX4" fmla="*/ 409180 w 538253"/>
              <a:gd name="connsiteY4" fmla="*/ 77358 h 1530626"/>
              <a:gd name="connsiteX5" fmla="*/ 450015 w 538253"/>
              <a:gd name="connsiteY5" fmla="*/ 303323 h 1530626"/>
              <a:gd name="connsiteX6" fmla="*/ 440195 w 538253"/>
              <a:gd name="connsiteY6" fmla="*/ 517553 h 1530626"/>
              <a:gd name="connsiteX7" fmla="*/ 536713 w 538253"/>
              <a:gd name="connsiteY7" fmla="*/ 1530626 h 1530626"/>
              <a:gd name="connsiteX8" fmla="*/ 79513 w 538253"/>
              <a:gd name="connsiteY8" fmla="*/ 1520687 h 1530626"/>
              <a:gd name="connsiteX9" fmla="*/ 139147 w 538253"/>
              <a:gd name="connsiteY9" fmla="*/ 695739 h 1530626"/>
              <a:gd name="connsiteX10" fmla="*/ 9939 w 538253"/>
              <a:gd name="connsiteY10" fmla="*/ 636105 h 1530626"/>
              <a:gd name="connsiteX11" fmla="*/ 0 w 538253"/>
              <a:gd name="connsiteY11" fmla="*/ 606287 h 1530626"/>
              <a:gd name="connsiteX12" fmla="*/ 109330 w 538253"/>
              <a:gd name="connsiteY12" fmla="*/ 636105 h 1530626"/>
              <a:gd name="connsiteX13" fmla="*/ 49695 w 538253"/>
              <a:gd name="connsiteY13" fmla="*/ 318052 h 1530626"/>
              <a:gd name="connsiteX14" fmla="*/ 39756 w 538253"/>
              <a:gd name="connsiteY14" fmla="*/ 0 h 1530626"/>
              <a:gd name="connsiteX0" fmla="*/ 39756 w 538401"/>
              <a:gd name="connsiteY0" fmla="*/ 0 h 1530626"/>
              <a:gd name="connsiteX1" fmla="*/ 159026 w 538401"/>
              <a:gd name="connsiteY1" fmla="*/ 268357 h 1530626"/>
              <a:gd name="connsiteX2" fmla="*/ 387626 w 538401"/>
              <a:gd name="connsiteY2" fmla="*/ 268357 h 1530626"/>
              <a:gd name="connsiteX3" fmla="*/ 367747 w 538401"/>
              <a:gd name="connsiteY3" fmla="*/ 49696 h 1530626"/>
              <a:gd name="connsiteX4" fmla="*/ 409180 w 538401"/>
              <a:gd name="connsiteY4" fmla="*/ 77358 h 1530626"/>
              <a:gd name="connsiteX5" fmla="*/ 450015 w 538401"/>
              <a:gd name="connsiteY5" fmla="*/ 303323 h 1530626"/>
              <a:gd name="connsiteX6" fmla="*/ 451211 w 538401"/>
              <a:gd name="connsiteY6" fmla="*/ 611197 h 1530626"/>
              <a:gd name="connsiteX7" fmla="*/ 536713 w 538401"/>
              <a:gd name="connsiteY7" fmla="*/ 1530626 h 1530626"/>
              <a:gd name="connsiteX8" fmla="*/ 79513 w 538401"/>
              <a:gd name="connsiteY8" fmla="*/ 1520687 h 1530626"/>
              <a:gd name="connsiteX9" fmla="*/ 139147 w 538401"/>
              <a:gd name="connsiteY9" fmla="*/ 695739 h 1530626"/>
              <a:gd name="connsiteX10" fmla="*/ 9939 w 538401"/>
              <a:gd name="connsiteY10" fmla="*/ 636105 h 1530626"/>
              <a:gd name="connsiteX11" fmla="*/ 0 w 538401"/>
              <a:gd name="connsiteY11" fmla="*/ 606287 h 1530626"/>
              <a:gd name="connsiteX12" fmla="*/ 109330 w 538401"/>
              <a:gd name="connsiteY12" fmla="*/ 636105 h 1530626"/>
              <a:gd name="connsiteX13" fmla="*/ 49695 w 538401"/>
              <a:gd name="connsiteY13" fmla="*/ 318052 h 1530626"/>
              <a:gd name="connsiteX14" fmla="*/ 39756 w 538401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39756 w 539298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43588 w 539298"/>
              <a:gd name="connsiteY14" fmla="*/ 126455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23101 w 539298"/>
              <a:gd name="connsiteY12" fmla="*/ 649876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4248 w 533790"/>
              <a:gd name="connsiteY0" fmla="*/ 0 h 1530626"/>
              <a:gd name="connsiteX1" fmla="*/ 153518 w 533790"/>
              <a:gd name="connsiteY1" fmla="*/ 268357 h 1530626"/>
              <a:gd name="connsiteX2" fmla="*/ 401397 w 533790"/>
              <a:gd name="connsiteY2" fmla="*/ 268357 h 1530626"/>
              <a:gd name="connsiteX3" fmla="*/ 362239 w 533790"/>
              <a:gd name="connsiteY3" fmla="*/ 49696 h 1530626"/>
              <a:gd name="connsiteX4" fmla="*/ 403672 w 533790"/>
              <a:gd name="connsiteY4" fmla="*/ 77358 h 1530626"/>
              <a:gd name="connsiteX5" fmla="*/ 444507 w 533790"/>
              <a:gd name="connsiteY5" fmla="*/ 303323 h 1530626"/>
              <a:gd name="connsiteX6" fmla="*/ 445703 w 533790"/>
              <a:gd name="connsiteY6" fmla="*/ 611197 h 1530626"/>
              <a:gd name="connsiteX7" fmla="*/ 531205 w 533790"/>
              <a:gd name="connsiteY7" fmla="*/ 1530626 h 1530626"/>
              <a:gd name="connsiteX8" fmla="*/ 74005 w 533790"/>
              <a:gd name="connsiteY8" fmla="*/ 1520687 h 1530626"/>
              <a:gd name="connsiteX9" fmla="*/ 133639 w 533790"/>
              <a:gd name="connsiteY9" fmla="*/ 695739 h 1530626"/>
              <a:gd name="connsiteX10" fmla="*/ 4431 w 533790"/>
              <a:gd name="connsiteY10" fmla="*/ 636105 h 1530626"/>
              <a:gd name="connsiteX11" fmla="*/ 0 w 533790"/>
              <a:gd name="connsiteY11" fmla="*/ 683405 h 1530626"/>
              <a:gd name="connsiteX12" fmla="*/ 117593 w 533790"/>
              <a:gd name="connsiteY12" fmla="*/ 649876 h 1530626"/>
              <a:gd name="connsiteX13" fmla="*/ 118551 w 533790"/>
              <a:gd name="connsiteY13" fmla="*/ 279493 h 1530626"/>
              <a:gd name="connsiteX14" fmla="*/ 7784 w 533790"/>
              <a:gd name="connsiteY14" fmla="*/ 16286 h 1530626"/>
              <a:gd name="connsiteX15" fmla="*/ 34248 w 53379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9340 w 543130"/>
              <a:gd name="connsiteY11" fmla="*/ 683405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6586 w 543130"/>
              <a:gd name="connsiteY11" fmla="*/ 661371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51242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82596 w 551393"/>
              <a:gd name="connsiteY3" fmla="*/ 66221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7213"/>
              <a:gd name="connsiteX1" fmla="*/ 171121 w 551393"/>
              <a:gd name="connsiteY1" fmla="*/ 268357 h 1537213"/>
              <a:gd name="connsiteX2" fmla="*/ 419000 w 551393"/>
              <a:gd name="connsiteY2" fmla="*/ 268357 h 1537213"/>
              <a:gd name="connsiteX3" fmla="*/ 382596 w 551393"/>
              <a:gd name="connsiteY3" fmla="*/ 66221 h 1537213"/>
              <a:gd name="connsiteX4" fmla="*/ 421275 w 551393"/>
              <a:gd name="connsiteY4" fmla="*/ 77358 h 1537213"/>
              <a:gd name="connsiteX5" fmla="*/ 462110 w 551393"/>
              <a:gd name="connsiteY5" fmla="*/ 303323 h 1537213"/>
              <a:gd name="connsiteX6" fmla="*/ 463306 w 551393"/>
              <a:gd name="connsiteY6" fmla="*/ 611197 h 1537213"/>
              <a:gd name="connsiteX7" fmla="*/ 548808 w 551393"/>
              <a:gd name="connsiteY7" fmla="*/ 1530626 h 1537213"/>
              <a:gd name="connsiteX8" fmla="*/ 64066 w 551393"/>
              <a:gd name="connsiteY8" fmla="*/ 1537213 h 1537213"/>
              <a:gd name="connsiteX9" fmla="*/ 134717 w 551393"/>
              <a:gd name="connsiteY9" fmla="*/ 695739 h 1537213"/>
              <a:gd name="connsiteX10" fmla="*/ 0 w 551393"/>
              <a:gd name="connsiteY10" fmla="*/ 696698 h 1537213"/>
              <a:gd name="connsiteX11" fmla="*/ 14849 w 551393"/>
              <a:gd name="connsiteY11" fmla="*/ 661371 h 1537213"/>
              <a:gd name="connsiteX12" fmla="*/ 135196 w 551393"/>
              <a:gd name="connsiteY12" fmla="*/ 649876 h 1537213"/>
              <a:gd name="connsiteX13" fmla="*/ 136154 w 551393"/>
              <a:gd name="connsiteY13" fmla="*/ 279493 h 1537213"/>
              <a:gd name="connsiteX14" fmla="*/ 25387 w 551393"/>
              <a:gd name="connsiteY14" fmla="*/ 16286 h 1537213"/>
              <a:gd name="connsiteX15" fmla="*/ 51851 w 551393"/>
              <a:gd name="connsiteY15" fmla="*/ 0 h 15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1393" h="1537213">
                <a:moveTo>
                  <a:pt x="51851" y="0"/>
                </a:moveTo>
                <a:lnTo>
                  <a:pt x="171121" y="268357"/>
                </a:lnTo>
                <a:lnTo>
                  <a:pt x="419000" y="268357"/>
                </a:lnTo>
                <a:lnTo>
                  <a:pt x="382596" y="66221"/>
                </a:lnTo>
                <a:lnTo>
                  <a:pt x="421275" y="77358"/>
                </a:lnTo>
                <a:lnTo>
                  <a:pt x="462110" y="303323"/>
                </a:lnTo>
                <a:cubicBezTo>
                  <a:pt x="472788" y="369344"/>
                  <a:pt x="473644" y="522324"/>
                  <a:pt x="463306" y="611197"/>
                </a:cubicBezTo>
                <a:cubicBezTo>
                  <a:pt x="502543" y="961722"/>
                  <a:pt x="564854" y="1265204"/>
                  <a:pt x="548808" y="1530626"/>
                </a:cubicBezTo>
                <a:lnTo>
                  <a:pt x="64066" y="1537213"/>
                </a:lnTo>
                <a:lnTo>
                  <a:pt x="134717" y="695739"/>
                </a:lnTo>
                <a:lnTo>
                  <a:pt x="0" y="696698"/>
                </a:lnTo>
                <a:lnTo>
                  <a:pt x="14849" y="661371"/>
                </a:lnTo>
                <a:lnTo>
                  <a:pt x="135196" y="649876"/>
                </a:lnTo>
                <a:cubicBezTo>
                  <a:pt x="135515" y="526415"/>
                  <a:pt x="135835" y="402954"/>
                  <a:pt x="136154" y="279493"/>
                </a:cubicBezTo>
                <a:lnTo>
                  <a:pt x="25387" y="16286"/>
                </a:lnTo>
                <a:lnTo>
                  <a:pt x="518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6DAC51-E01D-484C-B69C-CA0EC3886008}"/>
              </a:ext>
            </a:extLst>
          </p:cNvPr>
          <p:cNvGrpSpPr/>
          <p:nvPr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AF5AC-9819-47B9-BCCF-648558BE1747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8F314AF-5129-401F-AC9F-11E726A07D97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1BDB8F9-FCC3-4A3A-9018-80B3B525263B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A9296A-9838-4D46-920E-6E633AA936C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113F410-3823-4D87-9139-7BAB2DE564EE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D68BC1-B386-4BFD-BF44-B0114410FEC1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0E8AAEA-6237-49F5-9465-AE37BA12BABD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6664059-7407-4B8B-8AFC-D9866FF2945B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E1C716F-6CF0-4CEC-9DD0-63D2C7AB768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7468CC-5AAA-49F6-9D8C-5C743518DA08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B3B993-7FC7-4C35-8900-AB076B7CA9B2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9205162-2A87-4120-9961-3C3F42F91540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EFCE1D3-5244-49DE-94FB-55EACF2B50B9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83F173E-558F-4B78-809C-BE6234EDC426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5CCA54F-C814-4612-84B0-84DBE1A150AB}"/>
              </a:ext>
            </a:extLst>
          </p:cNvPr>
          <p:cNvSpPr/>
          <p:nvPr userDrawn="1"/>
        </p:nvSpPr>
        <p:spPr>
          <a:xfrm>
            <a:off x="2695574" y="2208163"/>
            <a:ext cx="1255610" cy="4387835"/>
          </a:xfrm>
          <a:custGeom>
            <a:avLst/>
            <a:gdLst>
              <a:gd name="connsiteX0" fmla="*/ 906841 w 1255610"/>
              <a:gd name="connsiteY0" fmla="*/ 1086668 h 4387835"/>
              <a:gd name="connsiteX1" fmla="*/ 928614 w 1255610"/>
              <a:gd name="connsiteY1" fmla="*/ 1086668 h 4387835"/>
              <a:gd name="connsiteX2" fmla="*/ 950677 w 1255610"/>
              <a:gd name="connsiteY2" fmla="*/ 1108731 h 4387835"/>
              <a:gd name="connsiteX3" fmla="*/ 950677 w 1255610"/>
              <a:gd name="connsiteY3" fmla="*/ 1140170 h 4387835"/>
              <a:gd name="connsiteX4" fmla="*/ 982653 w 1255610"/>
              <a:gd name="connsiteY4" fmla="*/ 1143393 h 4387835"/>
              <a:gd name="connsiteX5" fmla="*/ 1239880 w 1255610"/>
              <a:gd name="connsiteY5" fmla="*/ 1459001 h 4387835"/>
              <a:gd name="connsiteX6" fmla="*/ 1237593 w 1255610"/>
              <a:gd name="connsiteY6" fmla="*/ 1481687 h 4387835"/>
              <a:gd name="connsiteX7" fmla="*/ 597863 w 1255610"/>
              <a:gd name="connsiteY7" fmla="*/ 1481687 h 4387835"/>
              <a:gd name="connsiteX8" fmla="*/ 595576 w 1255610"/>
              <a:gd name="connsiteY8" fmla="*/ 1459001 h 4387835"/>
              <a:gd name="connsiteX9" fmla="*/ 852803 w 1255610"/>
              <a:gd name="connsiteY9" fmla="*/ 1143393 h 4387835"/>
              <a:gd name="connsiteX10" fmla="*/ 884778 w 1255610"/>
              <a:gd name="connsiteY10" fmla="*/ 1140170 h 4387835"/>
              <a:gd name="connsiteX11" fmla="*/ 884778 w 1255610"/>
              <a:gd name="connsiteY11" fmla="*/ 1108731 h 4387835"/>
              <a:gd name="connsiteX12" fmla="*/ 906841 w 1255610"/>
              <a:gd name="connsiteY12" fmla="*/ 1086668 h 4387835"/>
              <a:gd name="connsiteX13" fmla="*/ 0 w 1255610"/>
              <a:gd name="connsiteY13" fmla="*/ 0 h 4387835"/>
              <a:gd name="connsiteX14" fmla="*/ 19601 w 1255610"/>
              <a:gd name="connsiteY14" fmla="*/ 4859 h 4387835"/>
              <a:gd name="connsiteX15" fmla="*/ 115080 w 1255610"/>
              <a:gd name="connsiteY15" fmla="*/ 40050 h 4387835"/>
              <a:gd name="connsiteX16" fmla="*/ 155619 w 1255610"/>
              <a:gd name="connsiteY16" fmla="*/ 97961 h 4387835"/>
              <a:gd name="connsiteX17" fmla="*/ 132455 w 1255610"/>
              <a:gd name="connsiteY17" fmla="*/ 632666 h 4387835"/>
              <a:gd name="connsiteX18" fmla="*/ 95777 w 1255610"/>
              <a:gd name="connsiteY18" fmla="*/ 763929 h 4387835"/>
              <a:gd name="connsiteX19" fmla="*/ 78405 w 1255610"/>
              <a:gd name="connsiteY19" fmla="*/ 789022 h 4387835"/>
              <a:gd name="connsiteX20" fmla="*/ 6981 w 1255610"/>
              <a:gd name="connsiteY20" fmla="*/ 883610 h 4387835"/>
              <a:gd name="connsiteX21" fmla="*/ 5052 w 1255610"/>
              <a:gd name="connsiteY21" fmla="*/ 883610 h 4387835"/>
              <a:gd name="connsiteX22" fmla="*/ 134384 w 1255610"/>
              <a:gd name="connsiteY22" fmla="*/ 1047688 h 4387835"/>
              <a:gd name="connsiteX23" fmla="*/ 250204 w 1255610"/>
              <a:gd name="connsiteY23" fmla="*/ 1472362 h 4387835"/>
              <a:gd name="connsiteX24" fmla="*/ 530104 w 1255610"/>
              <a:gd name="connsiteY24" fmla="*/ 1673117 h 4387835"/>
              <a:gd name="connsiteX25" fmla="*/ 734720 w 1255610"/>
              <a:gd name="connsiteY25" fmla="*/ 1607486 h 4387835"/>
              <a:gd name="connsiteX26" fmla="*/ 580293 w 1255610"/>
              <a:gd name="connsiteY26" fmla="*/ 1514830 h 4387835"/>
              <a:gd name="connsiteX27" fmla="*/ 1196071 w 1255610"/>
              <a:gd name="connsiteY27" fmla="*/ 1507108 h 4387835"/>
              <a:gd name="connsiteX28" fmla="*/ 1207653 w 1255610"/>
              <a:gd name="connsiteY28" fmla="*/ 1568879 h 4387835"/>
              <a:gd name="connsiteX29" fmla="*/ 1093764 w 1255610"/>
              <a:gd name="connsiteY29" fmla="*/ 1609417 h 4387835"/>
              <a:gd name="connsiteX30" fmla="*/ 993386 w 1255610"/>
              <a:gd name="connsiteY30" fmla="*/ 1638371 h 4387835"/>
              <a:gd name="connsiteX31" fmla="*/ 346721 w 1255610"/>
              <a:gd name="connsiteY31" fmla="*/ 1868083 h 4387835"/>
              <a:gd name="connsiteX32" fmla="*/ 232832 w 1255610"/>
              <a:gd name="connsiteY32" fmla="*/ 2061117 h 4387835"/>
              <a:gd name="connsiteX33" fmla="*/ 296532 w 1255610"/>
              <a:gd name="connsiteY33" fmla="*/ 3126664 h 4387835"/>
              <a:gd name="connsiteX34" fmla="*/ 215458 w 1255610"/>
              <a:gd name="connsiteY34" fmla="*/ 3215459 h 4387835"/>
              <a:gd name="connsiteX35" fmla="*/ 192294 w 1255610"/>
              <a:gd name="connsiteY35" fmla="*/ 3292673 h 4387835"/>
              <a:gd name="connsiteX36" fmla="*/ 165269 w 1255610"/>
              <a:gd name="connsiteY36" fmla="*/ 3728930 h 4387835"/>
              <a:gd name="connsiteX37" fmla="*/ 319696 w 1255610"/>
              <a:gd name="connsiteY37" fmla="*/ 4271354 h 4387835"/>
              <a:gd name="connsiteX38" fmla="*/ 373746 w 1255610"/>
              <a:gd name="connsiteY38" fmla="*/ 4362081 h 4387835"/>
              <a:gd name="connsiteX39" fmla="*/ 273368 w 1255610"/>
              <a:gd name="connsiteY39" fmla="*/ 4387174 h 4387835"/>
              <a:gd name="connsiteX40" fmla="*/ 28216 w 1255610"/>
              <a:gd name="connsiteY40" fmla="*/ 4292589 h 4387835"/>
              <a:gd name="connsiteX41" fmla="*/ 0 w 1255610"/>
              <a:gd name="connsiteY41" fmla="*/ 4279023 h 438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55610" h="4387835">
                <a:moveTo>
                  <a:pt x="906841" y="1086668"/>
                </a:moveTo>
                <a:lnTo>
                  <a:pt x="928614" y="1086668"/>
                </a:lnTo>
                <a:cubicBezTo>
                  <a:pt x="940800" y="1086668"/>
                  <a:pt x="950677" y="1096545"/>
                  <a:pt x="950677" y="1108731"/>
                </a:cubicBezTo>
                <a:lnTo>
                  <a:pt x="950677" y="1140170"/>
                </a:lnTo>
                <a:lnTo>
                  <a:pt x="982653" y="1143393"/>
                </a:lnTo>
                <a:cubicBezTo>
                  <a:pt x="1129452" y="1173433"/>
                  <a:pt x="1239880" y="1303320"/>
                  <a:pt x="1239880" y="1459001"/>
                </a:cubicBezTo>
                <a:lnTo>
                  <a:pt x="1237593" y="1481687"/>
                </a:lnTo>
                <a:lnTo>
                  <a:pt x="597863" y="1481687"/>
                </a:lnTo>
                <a:lnTo>
                  <a:pt x="595576" y="1459001"/>
                </a:lnTo>
                <a:cubicBezTo>
                  <a:pt x="595576" y="1303320"/>
                  <a:pt x="706004" y="1173433"/>
                  <a:pt x="852803" y="1143393"/>
                </a:cubicBezTo>
                <a:lnTo>
                  <a:pt x="884778" y="1140170"/>
                </a:lnTo>
                <a:lnTo>
                  <a:pt x="884778" y="1108731"/>
                </a:lnTo>
                <a:cubicBezTo>
                  <a:pt x="884778" y="1096545"/>
                  <a:pt x="894655" y="1086668"/>
                  <a:pt x="906841" y="1086668"/>
                </a:cubicBezTo>
                <a:close/>
                <a:moveTo>
                  <a:pt x="0" y="0"/>
                </a:moveTo>
                <a:lnTo>
                  <a:pt x="19601" y="4859"/>
                </a:lnTo>
                <a:cubicBezTo>
                  <a:pt x="46991" y="14104"/>
                  <a:pt x="78525" y="26297"/>
                  <a:pt x="115080" y="40050"/>
                </a:cubicBezTo>
                <a:cubicBezTo>
                  <a:pt x="144037" y="51632"/>
                  <a:pt x="159479" y="69006"/>
                  <a:pt x="155619" y="97961"/>
                </a:cubicBezTo>
                <a:cubicBezTo>
                  <a:pt x="134384" y="279412"/>
                  <a:pt x="186504" y="422258"/>
                  <a:pt x="132455" y="632666"/>
                </a:cubicBezTo>
                <a:cubicBezTo>
                  <a:pt x="126663" y="677062"/>
                  <a:pt x="128594" y="721461"/>
                  <a:pt x="95777" y="763929"/>
                </a:cubicBezTo>
                <a:cubicBezTo>
                  <a:pt x="89987" y="771650"/>
                  <a:pt x="84195" y="781301"/>
                  <a:pt x="78405" y="789022"/>
                </a:cubicBezTo>
                <a:cubicBezTo>
                  <a:pt x="59102" y="825700"/>
                  <a:pt x="10842" y="856585"/>
                  <a:pt x="6981" y="883610"/>
                </a:cubicBezTo>
                <a:cubicBezTo>
                  <a:pt x="6981" y="883610"/>
                  <a:pt x="5052" y="883610"/>
                  <a:pt x="5052" y="883610"/>
                </a:cubicBezTo>
                <a:cubicBezTo>
                  <a:pt x="-740" y="949241"/>
                  <a:pt x="8913" y="1014873"/>
                  <a:pt x="134384" y="1047688"/>
                </a:cubicBezTo>
                <a:cubicBezTo>
                  <a:pt x="331279" y="1097876"/>
                  <a:pt x="259857" y="1304424"/>
                  <a:pt x="250204" y="1472362"/>
                </a:cubicBezTo>
                <a:cubicBezTo>
                  <a:pt x="232832" y="1742610"/>
                  <a:pt x="261786" y="1713656"/>
                  <a:pt x="530104" y="1673117"/>
                </a:cubicBezTo>
                <a:cubicBezTo>
                  <a:pt x="605387" y="1661535"/>
                  <a:pt x="672950" y="1686631"/>
                  <a:pt x="734720" y="1607486"/>
                </a:cubicBezTo>
                <a:cubicBezTo>
                  <a:pt x="701904" y="1553436"/>
                  <a:pt x="626621" y="1619068"/>
                  <a:pt x="580293" y="1514830"/>
                </a:cubicBezTo>
                <a:cubicBezTo>
                  <a:pt x="726999" y="1514830"/>
                  <a:pt x="1087972" y="1512900"/>
                  <a:pt x="1196071" y="1507108"/>
                </a:cubicBezTo>
                <a:cubicBezTo>
                  <a:pt x="1252051" y="1505179"/>
                  <a:pt x="1290658" y="1526412"/>
                  <a:pt x="1207653" y="1568879"/>
                </a:cubicBezTo>
                <a:cubicBezTo>
                  <a:pt x="1132370" y="1590114"/>
                  <a:pt x="1163256" y="1555368"/>
                  <a:pt x="1093764" y="1609417"/>
                </a:cubicBezTo>
                <a:cubicBezTo>
                  <a:pt x="1066739" y="1638371"/>
                  <a:pt x="1035853" y="1642232"/>
                  <a:pt x="993386" y="1638371"/>
                </a:cubicBezTo>
                <a:cubicBezTo>
                  <a:pt x="792631" y="1740680"/>
                  <a:pt x="564851" y="1823684"/>
                  <a:pt x="346721" y="1868083"/>
                </a:cubicBezTo>
                <a:cubicBezTo>
                  <a:pt x="232832" y="1889315"/>
                  <a:pt x="217389" y="1943365"/>
                  <a:pt x="232832" y="2061117"/>
                </a:cubicBezTo>
                <a:cubicBezTo>
                  <a:pt x="275300" y="2395064"/>
                  <a:pt x="296532" y="2790785"/>
                  <a:pt x="296532" y="3126664"/>
                </a:cubicBezTo>
                <a:cubicBezTo>
                  <a:pt x="296532" y="3180713"/>
                  <a:pt x="263718" y="3178782"/>
                  <a:pt x="215458" y="3215459"/>
                </a:cubicBezTo>
                <a:cubicBezTo>
                  <a:pt x="213529" y="3242484"/>
                  <a:pt x="194225" y="3267578"/>
                  <a:pt x="192294" y="3292673"/>
                </a:cubicBezTo>
                <a:cubicBezTo>
                  <a:pt x="186504" y="3439379"/>
                  <a:pt x="180712" y="3584153"/>
                  <a:pt x="165269" y="3728930"/>
                </a:cubicBezTo>
                <a:cubicBezTo>
                  <a:pt x="140176" y="3954778"/>
                  <a:pt x="86126" y="4109205"/>
                  <a:pt x="319696" y="4271354"/>
                </a:cubicBezTo>
                <a:cubicBezTo>
                  <a:pt x="348653" y="4290657"/>
                  <a:pt x="393049" y="4319614"/>
                  <a:pt x="373746" y="4362081"/>
                </a:cubicBezTo>
                <a:cubicBezTo>
                  <a:pt x="356374" y="4400688"/>
                  <a:pt x="308114" y="4383316"/>
                  <a:pt x="273368" y="4387174"/>
                </a:cubicBezTo>
                <a:cubicBezTo>
                  <a:pt x="155619" y="4396827"/>
                  <a:pt x="142105" y="4290657"/>
                  <a:pt x="28216" y="4292589"/>
                </a:cubicBezTo>
                <a:lnTo>
                  <a:pt x="0" y="4279023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5C4CF52-4FC9-4897-9919-48A24ADE6677}"/>
              </a:ext>
            </a:extLst>
          </p:cNvPr>
          <p:cNvSpPr/>
          <p:nvPr userDrawn="1"/>
        </p:nvSpPr>
        <p:spPr>
          <a:xfrm>
            <a:off x="2695574" y="3248470"/>
            <a:ext cx="296134" cy="1813473"/>
          </a:xfrm>
          <a:custGeom>
            <a:avLst/>
            <a:gdLst>
              <a:gd name="connsiteX0" fmla="*/ 87559 w 296134"/>
              <a:gd name="connsiteY0" fmla="*/ 0 h 1813473"/>
              <a:gd name="connsiteX1" fmla="*/ 135353 w 296134"/>
              <a:gd name="connsiteY1" fmla="*/ 13762 h 1813473"/>
              <a:gd name="connsiteX2" fmla="*/ 185810 w 296134"/>
              <a:gd name="connsiteY2" fmla="*/ 292975 h 1813473"/>
              <a:gd name="connsiteX3" fmla="*/ 187288 w 296134"/>
              <a:gd name="connsiteY3" fmla="*/ 673400 h 1813473"/>
              <a:gd name="connsiteX4" fmla="*/ 292939 w 296134"/>
              <a:gd name="connsiteY4" fmla="*/ 1809492 h 1813473"/>
              <a:gd name="connsiteX5" fmla="*/ 0 w 296134"/>
              <a:gd name="connsiteY5" fmla="*/ 1813473 h 1813473"/>
              <a:gd name="connsiteX6" fmla="*/ 0 w 296134"/>
              <a:gd name="connsiteY6" fmla="*/ 249769 h 1813473"/>
              <a:gd name="connsiteX7" fmla="*/ 132542 w 296134"/>
              <a:gd name="connsiteY7" fmla="*/ 249769 h 181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134" h="1813473">
                <a:moveTo>
                  <a:pt x="87559" y="0"/>
                </a:moveTo>
                <a:lnTo>
                  <a:pt x="135353" y="13762"/>
                </a:lnTo>
                <a:lnTo>
                  <a:pt x="185810" y="292975"/>
                </a:lnTo>
                <a:cubicBezTo>
                  <a:pt x="199005" y="374554"/>
                  <a:pt x="200062" y="563584"/>
                  <a:pt x="187288" y="673400"/>
                </a:cubicBezTo>
                <a:cubicBezTo>
                  <a:pt x="235772" y="1106526"/>
                  <a:pt x="312766" y="1481523"/>
                  <a:pt x="292939" y="1809492"/>
                </a:cubicBezTo>
                <a:lnTo>
                  <a:pt x="0" y="1813473"/>
                </a:lnTo>
                <a:lnTo>
                  <a:pt x="0" y="249769"/>
                </a:lnTo>
                <a:lnTo>
                  <a:pt x="132542" y="249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7F46D745-EC50-426E-9C33-ECA49B02649C}"/>
              </a:ext>
            </a:extLst>
          </p:cNvPr>
          <p:cNvGrpSpPr/>
          <p:nvPr userDrawn="1"/>
        </p:nvGrpSpPr>
        <p:grpSpPr>
          <a:xfrm>
            <a:off x="1594180" y="2831526"/>
            <a:ext cx="1713558" cy="3796191"/>
            <a:chOff x="9812203" y="1631958"/>
            <a:chExt cx="1857375" cy="41148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6C1DC64-DC93-4A12-8BD9-CB8D0D9778E6}"/>
                </a:ext>
              </a:extLst>
            </p:cNvPr>
            <p:cNvSpPr/>
            <p:nvPr/>
          </p:nvSpPr>
          <p:spPr>
            <a:xfrm>
              <a:off x="10906626" y="2996891"/>
              <a:ext cx="762000" cy="161925"/>
            </a:xfrm>
            <a:custGeom>
              <a:avLst/>
              <a:gdLst>
                <a:gd name="connsiteX0" fmla="*/ 763905 w 762000"/>
                <a:gd name="connsiteY0" fmla="*/ 63817 h 161925"/>
                <a:gd name="connsiteX1" fmla="*/ 699135 w 762000"/>
                <a:gd name="connsiteY1" fmla="*/ 42863 h 161925"/>
                <a:gd name="connsiteX2" fmla="*/ 248602 w 762000"/>
                <a:gd name="connsiteY2" fmla="*/ 41910 h 161925"/>
                <a:gd name="connsiteX3" fmla="*/ 232410 w 762000"/>
                <a:gd name="connsiteY3" fmla="*/ 45720 h 161925"/>
                <a:gd name="connsiteX4" fmla="*/ 6667 w 762000"/>
                <a:gd name="connsiteY4" fmla="*/ 0 h 161925"/>
                <a:gd name="connsiteX5" fmla="*/ 0 w 762000"/>
                <a:gd name="connsiteY5" fmla="*/ 32385 h 161925"/>
                <a:gd name="connsiteX6" fmla="*/ 211455 w 762000"/>
                <a:gd name="connsiteY6" fmla="*/ 75247 h 161925"/>
                <a:gd name="connsiteX7" fmla="*/ 216218 w 762000"/>
                <a:gd name="connsiteY7" fmla="*/ 98108 h 161925"/>
                <a:gd name="connsiteX8" fmla="*/ 261937 w 762000"/>
                <a:gd name="connsiteY8" fmla="*/ 151447 h 161925"/>
                <a:gd name="connsiteX9" fmla="*/ 731520 w 762000"/>
                <a:gd name="connsiteY9" fmla="*/ 153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61925">
                  <a:moveTo>
                    <a:pt x="763905" y="63817"/>
                  </a:moveTo>
                  <a:cubicBezTo>
                    <a:pt x="756285" y="27622"/>
                    <a:pt x="721043" y="42863"/>
                    <a:pt x="699135" y="42863"/>
                  </a:cubicBezTo>
                  <a:cubicBezTo>
                    <a:pt x="550545" y="41910"/>
                    <a:pt x="402907" y="41910"/>
                    <a:pt x="248602" y="41910"/>
                  </a:cubicBezTo>
                  <a:cubicBezTo>
                    <a:pt x="242887" y="41910"/>
                    <a:pt x="237173" y="42863"/>
                    <a:pt x="232410" y="45720"/>
                  </a:cubicBezTo>
                  <a:lnTo>
                    <a:pt x="6667" y="0"/>
                  </a:lnTo>
                  <a:lnTo>
                    <a:pt x="0" y="32385"/>
                  </a:lnTo>
                  <a:lnTo>
                    <a:pt x="211455" y="75247"/>
                  </a:lnTo>
                  <a:cubicBezTo>
                    <a:pt x="210502" y="82867"/>
                    <a:pt x="212407" y="90488"/>
                    <a:pt x="216218" y="98108"/>
                  </a:cubicBezTo>
                  <a:cubicBezTo>
                    <a:pt x="232410" y="124777"/>
                    <a:pt x="245745" y="129540"/>
                    <a:pt x="261937" y="151447"/>
                  </a:cubicBezTo>
                  <a:cubicBezTo>
                    <a:pt x="275273" y="170497"/>
                    <a:pt x="715328" y="171450"/>
                    <a:pt x="731520" y="15335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009136D-19FF-42AD-808C-E2286EE5E511}"/>
                </a:ext>
              </a:extLst>
            </p:cNvPr>
            <p:cNvSpPr/>
            <p:nvPr/>
          </p:nvSpPr>
          <p:spPr>
            <a:xfrm>
              <a:off x="9811908" y="1863837"/>
              <a:ext cx="1181100" cy="387667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313569-F47A-4AC8-B133-D5A1778DAB38}"/>
                </a:ext>
              </a:extLst>
            </p:cNvPr>
            <p:cNvSpPr/>
            <p:nvPr/>
          </p:nvSpPr>
          <p:spPr>
            <a:xfrm>
              <a:off x="10033518" y="1631854"/>
              <a:ext cx="581025" cy="409575"/>
            </a:xfrm>
            <a:custGeom>
              <a:avLst/>
              <a:gdLst>
                <a:gd name="connsiteX0" fmla="*/ 54910 w 581025"/>
                <a:gd name="connsiteY0" fmla="*/ 363959 h 409575"/>
                <a:gd name="connsiteX1" fmla="*/ 13000 w 581025"/>
                <a:gd name="connsiteY1" fmla="*/ 176317 h 409575"/>
                <a:gd name="connsiteX2" fmla="*/ 136825 w 581025"/>
                <a:gd name="connsiteY2" fmla="*/ 2009 h 409575"/>
                <a:gd name="connsiteX3" fmla="*/ 342565 w 581025"/>
                <a:gd name="connsiteY3" fmla="*/ 36299 h 409575"/>
                <a:gd name="connsiteX4" fmla="*/ 485440 w 581025"/>
                <a:gd name="connsiteY4" fmla="*/ 74399 h 409575"/>
                <a:gd name="connsiteX5" fmla="*/ 582595 w 581025"/>
                <a:gd name="connsiteY5" fmla="*/ 143932 h 409575"/>
                <a:gd name="connsiteX6" fmla="*/ 528302 w 581025"/>
                <a:gd name="connsiteY6" fmla="*/ 289664 h 409575"/>
                <a:gd name="connsiteX7" fmla="*/ 460675 w 581025"/>
                <a:gd name="connsiteY7" fmla="*/ 417299 h 409575"/>
                <a:gd name="connsiteX8" fmla="*/ 393047 w 581025"/>
                <a:gd name="connsiteY8" fmla="*/ 409679 h 409575"/>
                <a:gd name="connsiteX9" fmla="*/ 54910 w 581025"/>
                <a:gd name="connsiteY9" fmla="*/ 36395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409575">
                  <a:moveTo>
                    <a:pt x="54910" y="363959"/>
                  </a:moveTo>
                  <a:cubicBezTo>
                    <a:pt x="60625" y="282997"/>
                    <a:pt x="93962" y="247754"/>
                    <a:pt x="13000" y="176317"/>
                  </a:cubicBezTo>
                  <a:cubicBezTo>
                    <a:pt x="-31768" y="137264"/>
                    <a:pt x="46337" y="7724"/>
                    <a:pt x="136825" y="2009"/>
                  </a:cubicBezTo>
                  <a:cubicBezTo>
                    <a:pt x="207310" y="-2753"/>
                    <a:pt x="276842" y="-1801"/>
                    <a:pt x="342565" y="36299"/>
                  </a:cubicBezTo>
                  <a:cubicBezTo>
                    <a:pt x="389237" y="63922"/>
                    <a:pt x="433052" y="67732"/>
                    <a:pt x="485440" y="74399"/>
                  </a:cubicBezTo>
                  <a:cubicBezTo>
                    <a:pt x="535922" y="81067"/>
                    <a:pt x="572117" y="87734"/>
                    <a:pt x="582595" y="143932"/>
                  </a:cubicBezTo>
                  <a:cubicBezTo>
                    <a:pt x="593072" y="200129"/>
                    <a:pt x="572117" y="260137"/>
                    <a:pt x="528302" y="289664"/>
                  </a:cubicBezTo>
                  <a:cubicBezTo>
                    <a:pt x="484487" y="320144"/>
                    <a:pt x="454007" y="349672"/>
                    <a:pt x="460675" y="417299"/>
                  </a:cubicBezTo>
                  <a:cubicBezTo>
                    <a:pt x="438767" y="415394"/>
                    <a:pt x="409240" y="414442"/>
                    <a:pt x="393047" y="409679"/>
                  </a:cubicBezTo>
                  <a:cubicBezTo>
                    <a:pt x="276842" y="375389"/>
                    <a:pt x="176830" y="372532"/>
                    <a:pt x="54910" y="363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EC118D1-EB99-4E4C-92DB-281E668E88EB}"/>
                </a:ext>
              </a:extLst>
            </p:cNvPr>
            <p:cNvSpPr/>
            <p:nvPr/>
          </p:nvSpPr>
          <p:spPr>
            <a:xfrm>
              <a:off x="10056043" y="2303471"/>
              <a:ext cx="342900" cy="733425"/>
            </a:xfrm>
            <a:custGeom>
              <a:avLst/>
              <a:gdLst>
                <a:gd name="connsiteX0" fmla="*/ 78105 w 342900"/>
                <a:gd name="connsiteY0" fmla="*/ 97155 h 733425"/>
                <a:gd name="connsiteX1" fmla="*/ 260033 w 342900"/>
                <a:gd name="connsiteY1" fmla="*/ 388620 h 733425"/>
                <a:gd name="connsiteX2" fmla="*/ 267653 w 342900"/>
                <a:gd name="connsiteY2" fmla="*/ 738188 h 733425"/>
                <a:gd name="connsiteX3" fmla="*/ 350520 w 342900"/>
                <a:gd name="connsiteY3" fmla="*/ 719138 h 733425"/>
                <a:gd name="connsiteX4" fmla="*/ 338137 w 342900"/>
                <a:gd name="connsiteY4" fmla="*/ 559118 h 733425"/>
                <a:gd name="connsiteX5" fmla="*/ 199073 w 342900"/>
                <a:gd name="connsiteY5" fmla="*/ 198120 h 733425"/>
                <a:gd name="connsiteX6" fmla="*/ 18097 w 342900"/>
                <a:gd name="connsiteY6" fmla="*/ 0 h 733425"/>
                <a:gd name="connsiteX7" fmla="*/ 0 w 342900"/>
                <a:gd name="connsiteY7" fmla="*/ 25717 h 733425"/>
                <a:gd name="connsiteX8" fmla="*/ 78105 w 342900"/>
                <a:gd name="connsiteY8" fmla="*/ 9715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733425">
                  <a:moveTo>
                    <a:pt x="78105" y="97155"/>
                  </a:moveTo>
                  <a:cubicBezTo>
                    <a:pt x="170498" y="200025"/>
                    <a:pt x="240983" y="327660"/>
                    <a:pt x="260033" y="388620"/>
                  </a:cubicBezTo>
                  <a:cubicBezTo>
                    <a:pt x="267653" y="412433"/>
                    <a:pt x="266700" y="595313"/>
                    <a:pt x="267653" y="738188"/>
                  </a:cubicBezTo>
                  <a:lnTo>
                    <a:pt x="350520" y="719138"/>
                  </a:lnTo>
                  <a:cubicBezTo>
                    <a:pt x="345758" y="633413"/>
                    <a:pt x="343853" y="578168"/>
                    <a:pt x="338137" y="559118"/>
                  </a:cubicBezTo>
                  <a:cubicBezTo>
                    <a:pt x="325755" y="517208"/>
                    <a:pt x="283845" y="329565"/>
                    <a:pt x="199073" y="198120"/>
                  </a:cubicBezTo>
                  <a:cubicBezTo>
                    <a:pt x="145733" y="123825"/>
                    <a:pt x="92392" y="67627"/>
                    <a:pt x="18097" y="0"/>
                  </a:cubicBezTo>
                  <a:cubicBezTo>
                    <a:pt x="10478" y="7620"/>
                    <a:pt x="7620" y="18098"/>
                    <a:pt x="0" y="25717"/>
                  </a:cubicBezTo>
                  <a:cubicBezTo>
                    <a:pt x="13335" y="39052"/>
                    <a:pt x="66675" y="82867"/>
                    <a:pt x="78105" y="9715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9B797D-41C9-4E1F-8C6A-9CBCF1B81876}"/>
                </a:ext>
              </a:extLst>
            </p:cNvPr>
            <p:cNvSpPr/>
            <p:nvPr/>
          </p:nvSpPr>
          <p:spPr>
            <a:xfrm>
              <a:off x="9913846" y="3155958"/>
              <a:ext cx="647700" cy="1152525"/>
            </a:xfrm>
            <a:custGeom>
              <a:avLst/>
              <a:gdLst>
                <a:gd name="connsiteX0" fmla="*/ 593682 w 647700"/>
                <a:gd name="connsiteY0" fmla="*/ 383858 h 1152525"/>
                <a:gd name="connsiteX1" fmla="*/ 508910 w 647700"/>
                <a:gd name="connsiteY1" fmla="*/ 80963 h 1152525"/>
                <a:gd name="connsiteX2" fmla="*/ 501290 w 647700"/>
                <a:gd name="connsiteY2" fmla="*/ 0 h 1152525"/>
                <a:gd name="connsiteX3" fmla="*/ 415565 w 647700"/>
                <a:gd name="connsiteY3" fmla="*/ 26670 h 1152525"/>
                <a:gd name="connsiteX4" fmla="*/ 415565 w 647700"/>
                <a:gd name="connsiteY4" fmla="*/ 50483 h 1152525"/>
                <a:gd name="connsiteX5" fmla="*/ 241257 w 647700"/>
                <a:gd name="connsiteY5" fmla="*/ 66675 h 1152525"/>
                <a:gd name="connsiteX6" fmla="*/ 257450 w 647700"/>
                <a:gd name="connsiteY6" fmla="*/ 150495 h 1152525"/>
                <a:gd name="connsiteX7" fmla="*/ 275 w 647700"/>
                <a:gd name="connsiteY7" fmla="*/ 150495 h 1152525"/>
                <a:gd name="connsiteX8" fmla="*/ 275 w 647700"/>
                <a:gd name="connsiteY8" fmla="*/ 185738 h 1152525"/>
                <a:gd name="connsiteX9" fmla="*/ 269832 w 647700"/>
                <a:gd name="connsiteY9" fmla="*/ 192405 h 1152525"/>
                <a:gd name="connsiteX10" fmla="*/ 270785 w 647700"/>
                <a:gd name="connsiteY10" fmla="*/ 193358 h 1152525"/>
                <a:gd name="connsiteX11" fmla="*/ 411755 w 647700"/>
                <a:gd name="connsiteY11" fmla="*/ 1161098 h 1152525"/>
                <a:gd name="connsiteX12" fmla="*/ 647975 w 647700"/>
                <a:gd name="connsiteY12" fmla="*/ 1137285 h 1152525"/>
                <a:gd name="connsiteX13" fmla="*/ 593682 w 647700"/>
                <a:gd name="connsiteY13" fmla="*/ 38385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" h="1152525">
                  <a:moveTo>
                    <a:pt x="593682" y="383858"/>
                  </a:moveTo>
                  <a:cubicBezTo>
                    <a:pt x="567965" y="262890"/>
                    <a:pt x="541295" y="220028"/>
                    <a:pt x="508910" y="80963"/>
                  </a:cubicBezTo>
                  <a:cubicBezTo>
                    <a:pt x="505100" y="69533"/>
                    <a:pt x="504147" y="59055"/>
                    <a:pt x="501290" y="0"/>
                  </a:cubicBezTo>
                  <a:lnTo>
                    <a:pt x="415565" y="26670"/>
                  </a:lnTo>
                  <a:cubicBezTo>
                    <a:pt x="415565" y="39053"/>
                    <a:pt x="415565" y="50483"/>
                    <a:pt x="415565" y="50483"/>
                  </a:cubicBezTo>
                  <a:cubicBezTo>
                    <a:pt x="386037" y="54292"/>
                    <a:pt x="271737" y="69533"/>
                    <a:pt x="241257" y="66675"/>
                  </a:cubicBezTo>
                  <a:cubicBezTo>
                    <a:pt x="245067" y="88583"/>
                    <a:pt x="250782" y="122872"/>
                    <a:pt x="257450" y="150495"/>
                  </a:cubicBezTo>
                  <a:cubicBezTo>
                    <a:pt x="176487" y="150495"/>
                    <a:pt x="77427" y="150495"/>
                    <a:pt x="275" y="150495"/>
                  </a:cubicBezTo>
                  <a:cubicBezTo>
                    <a:pt x="1227" y="165735"/>
                    <a:pt x="-678" y="171450"/>
                    <a:pt x="275" y="185738"/>
                  </a:cubicBezTo>
                  <a:cubicBezTo>
                    <a:pt x="84095" y="180975"/>
                    <a:pt x="181250" y="193358"/>
                    <a:pt x="269832" y="192405"/>
                  </a:cubicBezTo>
                  <a:cubicBezTo>
                    <a:pt x="269832" y="192405"/>
                    <a:pt x="269832" y="193358"/>
                    <a:pt x="270785" y="193358"/>
                  </a:cubicBezTo>
                  <a:cubicBezTo>
                    <a:pt x="333650" y="536258"/>
                    <a:pt x="406992" y="1118235"/>
                    <a:pt x="411755" y="1161098"/>
                  </a:cubicBezTo>
                  <a:cubicBezTo>
                    <a:pt x="448902" y="1164907"/>
                    <a:pt x="605112" y="1151573"/>
                    <a:pt x="647975" y="1137285"/>
                  </a:cubicBezTo>
                  <a:cubicBezTo>
                    <a:pt x="647975" y="882968"/>
                    <a:pt x="646070" y="632460"/>
                    <a:pt x="593682" y="3838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16DFFA-59FF-44BD-A1F3-48C36181E7B5}"/>
              </a:ext>
            </a:extLst>
          </p:cNvPr>
          <p:cNvGrpSpPr/>
          <p:nvPr userDrawn="1"/>
        </p:nvGrpSpPr>
        <p:grpSpPr>
          <a:xfrm>
            <a:off x="540304" y="996196"/>
            <a:ext cx="1595184" cy="1395672"/>
            <a:chOff x="816657" y="415244"/>
            <a:chExt cx="3074373" cy="26898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4C30FD-A646-45DE-BABA-38ED48BEE883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681CFF3-570D-4C3E-AAD8-0315297321E5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D2C409A-200F-4867-A6AE-A4078FE3D666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71A3C20-21E3-45C1-81EC-1BA065DEFD5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4D87F3F-3A3D-4204-BD5B-D20B7BAA6B48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1341CCE-0A8D-4558-85F8-F68CE5F0A8D8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solidFill>
              <a:schemeClr val="bg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8A738ED-C902-4FE6-91AA-8C9A378FFF74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E314126-E379-444B-BE5B-C0B3698B609A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AA9A9A6-F500-406B-9499-024EE74356A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059450-701F-418E-AFD1-E1BF5F032E3C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6C7D440-F99A-4290-B8A1-27A3802CC3DF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6D1067-B4D8-4C20-BCE0-F0C4E6B7BE7D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38EF706-AE42-4633-9431-16326407BBAE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E3D9DA-E9D6-43AD-BCC6-402FF1EEC2B2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80" r:id="rId3"/>
    <p:sldLayoutId id="2147483658" r:id="rId4"/>
    <p:sldLayoutId id="2147483678" r:id="rId5"/>
    <p:sldLayoutId id="2147483679" r:id="rId6"/>
    <p:sldLayoutId id="214748367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CDBDAD4A-5200-468A-9C96-64EF59D38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8063" y="1842247"/>
            <a:ext cx="6385372" cy="3173506"/>
          </a:xfrm>
        </p:spPr>
        <p:txBody>
          <a:bodyPr/>
          <a:lstStyle/>
          <a:p>
            <a:r>
              <a:rPr lang="en-US" altLang="ko-KR" sz="6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RE:CORD</a:t>
            </a:r>
          </a:p>
          <a:p>
            <a:r>
              <a:rPr lang="ko-KR" altLang="en-US" sz="6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제안서 </a:t>
            </a:r>
            <a:endParaRPr lang="en-US" sz="6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45563B6-64AC-48C3-ACBF-9E645CC747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20039" y="6038838"/>
            <a:ext cx="2171961" cy="819162"/>
          </a:xfrm>
        </p:spPr>
        <p:txBody>
          <a:bodyPr/>
          <a:lstStyle/>
          <a:p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201835620 </a:t>
            </a:r>
            <a:r>
              <a:rPr lang="ko-KR" altLang="en-US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권정민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201835655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박다민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BAA0C49F-498F-4E26-BB89-6ED4A6F967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382969"/>
              </p:ext>
            </p:extLst>
          </p:nvPr>
        </p:nvGraphicFramePr>
        <p:xfrm>
          <a:off x="-968809" y="5015753"/>
          <a:ext cx="76041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포장기 셸 개체" showAsIcon="1" r:id="rId3" imgW="761040" imgH="439560" progId="Package">
                  <p:embed/>
                </p:oleObj>
              </mc:Choice>
              <mc:Fallback>
                <p:oleObj name="포장기 셸 개체" showAsIcon="1" r:id="rId3" imgW="7610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968809" y="5015753"/>
                        <a:ext cx="760413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9E690C7A-C908-41F2-B9F2-E4D0ADDEB7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339322"/>
              </p:ext>
            </p:extLst>
          </p:nvPr>
        </p:nvGraphicFramePr>
        <p:xfrm>
          <a:off x="-968809" y="5818969"/>
          <a:ext cx="819151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포장기 셸 개체" showAsIcon="1" r:id="rId5" imgW="819000" imgH="439560" progId="Package">
                  <p:embed/>
                </p:oleObj>
              </mc:Choice>
              <mc:Fallback>
                <p:oleObj name="포장기 셸 개체" showAsIcon="1" r:id="rId5" imgW="81900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968809" y="5818969"/>
                        <a:ext cx="819151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8D67A888-1AF3-466C-B039-DAE721BB09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064541"/>
              </p:ext>
            </p:extLst>
          </p:nvPr>
        </p:nvGraphicFramePr>
        <p:xfrm>
          <a:off x="-879116" y="4432406"/>
          <a:ext cx="5810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포장기 셸 개체" showAsIcon="1" r:id="rId7" imgW="580680" imgH="439560" progId="Package">
                  <p:embed/>
                </p:oleObj>
              </mc:Choice>
              <mc:Fallback>
                <p:oleObj name="포장기 셸 개체" showAsIcon="1" r:id="rId7" imgW="5806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879116" y="4432406"/>
                        <a:ext cx="581025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674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39196C3-A5CD-42E2-8A94-11FF83027740}"/>
              </a:ext>
            </a:extLst>
          </p:cNvPr>
          <p:cNvGrpSpPr/>
          <p:nvPr/>
        </p:nvGrpSpPr>
        <p:grpSpPr>
          <a:xfrm>
            <a:off x="3851854" y="1360358"/>
            <a:ext cx="7749970" cy="592035"/>
            <a:chOff x="3901726" y="1933234"/>
            <a:chExt cx="7749970" cy="59203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EBB7071-1C5A-4E4D-AD4C-B6BA6EAC7D9D}"/>
                </a:ext>
              </a:extLst>
            </p:cNvPr>
            <p:cNvSpPr/>
            <p:nvPr/>
          </p:nvSpPr>
          <p:spPr>
            <a:xfrm>
              <a:off x="4153981" y="1938915"/>
              <a:ext cx="7497715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4F28EE-2323-476E-9A2B-A4FDFFB83DFD}"/>
                </a:ext>
              </a:extLst>
            </p:cNvPr>
            <p:cNvSpPr/>
            <p:nvPr/>
          </p:nvSpPr>
          <p:spPr>
            <a:xfrm>
              <a:off x="11518685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DDE5481-8331-4D77-A87C-A18F623F2EAF}"/>
                </a:ext>
              </a:extLst>
            </p:cNvPr>
            <p:cNvSpPr/>
            <p:nvPr/>
          </p:nvSpPr>
          <p:spPr>
            <a:xfrm>
              <a:off x="11398817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3FD28E7-58EC-422B-94CF-330EA67203E7}"/>
                </a:ext>
              </a:extLst>
            </p:cNvPr>
            <p:cNvSpPr/>
            <p:nvPr/>
          </p:nvSpPr>
          <p:spPr>
            <a:xfrm>
              <a:off x="3901726" y="1933234"/>
              <a:ext cx="259017" cy="592035"/>
            </a:xfrm>
            <a:custGeom>
              <a:avLst/>
              <a:gdLst/>
              <a:ahLst/>
              <a:cxnLst/>
              <a:rect l="l" t="t" r="r" b="b"/>
              <a:pathLst>
                <a:path w="215653" h="492919">
                  <a:moveTo>
                    <a:pt x="139304" y="0"/>
                  </a:moveTo>
                  <a:lnTo>
                    <a:pt x="215653" y="0"/>
                  </a:lnTo>
                  <a:lnTo>
                    <a:pt x="215653" y="492919"/>
                  </a:lnTo>
                  <a:lnTo>
                    <a:pt x="121556" y="492919"/>
                  </a:lnTo>
                  <a:lnTo>
                    <a:pt x="121556" y="138299"/>
                  </a:lnTo>
                  <a:cubicBezTo>
                    <a:pt x="87177" y="170446"/>
                    <a:pt x="46658" y="194221"/>
                    <a:pt x="0" y="209625"/>
                  </a:cubicBezTo>
                  <a:lnTo>
                    <a:pt x="0" y="124235"/>
                  </a:lnTo>
                  <a:cubicBezTo>
                    <a:pt x="24557" y="116198"/>
                    <a:pt x="51235" y="100962"/>
                    <a:pt x="80033" y="78526"/>
                  </a:cubicBezTo>
                  <a:cubicBezTo>
                    <a:pt x="108831" y="56090"/>
                    <a:pt x="128588" y="29915"/>
                    <a:pt x="13930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AE5667-ABC1-44FD-9A35-D813A397E045}"/>
              </a:ext>
            </a:extLst>
          </p:cNvPr>
          <p:cNvGrpSpPr/>
          <p:nvPr/>
        </p:nvGrpSpPr>
        <p:grpSpPr>
          <a:xfrm>
            <a:off x="3851854" y="3433377"/>
            <a:ext cx="7784156" cy="602550"/>
            <a:chOff x="3867540" y="3720288"/>
            <a:chExt cx="7784156" cy="6025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46AAA3F-4995-45F6-8F15-3901142F7204}"/>
                </a:ext>
              </a:extLst>
            </p:cNvPr>
            <p:cNvSpPr/>
            <p:nvPr/>
          </p:nvSpPr>
          <p:spPr>
            <a:xfrm>
              <a:off x="4142809" y="3720288"/>
              <a:ext cx="75088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393BC4A-B483-43B2-94B6-7012C7DDFE20}"/>
                </a:ext>
              </a:extLst>
            </p:cNvPr>
            <p:cNvSpPr/>
            <p:nvPr/>
          </p:nvSpPr>
          <p:spPr>
            <a:xfrm>
              <a:off x="11518685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3C88E1B-4E30-4FFE-B283-B6AC31C5CC47}"/>
                </a:ext>
              </a:extLst>
            </p:cNvPr>
            <p:cNvSpPr/>
            <p:nvPr/>
          </p:nvSpPr>
          <p:spPr>
            <a:xfrm>
              <a:off x="11398817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9ABB204-EAD0-4D23-B742-DBEF5172C4BD}"/>
                </a:ext>
              </a:extLst>
            </p:cNvPr>
            <p:cNvSpPr/>
            <p:nvPr/>
          </p:nvSpPr>
          <p:spPr>
            <a:xfrm>
              <a:off x="3867540" y="3720747"/>
              <a:ext cx="391741" cy="602091"/>
            </a:xfrm>
            <a:custGeom>
              <a:avLst/>
              <a:gdLst/>
              <a:ahLst/>
              <a:cxnLst/>
              <a:rect l="l" t="t" r="r" b="b"/>
              <a:pathLst>
                <a:path w="326157" h="501291">
                  <a:moveTo>
                    <a:pt x="158391" y="0"/>
                  </a:moveTo>
                  <a:cubicBezTo>
                    <a:pt x="204602" y="0"/>
                    <a:pt x="241660" y="14734"/>
                    <a:pt x="269565" y="44202"/>
                  </a:cubicBezTo>
                  <a:cubicBezTo>
                    <a:pt x="292559" y="68312"/>
                    <a:pt x="304056" y="95548"/>
                    <a:pt x="304056" y="125909"/>
                  </a:cubicBezTo>
                  <a:cubicBezTo>
                    <a:pt x="304056" y="168995"/>
                    <a:pt x="280504" y="203374"/>
                    <a:pt x="233400" y="229047"/>
                  </a:cubicBezTo>
                  <a:cubicBezTo>
                    <a:pt x="261528" y="235074"/>
                    <a:pt x="284020" y="248581"/>
                    <a:pt x="300875" y="269565"/>
                  </a:cubicBezTo>
                  <a:cubicBezTo>
                    <a:pt x="317730" y="290550"/>
                    <a:pt x="326157" y="315888"/>
                    <a:pt x="326157" y="345579"/>
                  </a:cubicBezTo>
                  <a:cubicBezTo>
                    <a:pt x="326157" y="388665"/>
                    <a:pt x="310418" y="425388"/>
                    <a:pt x="278941" y="455749"/>
                  </a:cubicBezTo>
                  <a:cubicBezTo>
                    <a:pt x="247464" y="486110"/>
                    <a:pt x="208285" y="501291"/>
                    <a:pt x="161404" y="501291"/>
                  </a:cubicBezTo>
                  <a:cubicBezTo>
                    <a:pt x="116979" y="501291"/>
                    <a:pt x="80144" y="488510"/>
                    <a:pt x="50899" y="462949"/>
                  </a:cubicBezTo>
                  <a:cubicBezTo>
                    <a:pt x="21655" y="437388"/>
                    <a:pt x="4688" y="403957"/>
                    <a:pt x="0" y="362657"/>
                  </a:cubicBezTo>
                  <a:lnTo>
                    <a:pt x="91083" y="351607"/>
                  </a:lnTo>
                  <a:cubicBezTo>
                    <a:pt x="93985" y="374824"/>
                    <a:pt x="101799" y="392572"/>
                    <a:pt x="114523" y="404850"/>
                  </a:cubicBezTo>
                  <a:cubicBezTo>
                    <a:pt x="127248" y="417128"/>
                    <a:pt x="142652" y="423268"/>
                    <a:pt x="160735" y="423268"/>
                  </a:cubicBezTo>
                  <a:cubicBezTo>
                    <a:pt x="180157" y="423268"/>
                    <a:pt x="196509" y="415901"/>
                    <a:pt x="209792" y="401167"/>
                  </a:cubicBezTo>
                  <a:cubicBezTo>
                    <a:pt x="223075" y="386433"/>
                    <a:pt x="229716" y="366564"/>
                    <a:pt x="229716" y="341561"/>
                  </a:cubicBezTo>
                  <a:cubicBezTo>
                    <a:pt x="229716" y="317897"/>
                    <a:pt x="223354" y="299145"/>
                    <a:pt x="210629" y="285304"/>
                  </a:cubicBezTo>
                  <a:cubicBezTo>
                    <a:pt x="197904" y="271463"/>
                    <a:pt x="182389" y="264542"/>
                    <a:pt x="164083" y="264542"/>
                  </a:cubicBezTo>
                  <a:cubicBezTo>
                    <a:pt x="152028" y="264542"/>
                    <a:pt x="137629" y="266886"/>
                    <a:pt x="120886" y="271575"/>
                  </a:cubicBezTo>
                  <a:lnTo>
                    <a:pt x="131267" y="194891"/>
                  </a:lnTo>
                  <a:cubicBezTo>
                    <a:pt x="156716" y="195561"/>
                    <a:pt x="176138" y="190035"/>
                    <a:pt x="189533" y="178315"/>
                  </a:cubicBezTo>
                  <a:cubicBezTo>
                    <a:pt x="202927" y="166595"/>
                    <a:pt x="209625" y="151024"/>
                    <a:pt x="209625" y="131602"/>
                  </a:cubicBezTo>
                  <a:cubicBezTo>
                    <a:pt x="209625" y="115082"/>
                    <a:pt x="204713" y="101910"/>
                    <a:pt x="194891" y="92088"/>
                  </a:cubicBezTo>
                  <a:cubicBezTo>
                    <a:pt x="185068" y="82265"/>
                    <a:pt x="172008" y="77354"/>
                    <a:pt x="155712" y="77354"/>
                  </a:cubicBezTo>
                  <a:cubicBezTo>
                    <a:pt x="139638" y="77354"/>
                    <a:pt x="125909" y="82935"/>
                    <a:pt x="114523" y="94097"/>
                  </a:cubicBezTo>
                  <a:cubicBezTo>
                    <a:pt x="103138" y="105259"/>
                    <a:pt x="96217" y="121556"/>
                    <a:pt x="93762" y="142987"/>
                  </a:cubicBezTo>
                  <a:lnTo>
                    <a:pt x="7032" y="128253"/>
                  </a:lnTo>
                  <a:cubicBezTo>
                    <a:pt x="13060" y="98562"/>
                    <a:pt x="22157" y="74842"/>
                    <a:pt x="34324" y="57095"/>
                  </a:cubicBezTo>
                  <a:cubicBezTo>
                    <a:pt x="46490" y="39347"/>
                    <a:pt x="63457" y="25394"/>
                    <a:pt x="85223" y="15237"/>
                  </a:cubicBezTo>
                  <a:cubicBezTo>
                    <a:pt x="106989" y="5079"/>
                    <a:pt x="131378" y="0"/>
                    <a:pt x="15839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975AD1-52CB-46FB-97BA-2BDBD8ED8C56}"/>
              </a:ext>
            </a:extLst>
          </p:cNvPr>
          <p:cNvGrpSpPr/>
          <p:nvPr/>
        </p:nvGrpSpPr>
        <p:grpSpPr>
          <a:xfrm>
            <a:off x="3851854" y="4466954"/>
            <a:ext cx="7799842" cy="592035"/>
            <a:chOff x="3851854" y="4614503"/>
            <a:chExt cx="7799842" cy="5920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B9D0B22-B530-46F2-AB72-E7BF4EAAE6E4}"/>
                </a:ext>
              </a:extLst>
            </p:cNvPr>
            <p:cNvSpPr/>
            <p:nvPr/>
          </p:nvSpPr>
          <p:spPr>
            <a:xfrm>
              <a:off x="4168209" y="4622414"/>
              <a:ext cx="74834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4D2072A-C467-4F4F-A422-5245E20326E3}"/>
                </a:ext>
              </a:extLst>
            </p:cNvPr>
            <p:cNvSpPr/>
            <p:nvPr/>
          </p:nvSpPr>
          <p:spPr>
            <a:xfrm>
              <a:off x="11518685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2853914-2F61-47A6-9707-9738FCDA5C51}"/>
                </a:ext>
              </a:extLst>
            </p:cNvPr>
            <p:cNvSpPr/>
            <p:nvPr/>
          </p:nvSpPr>
          <p:spPr>
            <a:xfrm>
              <a:off x="11398817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B815312-BE75-48F4-823E-91E0DE112CF0}"/>
                </a:ext>
              </a:extLst>
            </p:cNvPr>
            <p:cNvSpPr/>
            <p:nvPr/>
          </p:nvSpPr>
          <p:spPr>
            <a:xfrm>
              <a:off x="3851854" y="4614503"/>
              <a:ext cx="423916" cy="592035"/>
            </a:xfrm>
            <a:custGeom>
              <a:avLst/>
              <a:gdLst/>
              <a:ahLst/>
              <a:cxnLst/>
              <a:rect l="l" t="t" r="r" b="b"/>
              <a:pathLst>
                <a:path w="352946" h="492919">
                  <a:moveTo>
                    <a:pt x="200919" y="143657"/>
                  </a:moveTo>
                  <a:lnTo>
                    <a:pt x="88069" y="311423"/>
                  </a:lnTo>
                  <a:lnTo>
                    <a:pt x="200919" y="311423"/>
                  </a:lnTo>
                  <a:close/>
                  <a:moveTo>
                    <a:pt x="212974" y="0"/>
                  </a:moveTo>
                  <a:lnTo>
                    <a:pt x="292001" y="0"/>
                  </a:lnTo>
                  <a:lnTo>
                    <a:pt x="292001" y="311423"/>
                  </a:lnTo>
                  <a:lnTo>
                    <a:pt x="352946" y="311423"/>
                  </a:lnTo>
                  <a:lnTo>
                    <a:pt x="352946" y="394135"/>
                  </a:lnTo>
                  <a:lnTo>
                    <a:pt x="292001" y="394135"/>
                  </a:lnTo>
                  <a:lnTo>
                    <a:pt x="292001" y="492919"/>
                  </a:lnTo>
                  <a:lnTo>
                    <a:pt x="200919" y="492919"/>
                  </a:lnTo>
                  <a:lnTo>
                    <a:pt x="200919" y="394135"/>
                  </a:lnTo>
                  <a:lnTo>
                    <a:pt x="0" y="394135"/>
                  </a:lnTo>
                  <a:lnTo>
                    <a:pt x="0" y="31175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D78DEAA-22AD-48AF-830B-B8239CB303FA}"/>
              </a:ext>
            </a:extLst>
          </p:cNvPr>
          <p:cNvGrpSpPr/>
          <p:nvPr/>
        </p:nvGrpSpPr>
        <p:grpSpPr>
          <a:xfrm>
            <a:off x="3851854" y="5516913"/>
            <a:ext cx="7778525" cy="593437"/>
            <a:chOff x="3873171" y="5516913"/>
            <a:chExt cx="7778525" cy="593437"/>
          </a:xfrm>
        </p:grpSpPr>
        <p:sp>
          <p:nvSpPr>
            <p:cNvPr id="72" name="Rectangle 19">
              <a:extLst>
                <a:ext uri="{FF2B5EF4-FFF2-40B4-BE49-F238E27FC236}">
                  <a16:creationId xmlns:a16="http://schemas.microsoft.com/office/drawing/2014/main" id="{0F447151-135E-42DE-8E38-77A1961F6E20}"/>
                </a:ext>
              </a:extLst>
            </p:cNvPr>
            <p:cNvSpPr/>
            <p:nvPr/>
          </p:nvSpPr>
          <p:spPr>
            <a:xfrm>
              <a:off x="3967391" y="5516913"/>
              <a:ext cx="7684305" cy="583725"/>
            </a:xfrm>
            <a:custGeom>
              <a:avLst/>
              <a:gdLst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3774" h="648001">
                  <a:moveTo>
                    <a:pt x="0" y="0"/>
                  </a:moveTo>
                  <a:lnTo>
                    <a:pt x="324000" y="0"/>
                  </a:lnTo>
                  <a:lnTo>
                    <a:pt x="324000" y="1"/>
                  </a:lnTo>
                  <a:lnTo>
                    <a:pt x="8073774" y="1"/>
                  </a:lnTo>
                  <a:lnTo>
                    <a:pt x="8073774" y="648001"/>
                  </a:lnTo>
                  <a:lnTo>
                    <a:pt x="180083" y="648001"/>
                  </a:lnTo>
                  <a:cubicBezTo>
                    <a:pt x="253455" y="535049"/>
                    <a:pt x="266795" y="422095"/>
                    <a:pt x="180083" y="288000"/>
                  </a:cubicBez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6E29313-C0D6-40BC-8132-8829F7DADFDD}"/>
                </a:ext>
              </a:extLst>
            </p:cNvPr>
            <p:cNvSpPr/>
            <p:nvPr/>
          </p:nvSpPr>
          <p:spPr>
            <a:xfrm>
              <a:off x="11518685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0D0B540-3483-43A3-A4D1-A7B89075D6A1}"/>
                </a:ext>
              </a:extLst>
            </p:cNvPr>
            <p:cNvSpPr/>
            <p:nvPr/>
          </p:nvSpPr>
          <p:spPr>
            <a:xfrm>
              <a:off x="11398817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FD904A3-9377-441F-9960-B2B70DF1FF2B}"/>
                </a:ext>
              </a:extLst>
            </p:cNvPr>
            <p:cNvSpPr/>
            <p:nvPr/>
          </p:nvSpPr>
          <p:spPr>
            <a:xfrm>
              <a:off x="3873171" y="5518717"/>
              <a:ext cx="396567" cy="591633"/>
            </a:xfrm>
            <a:custGeom>
              <a:avLst/>
              <a:gdLst/>
              <a:ahLst/>
              <a:cxnLst/>
              <a:rect l="l" t="t" r="r" b="b"/>
              <a:pathLst>
                <a:path w="330175" h="492584">
                  <a:moveTo>
                    <a:pt x="59606" y="0"/>
                  </a:moveTo>
                  <a:lnTo>
                    <a:pt x="308409" y="0"/>
                  </a:lnTo>
                  <a:lnTo>
                    <a:pt x="308409" y="88069"/>
                  </a:lnTo>
                  <a:lnTo>
                    <a:pt x="130932" y="88069"/>
                  </a:lnTo>
                  <a:lnTo>
                    <a:pt x="116198" y="171450"/>
                  </a:lnTo>
                  <a:cubicBezTo>
                    <a:pt x="137183" y="160958"/>
                    <a:pt x="158614" y="155711"/>
                    <a:pt x="180492" y="155711"/>
                  </a:cubicBezTo>
                  <a:cubicBezTo>
                    <a:pt x="222238" y="155711"/>
                    <a:pt x="257622" y="170892"/>
                    <a:pt x="286643" y="201253"/>
                  </a:cubicBezTo>
                  <a:cubicBezTo>
                    <a:pt x="315665" y="231614"/>
                    <a:pt x="330175" y="271016"/>
                    <a:pt x="330175" y="319460"/>
                  </a:cubicBezTo>
                  <a:cubicBezTo>
                    <a:pt x="330175" y="359866"/>
                    <a:pt x="318455" y="395920"/>
                    <a:pt x="295015" y="427620"/>
                  </a:cubicBezTo>
                  <a:cubicBezTo>
                    <a:pt x="263091" y="470929"/>
                    <a:pt x="218778" y="492584"/>
                    <a:pt x="162074" y="492584"/>
                  </a:cubicBezTo>
                  <a:cubicBezTo>
                    <a:pt x="116756" y="492584"/>
                    <a:pt x="79809" y="480417"/>
                    <a:pt x="51234" y="456084"/>
                  </a:cubicBezTo>
                  <a:cubicBezTo>
                    <a:pt x="22659" y="431750"/>
                    <a:pt x="5581" y="399045"/>
                    <a:pt x="0" y="357969"/>
                  </a:cubicBezTo>
                  <a:lnTo>
                    <a:pt x="93762" y="348258"/>
                  </a:lnTo>
                  <a:cubicBezTo>
                    <a:pt x="96441" y="369466"/>
                    <a:pt x="104366" y="386265"/>
                    <a:pt x="117537" y="398655"/>
                  </a:cubicBezTo>
                  <a:cubicBezTo>
                    <a:pt x="130709" y="411045"/>
                    <a:pt x="145889" y="417240"/>
                    <a:pt x="163079" y="417240"/>
                  </a:cubicBezTo>
                  <a:cubicBezTo>
                    <a:pt x="182724" y="417240"/>
                    <a:pt x="199356" y="409259"/>
                    <a:pt x="212973" y="393297"/>
                  </a:cubicBezTo>
                  <a:cubicBezTo>
                    <a:pt x="226591" y="377335"/>
                    <a:pt x="233400" y="353281"/>
                    <a:pt x="233400" y="321134"/>
                  </a:cubicBezTo>
                  <a:cubicBezTo>
                    <a:pt x="233400" y="290996"/>
                    <a:pt x="226647" y="268393"/>
                    <a:pt x="213141" y="253324"/>
                  </a:cubicBezTo>
                  <a:cubicBezTo>
                    <a:pt x="199635" y="238255"/>
                    <a:pt x="182054" y="230721"/>
                    <a:pt x="160400" y="230721"/>
                  </a:cubicBezTo>
                  <a:cubicBezTo>
                    <a:pt x="133387" y="230721"/>
                    <a:pt x="109166" y="242664"/>
                    <a:pt x="87734" y="266551"/>
                  </a:cubicBezTo>
                  <a:lnTo>
                    <a:pt x="11386" y="25550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1784475-743A-4D35-9F13-E3E14DEB73A2}"/>
              </a:ext>
            </a:extLst>
          </p:cNvPr>
          <p:cNvGrpSpPr/>
          <p:nvPr/>
        </p:nvGrpSpPr>
        <p:grpSpPr>
          <a:xfrm>
            <a:off x="3851854" y="2392385"/>
            <a:ext cx="7794612" cy="592035"/>
            <a:chOff x="3857084" y="2826990"/>
            <a:chExt cx="7794612" cy="592035"/>
          </a:xfrm>
        </p:grpSpPr>
        <p:sp>
          <p:nvSpPr>
            <p:cNvPr id="63" name="Isosceles Triangle 1">
              <a:extLst>
                <a:ext uri="{FF2B5EF4-FFF2-40B4-BE49-F238E27FC236}">
                  <a16:creationId xmlns:a16="http://schemas.microsoft.com/office/drawing/2014/main" id="{DA1E8F3F-9BF5-49C0-AFF3-1BC9DEDC263D}"/>
                </a:ext>
              </a:extLst>
            </p:cNvPr>
            <p:cNvSpPr/>
            <p:nvPr/>
          </p:nvSpPr>
          <p:spPr>
            <a:xfrm>
              <a:off x="3894519" y="2833415"/>
              <a:ext cx="7757177" cy="583725"/>
            </a:xfrm>
            <a:custGeom>
              <a:avLst/>
              <a:gdLst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01851" h="648000">
                  <a:moveTo>
                    <a:pt x="208160" y="0"/>
                  </a:moveTo>
                  <a:lnTo>
                    <a:pt x="8101851" y="0"/>
                  </a:lnTo>
                  <a:lnTo>
                    <a:pt x="8101851" y="648000"/>
                  </a:lnTo>
                  <a:lnTo>
                    <a:pt x="416319" y="648000"/>
                  </a:lnTo>
                  <a:lnTo>
                    <a:pt x="208160" y="648000"/>
                  </a:lnTo>
                  <a:lnTo>
                    <a:pt x="0" y="648000"/>
                  </a:lnTo>
                  <a:cubicBezTo>
                    <a:pt x="94637" y="536995"/>
                    <a:pt x="81060" y="391484"/>
                    <a:pt x="283910" y="314984"/>
                  </a:cubicBezTo>
                  <a:cubicBezTo>
                    <a:pt x="478696" y="115099"/>
                    <a:pt x="208160" y="96368"/>
                    <a:pt x="20816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ED3220-296A-400D-A23C-A86854610989}"/>
                </a:ext>
              </a:extLst>
            </p:cNvPr>
            <p:cNvSpPr/>
            <p:nvPr/>
          </p:nvSpPr>
          <p:spPr>
            <a:xfrm>
              <a:off x="3857084" y="2826990"/>
              <a:ext cx="396164" cy="592035"/>
            </a:xfrm>
            <a:custGeom>
              <a:avLst/>
              <a:gdLst/>
              <a:ahLst/>
              <a:cxnLst/>
              <a:rect l="l" t="t" r="r" b="b"/>
              <a:pathLst>
                <a:path w="329840" h="492919">
                  <a:moveTo>
                    <a:pt x="174129" y="0"/>
                  </a:moveTo>
                  <a:cubicBezTo>
                    <a:pt x="222572" y="0"/>
                    <a:pt x="260635" y="13060"/>
                    <a:pt x="288317" y="39179"/>
                  </a:cubicBezTo>
                  <a:cubicBezTo>
                    <a:pt x="315999" y="65299"/>
                    <a:pt x="329840" y="97780"/>
                    <a:pt x="329840" y="136625"/>
                  </a:cubicBezTo>
                  <a:cubicBezTo>
                    <a:pt x="329840" y="158726"/>
                    <a:pt x="325878" y="179766"/>
                    <a:pt x="317952" y="199746"/>
                  </a:cubicBezTo>
                  <a:cubicBezTo>
                    <a:pt x="310027" y="219727"/>
                    <a:pt x="297470" y="240655"/>
                    <a:pt x="280280" y="262533"/>
                  </a:cubicBezTo>
                  <a:cubicBezTo>
                    <a:pt x="268895" y="277044"/>
                    <a:pt x="248357" y="297917"/>
                    <a:pt x="218665" y="325153"/>
                  </a:cubicBezTo>
                  <a:cubicBezTo>
                    <a:pt x="188974" y="352388"/>
                    <a:pt x="170166" y="370471"/>
                    <a:pt x="162241" y="379401"/>
                  </a:cubicBezTo>
                  <a:cubicBezTo>
                    <a:pt x="154316" y="388330"/>
                    <a:pt x="147898" y="397037"/>
                    <a:pt x="142986" y="405520"/>
                  </a:cubicBezTo>
                  <a:lnTo>
                    <a:pt x="329840" y="405520"/>
                  </a:lnTo>
                  <a:lnTo>
                    <a:pt x="329840" y="492919"/>
                  </a:lnTo>
                  <a:lnTo>
                    <a:pt x="0" y="492919"/>
                  </a:lnTo>
                  <a:cubicBezTo>
                    <a:pt x="3572" y="459879"/>
                    <a:pt x="14287" y="428570"/>
                    <a:pt x="32147" y="398990"/>
                  </a:cubicBezTo>
                  <a:cubicBezTo>
                    <a:pt x="50006" y="369410"/>
                    <a:pt x="85278" y="330176"/>
                    <a:pt x="137963" y="281286"/>
                  </a:cubicBezTo>
                  <a:cubicBezTo>
                    <a:pt x="180379" y="241772"/>
                    <a:pt x="206387" y="214983"/>
                    <a:pt x="215987" y="200918"/>
                  </a:cubicBezTo>
                  <a:cubicBezTo>
                    <a:pt x="228935" y="181496"/>
                    <a:pt x="235409" y="162297"/>
                    <a:pt x="235409" y="143322"/>
                  </a:cubicBezTo>
                  <a:cubicBezTo>
                    <a:pt x="235409" y="122337"/>
                    <a:pt x="229772" y="106208"/>
                    <a:pt x="218498" y="94934"/>
                  </a:cubicBezTo>
                  <a:cubicBezTo>
                    <a:pt x="207224" y="83660"/>
                    <a:pt x="191653" y="78024"/>
                    <a:pt x="171785" y="78024"/>
                  </a:cubicBezTo>
                  <a:cubicBezTo>
                    <a:pt x="152139" y="78024"/>
                    <a:pt x="136512" y="83939"/>
                    <a:pt x="124904" y="95771"/>
                  </a:cubicBezTo>
                  <a:cubicBezTo>
                    <a:pt x="113295" y="107603"/>
                    <a:pt x="106598" y="127248"/>
                    <a:pt x="104812" y="154707"/>
                  </a:cubicBezTo>
                  <a:lnTo>
                    <a:pt x="11050" y="145331"/>
                  </a:lnTo>
                  <a:cubicBezTo>
                    <a:pt x="16631" y="93539"/>
                    <a:pt x="34156" y="56369"/>
                    <a:pt x="63624" y="33822"/>
                  </a:cubicBezTo>
                  <a:cubicBezTo>
                    <a:pt x="93092" y="11274"/>
                    <a:pt x="129927" y="0"/>
                    <a:pt x="17412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26F8545-94E5-4690-A2DE-3352C80A8B71}"/>
                </a:ext>
              </a:extLst>
            </p:cNvPr>
            <p:cNvSpPr/>
            <p:nvPr/>
          </p:nvSpPr>
          <p:spPr>
            <a:xfrm>
              <a:off x="11518685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2CB6A2B-CBBB-4732-9AAF-20581F74EA55}"/>
                </a:ext>
              </a:extLst>
            </p:cNvPr>
            <p:cNvSpPr/>
            <p:nvPr/>
          </p:nvSpPr>
          <p:spPr>
            <a:xfrm>
              <a:off x="11398817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A3D12C8E-5592-4E08-B361-A2CF489F8CB2}"/>
              </a:ext>
            </a:extLst>
          </p:cNvPr>
          <p:cNvSpPr txBox="1">
            <a:spLocks/>
          </p:cNvSpPr>
          <p:nvPr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solidFill>
                  <a:schemeClr val="accent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목차</a:t>
            </a:r>
            <a:endParaRPr lang="en-US" altLang="ko-KR" dirty="0">
              <a:solidFill>
                <a:schemeClr val="accent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8740B3A-F0B6-42AD-B4CA-DAD81E2FB5A0}"/>
              </a:ext>
            </a:extLst>
          </p:cNvPr>
          <p:cNvSpPr txBox="1"/>
          <p:nvPr/>
        </p:nvSpPr>
        <p:spPr bwMode="auto">
          <a:xfrm>
            <a:off x="4518457" y="1425542"/>
            <a:ext cx="4999837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제안 배경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B5E3F0C-EFDC-4767-96C2-C444DD4A39B3}"/>
              </a:ext>
            </a:extLst>
          </p:cNvPr>
          <p:cNvSpPr txBox="1"/>
          <p:nvPr/>
        </p:nvSpPr>
        <p:spPr bwMode="auto">
          <a:xfrm>
            <a:off x="4518456" y="2475061"/>
            <a:ext cx="4999837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서비스 개요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7C638B3-3F49-4F22-92DD-2FBB86DBD7C7}"/>
              </a:ext>
            </a:extLst>
          </p:cNvPr>
          <p:cNvSpPr txBox="1"/>
          <p:nvPr/>
        </p:nvSpPr>
        <p:spPr bwMode="auto">
          <a:xfrm>
            <a:off x="4518456" y="3511511"/>
            <a:ext cx="4999837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개발 내용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A1154-C77F-424A-BDCF-F61C05656936}"/>
              </a:ext>
            </a:extLst>
          </p:cNvPr>
          <p:cNvSpPr txBox="1"/>
          <p:nvPr/>
        </p:nvSpPr>
        <p:spPr bwMode="auto">
          <a:xfrm>
            <a:off x="4592125" y="4532138"/>
            <a:ext cx="4999837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개발 전략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EC1205-A9AA-4517-BB38-189BC465E25B}"/>
              </a:ext>
            </a:extLst>
          </p:cNvPr>
          <p:cNvSpPr txBox="1"/>
          <p:nvPr/>
        </p:nvSpPr>
        <p:spPr bwMode="auto">
          <a:xfrm>
            <a:off x="4592124" y="5577942"/>
            <a:ext cx="4999837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개발 성과</a:t>
            </a:r>
          </a:p>
        </p:txBody>
      </p:sp>
    </p:spTree>
    <p:extLst>
      <p:ext uri="{BB962C8B-B14F-4D97-AF65-F5344CB8AC3E}">
        <p14:creationId xmlns:p14="http://schemas.microsoft.com/office/powerpoint/2010/main" val="100471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497568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제안배경</a:t>
            </a:r>
            <a:endParaRPr lang="en-US" sz="3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36F39E5-CF79-4B7C-9254-81E9BD1C7AA1}"/>
              </a:ext>
            </a:extLst>
          </p:cNvPr>
          <p:cNvGrpSpPr/>
          <p:nvPr/>
        </p:nvGrpSpPr>
        <p:grpSpPr>
          <a:xfrm>
            <a:off x="9201743" y="2156257"/>
            <a:ext cx="2441038" cy="3020513"/>
            <a:chOff x="3715152" y="2105695"/>
            <a:chExt cx="2441038" cy="3020513"/>
          </a:xfrm>
        </p:grpSpPr>
        <p:sp>
          <p:nvSpPr>
            <p:cNvPr id="41" name="직사각형 9">
              <a:extLst>
                <a:ext uri="{FF2B5EF4-FFF2-40B4-BE49-F238E27FC236}">
                  <a16:creationId xmlns:a16="http://schemas.microsoft.com/office/drawing/2014/main" id="{4DE6F774-4D1D-48E6-9B5A-BBE38F3F49E0}"/>
                </a:ext>
              </a:extLst>
            </p:cNvPr>
            <p:cNvSpPr/>
            <p:nvPr userDrawn="1"/>
          </p:nvSpPr>
          <p:spPr>
            <a:xfrm>
              <a:off x="3819109" y="2879439"/>
              <a:ext cx="2100552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냉장고의 재고를 입력하여 파악하고 남은 재고를 통해 만들 수 있는 음식을 알 수 있고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자신만의 레시피를 공유할 수 있는 앱</a:t>
              </a:r>
            </a:p>
          </p:txBody>
        </p:sp>
        <p:sp>
          <p:nvSpPr>
            <p:cNvPr id="42" name="Text Placeholder 17">
              <a:extLst>
                <a:ext uri="{FF2B5EF4-FFF2-40B4-BE49-F238E27FC236}">
                  <a16:creationId xmlns:a16="http://schemas.microsoft.com/office/drawing/2014/main" id="{54B66BE5-31DA-44D8-8745-B3372E67954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715152" y="2105695"/>
              <a:ext cx="2441038" cy="406271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2400" b="1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RE:CORD</a:t>
              </a:r>
              <a:r>
                <a:rPr lang="ko-KR" altLang="en-US" sz="2400" b="1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의 등장</a:t>
              </a:r>
              <a:endParaRPr lang="en-US" altLang="ko-KR" sz="2400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A401878-2003-46DD-BD15-54910F3CFE21}"/>
                </a:ext>
              </a:extLst>
            </p:cNvPr>
            <p:cNvSpPr/>
            <p:nvPr userDrawn="1"/>
          </p:nvSpPr>
          <p:spPr>
            <a:xfrm>
              <a:off x="3871944" y="2640656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Frame 47">
            <a:extLst>
              <a:ext uri="{FF2B5EF4-FFF2-40B4-BE49-F238E27FC236}">
                <a16:creationId xmlns:a16="http://schemas.microsoft.com/office/drawing/2014/main" id="{80221656-872E-43F3-BA8B-CDE39BEDAB5C}"/>
              </a:ext>
            </a:extLst>
          </p:cNvPr>
          <p:cNvSpPr/>
          <p:nvPr/>
        </p:nvSpPr>
        <p:spPr>
          <a:xfrm>
            <a:off x="725939" y="1964643"/>
            <a:ext cx="2286000" cy="3886200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Frame 48">
            <a:extLst>
              <a:ext uri="{FF2B5EF4-FFF2-40B4-BE49-F238E27FC236}">
                <a16:creationId xmlns:a16="http://schemas.microsoft.com/office/drawing/2014/main" id="{3448DB5D-C7AA-43D8-A036-F4A1EC46B63D}"/>
              </a:ext>
            </a:extLst>
          </p:cNvPr>
          <p:cNvSpPr/>
          <p:nvPr/>
        </p:nvSpPr>
        <p:spPr>
          <a:xfrm>
            <a:off x="6377361" y="1964643"/>
            <a:ext cx="2286000" cy="3886200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Frame 50">
            <a:extLst>
              <a:ext uri="{FF2B5EF4-FFF2-40B4-BE49-F238E27FC236}">
                <a16:creationId xmlns:a16="http://schemas.microsoft.com/office/drawing/2014/main" id="{633517F8-9234-4E34-B8D3-BC0DF66FCD11}"/>
              </a:ext>
            </a:extLst>
          </p:cNvPr>
          <p:cNvSpPr/>
          <p:nvPr/>
        </p:nvSpPr>
        <p:spPr>
          <a:xfrm>
            <a:off x="9065912" y="1850343"/>
            <a:ext cx="2560320" cy="4114800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9F2523-9AFC-4BD5-B3D0-D4EEBED2B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68" y="1821203"/>
            <a:ext cx="6054180" cy="4115157"/>
          </a:xfrm>
          <a:prstGeom prst="rect">
            <a:avLst/>
          </a:prstGeom>
        </p:spPr>
      </p:pic>
      <p:grpSp>
        <p:nvGrpSpPr>
          <p:cNvPr id="27" name="Group 66">
            <a:extLst>
              <a:ext uri="{FF2B5EF4-FFF2-40B4-BE49-F238E27FC236}">
                <a16:creationId xmlns:a16="http://schemas.microsoft.com/office/drawing/2014/main" id="{406F0472-0C98-4C4D-B4CE-FF3729068D53}"/>
              </a:ext>
            </a:extLst>
          </p:cNvPr>
          <p:cNvGrpSpPr/>
          <p:nvPr/>
        </p:nvGrpSpPr>
        <p:grpSpPr>
          <a:xfrm>
            <a:off x="801239" y="2026871"/>
            <a:ext cx="4551997" cy="904989"/>
            <a:chOff x="1888035" y="4103784"/>
            <a:chExt cx="2932053" cy="90498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830855-9A4E-4A2D-8079-D14E445C505B}"/>
                </a:ext>
              </a:extLst>
            </p:cNvPr>
            <p:cNvSpPr txBox="1"/>
            <p:nvPr/>
          </p:nvSpPr>
          <p:spPr>
            <a:xfrm>
              <a:off x="2004348" y="4639441"/>
              <a:ext cx="2815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냉장고에 어떤 음식이 있는지 기억하기 힘듦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16B2A-8DD9-4316-94E4-55FFD590A45A}"/>
                </a:ext>
              </a:extLst>
            </p:cNvPr>
            <p:cNvSpPr txBox="1"/>
            <p:nvPr/>
          </p:nvSpPr>
          <p:spPr>
            <a:xfrm>
              <a:off x="1888035" y="4103784"/>
              <a:ext cx="2508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냉장고 재고 파악의 어려움</a:t>
              </a:r>
            </a:p>
          </p:txBody>
        </p:sp>
      </p:grpSp>
      <p:grpSp>
        <p:nvGrpSpPr>
          <p:cNvPr id="52" name="Group 66">
            <a:extLst>
              <a:ext uri="{FF2B5EF4-FFF2-40B4-BE49-F238E27FC236}">
                <a16:creationId xmlns:a16="http://schemas.microsoft.com/office/drawing/2014/main" id="{729DD485-2CD5-4B34-AACE-31ACE87BF3EE}"/>
              </a:ext>
            </a:extLst>
          </p:cNvPr>
          <p:cNvGrpSpPr/>
          <p:nvPr/>
        </p:nvGrpSpPr>
        <p:grpSpPr>
          <a:xfrm>
            <a:off x="801239" y="3152593"/>
            <a:ext cx="5362499" cy="1232801"/>
            <a:chOff x="1881421" y="4149154"/>
            <a:chExt cx="4986628" cy="123280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7A9229A-AABC-4FDD-810A-01D17DC9EB09}"/>
                </a:ext>
              </a:extLst>
            </p:cNvPr>
            <p:cNvSpPr txBox="1"/>
            <p:nvPr/>
          </p:nvSpPr>
          <p:spPr>
            <a:xfrm>
              <a:off x="1992313" y="4735624"/>
              <a:ext cx="48757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자신이 가지고 있는 재료를 활용한 요리를 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검색할 방법이 없음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1E641DA-CBC1-40D0-9068-EDF05CF0EDD6}"/>
                </a:ext>
              </a:extLst>
            </p:cNvPr>
            <p:cNvSpPr txBox="1"/>
            <p:nvPr/>
          </p:nvSpPr>
          <p:spPr>
            <a:xfrm>
              <a:off x="1881421" y="4149154"/>
              <a:ext cx="49236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남은 재료를 </a:t>
              </a:r>
              <a:r>
                <a:rPr lang="ko-KR" altLang="en-US" sz="2400">
                  <a:solidFill>
                    <a:schemeClr val="accent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활용한 요리법 검색의 어려움 </a:t>
              </a:r>
              <a:endParaRPr lang="ko-KR" altLang="en-US" sz="2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55" name="Group 66">
            <a:extLst>
              <a:ext uri="{FF2B5EF4-FFF2-40B4-BE49-F238E27FC236}">
                <a16:creationId xmlns:a16="http://schemas.microsoft.com/office/drawing/2014/main" id="{AC7D7D80-12D9-43A4-8902-0B5F65A77575}"/>
              </a:ext>
            </a:extLst>
          </p:cNvPr>
          <p:cNvGrpSpPr/>
          <p:nvPr/>
        </p:nvGrpSpPr>
        <p:grpSpPr>
          <a:xfrm>
            <a:off x="787123" y="4509537"/>
            <a:ext cx="4876877" cy="738664"/>
            <a:chOff x="1936293" y="4177776"/>
            <a:chExt cx="2652753" cy="73866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F150E1B-2EB5-46F4-9FE8-08972A3E4886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521E22-34C1-449E-A70D-1635C7E69A98}"/>
                </a:ext>
              </a:extLst>
            </p:cNvPr>
            <p:cNvSpPr txBox="1"/>
            <p:nvPr/>
          </p:nvSpPr>
          <p:spPr>
            <a:xfrm>
              <a:off x="1936293" y="4177776"/>
              <a:ext cx="2652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간단한 재료를 통한 요리법 공유</a:t>
              </a:r>
              <a:r>
                <a:rPr lang="en-US" altLang="ko-KR" sz="2400" dirty="0">
                  <a:solidFill>
                    <a:schemeClr val="accent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X</a:t>
              </a:r>
              <a:r>
                <a:rPr lang="ko-KR" altLang="en-US" sz="2400" dirty="0">
                  <a:solidFill>
                    <a:schemeClr val="accent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 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A1E44A4-C7B8-405D-8C78-D2C9BEDB5A0B}"/>
              </a:ext>
            </a:extLst>
          </p:cNvPr>
          <p:cNvSpPr txBox="1"/>
          <p:nvPr/>
        </p:nvSpPr>
        <p:spPr>
          <a:xfrm>
            <a:off x="874425" y="4971202"/>
            <a:ext cx="4560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자신만의 요리법을 냉장고 재료와 연결하여 통합하여 보여주는 소통창이 없음 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A5A5E74-902F-4392-A847-E88C4BC3035A}"/>
              </a:ext>
            </a:extLst>
          </p:cNvPr>
          <p:cNvSpPr/>
          <p:nvPr/>
        </p:nvSpPr>
        <p:spPr>
          <a:xfrm>
            <a:off x="7342092" y="3240899"/>
            <a:ext cx="1120588" cy="631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57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6163B8-DB2B-4F0D-ACDD-57863A1802C1}"/>
              </a:ext>
            </a:extLst>
          </p:cNvPr>
          <p:cNvSpPr/>
          <p:nvPr/>
        </p:nvSpPr>
        <p:spPr>
          <a:xfrm>
            <a:off x="8852401" y="346550"/>
            <a:ext cx="2675792" cy="6295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F2F9D6-5EC6-45ED-98B7-A06E40A68AFB}"/>
              </a:ext>
            </a:extLst>
          </p:cNvPr>
          <p:cNvSpPr txBox="1">
            <a:spLocks/>
          </p:cNvSpPr>
          <p:nvPr/>
        </p:nvSpPr>
        <p:spPr>
          <a:xfrm>
            <a:off x="8763624" y="123139"/>
            <a:ext cx="3197432" cy="727786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3600" dirty="0">
                <a:solidFill>
                  <a:schemeClr val="accent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3600" dirty="0">
                <a:solidFill>
                  <a:schemeClr val="accent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서비스 개요</a:t>
            </a:r>
            <a:r>
              <a:rPr lang="en-US" altLang="ko-KR" sz="3600" dirty="0">
                <a:solidFill>
                  <a:schemeClr val="accent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endParaRPr lang="ko-KR" altLang="en-US" sz="3600" dirty="0">
              <a:solidFill>
                <a:schemeClr val="accent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1838C-6C2F-45D7-ABE8-E5A5543CF04F}"/>
              </a:ext>
            </a:extLst>
          </p:cNvPr>
          <p:cNvSpPr txBox="1"/>
          <p:nvPr/>
        </p:nvSpPr>
        <p:spPr>
          <a:xfrm>
            <a:off x="8920940" y="5926675"/>
            <a:ext cx="2543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RE:CORD</a:t>
            </a:r>
            <a:endParaRPr lang="ko-KR" altLang="en-US" sz="3200" b="1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4FE67F-21B9-4305-95E7-405413225142}"/>
              </a:ext>
            </a:extLst>
          </p:cNvPr>
          <p:cNvGrpSpPr/>
          <p:nvPr/>
        </p:nvGrpSpPr>
        <p:grpSpPr>
          <a:xfrm>
            <a:off x="858301" y="762357"/>
            <a:ext cx="1506343" cy="669191"/>
            <a:chOff x="4935452" y="522484"/>
            <a:chExt cx="1506343" cy="66919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69A754-500E-41BB-9AE1-E6FDDDDBAE30}"/>
                </a:ext>
              </a:extLst>
            </p:cNvPr>
            <p:cNvSpPr txBox="1"/>
            <p:nvPr/>
          </p:nvSpPr>
          <p:spPr>
            <a:xfrm>
              <a:off x="4935452" y="545344"/>
              <a:ext cx="150634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1.</a:t>
              </a:r>
              <a:endParaRPr lang="ko-KR" altLang="en-US" sz="3600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03AC5A2-216A-4A5B-8D0F-89A6DE140DD9}"/>
                </a:ext>
              </a:extLst>
            </p:cNvPr>
            <p:cNvSpPr/>
            <p:nvPr/>
          </p:nvSpPr>
          <p:spPr>
            <a:xfrm>
              <a:off x="5189221" y="52248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58DB9D8-0C24-4176-9683-CFB35DD22C8A}"/>
              </a:ext>
            </a:extLst>
          </p:cNvPr>
          <p:cNvGrpSpPr/>
          <p:nvPr/>
        </p:nvGrpSpPr>
        <p:grpSpPr>
          <a:xfrm>
            <a:off x="6749926" y="1663242"/>
            <a:ext cx="1506343" cy="669191"/>
            <a:chOff x="4935452" y="522484"/>
            <a:chExt cx="1506343" cy="66919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FAA0EB5-A9E5-4ED3-BD1B-A209BE12379A}"/>
                </a:ext>
              </a:extLst>
            </p:cNvPr>
            <p:cNvSpPr txBox="1"/>
            <p:nvPr/>
          </p:nvSpPr>
          <p:spPr>
            <a:xfrm>
              <a:off x="4935452" y="545344"/>
              <a:ext cx="150634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2.</a:t>
              </a:r>
              <a:endParaRPr lang="ko-KR" altLang="en-US" sz="3600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C4CDB2C-2EA7-4448-86CC-904055954EF5}"/>
                </a:ext>
              </a:extLst>
            </p:cNvPr>
            <p:cNvSpPr/>
            <p:nvPr/>
          </p:nvSpPr>
          <p:spPr>
            <a:xfrm>
              <a:off x="5532118" y="52248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D54E6A2-2609-4F6B-A60B-96A94D439F48}"/>
              </a:ext>
            </a:extLst>
          </p:cNvPr>
          <p:cNvGrpSpPr/>
          <p:nvPr/>
        </p:nvGrpSpPr>
        <p:grpSpPr>
          <a:xfrm>
            <a:off x="805034" y="2915334"/>
            <a:ext cx="1506343" cy="669191"/>
            <a:chOff x="4935452" y="522484"/>
            <a:chExt cx="1506343" cy="66919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FEB7DED-C00E-4A0A-B871-4F7B0D942F39}"/>
                </a:ext>
              </a:extLst>
            </p:cNvPr>
            <p:cNvSpPr txBox="1"/>
            <p:nvPr/>
          </p:nvSpPr>
          <p:spPr>
            <a:xfrm>
              <a:off x="4935452" y="545344"/>
              <a:ext cx="150634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3.</a:t>
              </a:r>
              <a:endParaRPr lang="ko-KR" altLang="en-US" sz="3600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F63C5BB-B99F-4999-808E-8DB2220C777B}"/>
                </a:ext>
              </a:extLst>
            </p:cNvPr>
            <p:cNvSpPr/>
            <p:nvPr/>
          </p:nvSpPr>
          <p:spPr>
            <a:xfrm>
              <a:off x="5189221" y="52248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B4028B5-0C65-42CB-B9D9-D148BEC49768}"/>
              </a:ext>
            </a:extLst>
          </p:cNvPr>
          <p:cNvGrpSpPr/>
          <p:nvPr/>
        </p:nvGrpSpPr>
        <p:grpSpPr>
          <a:xfrm>
            <a:off x="6749926" y="4126944"/>
            <a:ext cx="1506343" cy="669191"/>
            <a:chOff x="4935452" y="522484"/>
            <a:chExt cx="1506343" cy="66919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624A23A-3F99-4C3F-9ACC-6A42F335CE4A}"/>
                </a:ext>
              </a:extLst>
            </p:cNvPr>
            <p:cNvSpPr txBox="1"/>
            <p:nvPr/>
          </p:nvSpPr>
          <p:spPr>
            <a:xfrm>
              <a:off x="4935452" y="545344"/>
              <a:ext cx="150634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4.</a:t>
              </a:r>
              <a:endParaRPr lang="ko-KR" altLang="en-US" sz="3600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83C7F03-A833-46EC-B09B-0DD001484238}"/>
                </a:ext>
              </a:extLst>
            </p:cNvPr>
            <p:cNvSpPr/>
            <p:nvPr/>
          </p:nvSpPr>
          <p:spPr>
            <a:xfrm>
              <a:off x="5505741" y="52248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1995225-586E-4776-BA27-C4449CD0FFDE}"/>
              </a:ext>
            </a:extLst>
          </p:cNvPr>
          <p:cNvGrpSpPr/>
          <p:nvPr/>
        </p:nvGrpSpPr>
        <p:grpSpPr>
          <a:xfrm>
            <a:off x="805034" y="5467814"/>
            <a:ext cx="1506343" cy="669191"/>
            <a:chOff x="4935452" y="522484"/>
            <a:chExt cx="1506343" cy="66919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C57967-6270-4313-9D50-093A9FE12D08}"/>
                </a:ext>
              </a:extLst>
            </p:cNvPr>
            <p:cNvSpPr txBox="1"/>
            <p:nvPr/>
          </p:nvSpPr>
          <p:spPr>
            <a:xfrm>
              <a:off x="4935452" y="545344"/>
              <a:ext cx="150634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5.</a:t>
              </a:r>
              <a:endParaRPr lang="ko-KR" altLang="en-US" sz="3600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3A5EB49-3C6E-448F-98D2-2204C271ADBE}"/>
                </a:ext>
              </a:extLst>
            </p:cNvPr>
            <p:cNvSpPr/>
            <p:nvPr/>
          </p:nvSpPr>
          <p:spPr>
            <a:xfrm>
              <a:off x="5189221" y="52248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4F95F8D-5A21-4785-8CAB-6994AA82D78B}"/>
              </a:ext>
            </a:extLst>
          </p:cNvPr>
          <p:cNvGrpSpPr/>
          <p:nvPr/>
        </p:nvGrpSpPr>
        <p:grpSpPr>
          <a:xfrm>
            <a:off x="2005919" y="765833"/>
            <a:ext cx="3933092" cy="730428"/>
            <a:chOff x="1931637" y="4138198"/>
            <a:chExt cx="2380861" cy="73042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56F629E-9CBF-4509-8EB6-6C2F94170D73}"/>
                </a:ext>
              </a:extLst>
            </p:cNvPr>
            <p:cNvSpPr txBox="1"/>
            <p:nvPr/>
          </p:nvSpPr>
          <p:spPr>
            <a:xfrm>
              <a:off x="1948749" y="4560849"/>
              <a:ext cx="2346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사용자 회원가입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2329610-7D22-4213-8FEA-3FB2ECB621FE}"/>
                </a:ext>
              </a:extLst>
            </p:cNvPr>
            <p:cNvSpPr txBox="1"/>
            <p:nvPr/>
          </p:nvSpPr>
          <p:spPr>
            <a:xfrm>
              <a:off x="1931637" y="4138198"/>
              <a:ext cx="23808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회원가입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3F763CB-DB77-4673-9600-01628E3B4783}"/>
              </a:ext>
            </a:extLst>
          </p:cNvPr>
          <p:cNvGrpSpPr/>
          <p:nvPr/>
        </p:nvGrpSpPr>
        <p:grpSpPr>
          <a:xfrm>
            <a:off x="3121634" y="1696061"/>
            <a:ext cx="3943764" cy="718296"/>
            <a:chOff x="1985513" y="4307149"/>
            <a:chExt cx="2387321" cy="718296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0A06DC5-2D61-4BFD-9378-707FF23B03FE}"/>
                </a:ext>
              </a:extLst>
            </p:cNvPr>
            <p:cNvSpPr txBox="1"/>
            <p:nvPr/>
          </p:nvSpPr>
          <p:spPr>
            <a:xfrm>
              <a:off x="2026197" y="4717668"/>
              <a:ext cx="2346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기본 로그인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(GOOGLE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 연동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963DB03-71D9-4A0B-BEA2-4E7FD9A15095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400" dirty="0">
                  <a:solidFill>
                    <a:schemeClr val="accent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로그인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8A41909-17BA-411C-BC8F-C02A166599BB}"/>
              </a:ext>
            </a:extLst>
          </p:cNvPr>
          <p:cNvGrpSpPr/>
          <p:nvPr/>
        </p:nvGrpSpPr>
        <p:grpSpPr>
          <a:xfrm>
            <a:off x="1927311" y="2865088"/>
            <a:ext cx="3933092" cy="711974"/>
            <a:chOff x="1985513" y="4235244"/>
            <a:chExt cx="2380861" cy="71197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F2A0BF2-3112-402F-8738-321B402865B6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재료를 입력하고 마이페이지에서 확인 가능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A9ED981-AD4F-4BAE-A244-02ABCF05FAE8}"/>
                </a:ext>
              </a:extLst>
            </p:cNvPr>
            <p:cNvSpPr txBox="1"/>
            <p:nvPr/>
          </p:nvSpPr>
          <p:spPr>
            <a:xfrm>
              <a:off x="1985513" y="4235244"/>
              <a:ext cx="23808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냉장고 재고 파악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AD19882-FD0B-48C7-95FD-EFE1E6CD7EB5}"/>
              </a:ext>
            </a:extLst>
          </p:cNvPr>
          <p:cNvGrpSpPr/>
          <p:nvPr/>
        </p:nvGrpSpPr>
        <p:grpSpPr>
          <a:xfrm>
            <a:off x="2627790" y="4118089"/>
            <a:ext cx="4452999" cy="740752"/>
            <a:chOff x="1708277" y="4119969"/>
            <a:chExt cx="2695582" cy="74075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4004DBE-E99F-454F-A35E-4D0B65BB5816}"/>
                </a:ext>
              </a:extLst>
            </p:cNvPr>
            <p:cNvSpPr txBox="1"/>
            <p:nvPr/>
          </p:nvSpPr>
          <p:spPr>
            <a:xfrm>
              <a:off x="2037210" y="4552944"/>
              <a:ext cx="2346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남은 재고를 가지고 만들 수 있는 음식을 추천해줌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820F829-F61D-4C81-84A2-E2A89B1D5CD9}"/>
                </a:ext>
              </a:extLst>
            </p:cNvPr>
            <p:cNvSpPr txBox="1"/>
            <p:nvPr/>
          </p:nvSpPr>
          <p:spPr>
            <a:xfrm>
              <a:off x="1708277" y="4119969"/>
              <a:ext cx="2695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400">
                  <a:solidFill>
                    <a:schemeClr val="accent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남은 재고를 활용한 레시피 제공 </a:t>
              </a:r>
              <a:endParaRPr lang="ko-KR" altLang="en-US" sz="2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3184BE1-A500-41D4-AE46-E377E17B2577}"/>
              </a:ext>
            </a:extLst>
          </p:cNvPr>
          <p:cNvGrpSpPr/>
          <p:nvPr/>
        </p:nvGrpSpPr>
        <p:grpSpPr>
          <a:xfrm>
            <a:off x="2021272" y="5421790"/>
            <a:ext cx="3933092" cy="725689"/>
            <a:chOff x="1985513" y="4221529"/>
            <a:chExt cx="2380861" cy="725689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C7F0523-D2D9-4462-A43E-75CA4BD77A4D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재료를 등록하여 요리법을 추가할 수 있음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A7B3C35-7F2B-4DBA-9C6A-D5611198BCE3}"/>
                </a:ext>
              </a:extLst>
            </p:cNvPr>
            <p:cNvSpPr txBox="1"/>
            <p:nvPr/>
          </p:nvSpPr>
          <p:spPr>
            <a:xfrm>
              <a:off x="1985513" y="4221529"/>
              <a:ext cx="23808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자신만의 요리법 공유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851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103">
            <a:extLst>
              <a:ext uri="{FF2B5EF4-FFF2-40B4-BE49-F238E27FC236}">
                <a16:creationId xmlns:a16="http://schemas.microsoft.com/office/drawing/2014/main" id="{72FDD397-FB05-421B-B10A-6F77A9F8C4AF}"/>
              </a:ext>
            </a:extLst>
          </p:cNvPr>
          <p:cNvGrpSpPr/>
          <p:nvPr/>
        </p:nvGrpSpPr>
        <p:grpSpPr>
          <a:xfrm rot="21227384">
            <a:off x="5245015" y="3895516"/>
            <a:ext cx="608087" cy="1288523"/>
            <a:chOff x="-287118" y="4952296"/>
            <a:chExt cx="1609427" cy="3410347"/>
          </a:xfrm>
          <a:solidFill>
            <a:schemeClr val="accent2"/>
          </a:solidFill>
        </p:grpSpPr>
        <p:sp>
          <p:nvSpPr>
            <p:cNvPr id="32" name="자유형: 도형 104">
              <a:extLst>
                <a:ext uri="{FF2B5EF4-FFF2-40B4-BE49-F238E27FC236}">
                  <a16:creationId xmlns:a16="http://schemas.microsoft.com/office/drawing/2014/main" id="{3F8F34BB-6F05-4907-B338-0E5D4D1F3166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105">
              <a:extLst>
                <a:ext uri="{FF2B5EF4-FFF2-40B4-BE49-F238E27FC236}">
                  <a16:creationId xmlns:a16="http://schemas.microsoft.com/office/drawing/2014/main" id="{DD59D5C2-A7E2-486E-A093-B6A59E14DE7B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106">
              <a:extLst>
                <a:ext uri="{FF2B5EF4-FFF2-40B4-BE49-F238E27FC236}">
                  <a16:creationId xmlns:a16="http://schemas.microsoft.com/office/drawing/2014/main" id="{9F9920C3-3087-403A-B352-57F7C114722A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107">
              <a:extLst>
                <a:ext uri="{FF2B5EF4-FFF2-40B4-BE49-F238E27FC236}">
                  <a16:creationId xmlns:a16="http://schemas.microsoft.com/office/drawing/2014/main" id="{72827ED6-8A0A-4B34-B285-EF1D93C0E17C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A5011DF-A658-4AE1-8421-792D63314273}"/>
              </a:ext>
            </a:extLst>
          </p:cNvPr>
          <p:cNvGrpSpPr/>
          <p:nvPr/>
        </p:nvGrpSpPr>
        <p:grpSpPr>
          <a:xfrm rot="20007842">
            <a:off x="4584631" y="3938080"/>
            <a:ext cx="761067" cy="1530882"/>
            <a:chOff x="3253539" y="3991723"/>
            <a:chExt cx="288620" cy="580558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EC3A36D-CF23-4EDC-95A4-0BAA55528A52}"/>
                </a:ext>
              </a:extLst>
            </p:cNvPr>
            <p:cNvSpPr/>
            <p:nvPr/>
          </p:nvSpPr>
          <p:spPr>
            <a:xfrm>
              <a:off x="3253539" y="3991723"/>
              <a:ext cx="288620" cy="580558"/>
            </a:xfrm>
            <a:custGeom>
              <a:avLst/>
              <a:gdLst>
                <a:gd name="connsiteX0" fmla="*/ 241208 w 288620"/>
                <a:gd name="connsiteY0" fmla="*/ 327965 h 580557"/>
                <a:gd name="connsiteX1" fmla="*/ 214668 w 288620"/>
                <a:gd name="connsiteY1" fmla="*/ 286496 h 580557"/>
                <a:gd name="connsiteX2" fmla="*/ 190119 w 288620"/>
                <a:gd name="connsiteY2" fmla="*/ 214175 h 580557"/>
                <a:gd name="connsiteX3" fmla="*/ 160925 w 288620"/>
                <a:gd name="connsiteY3" fmla="*/ 131239 h 580557"/>
                <a:gd name="connsiteX4" fmla="*/ 128414 w 288620"/>
                <a:gd name="connsiteY4" fmla="*/ 83467 h 580557"/>
                <a:gd name="connsiteX5" fmla="*/ 85287 w 288620"/>
                <a:gd name="connsiteY5" fmla="*/ 69202 h 580557"/>
                <a:gd name="connsiteX6" fmla="*/ 79316 w 288620"/>
                <a:gd name="connsiteY6" fmla="*/ 62899 h 580557"/>
                <a:gd name="connsiteX7" fmla="*/ 78984 w 288620"/>
                <a:gd name="connsiteY7" fmla="*/ 40008 h 580557"/>
                <a:gd name="connsiteX8" fmla="*/ 72349 w 288620"/>
                <a:gd name="connsiteY8" fmla="*/ 3848 h 580557"/>
                <a:gd name="connsiteX9" fmla="*/ 68036 w 288620"/>
                <a:gd name="connsiteY9" fmla="*/ 199 h 580557"/>
                <a:gd name="connsiteX10" fmla="*/ 58747 w 288620"/>
                <a:gd name="connsiteY10" fmla="*/ 15459 h 580557"/>
                <a:gd name="connsiteX11" fmla="*/ 61069 w 288620"/>
                <a:gd name="connsiteY11" fmla="*/ 26407 h 580557"/>
                <a:gd name="connsiteX12" fmla="*/ 63060 w 288620"/>
                <a:gd name="connsiteY12" fmla="*/ 63562 h 580557"/>
                <a:gd name="connsiteX13" fmla="*/ 56425 w 288620"/>
                <a:gd name="connsiteY13" fmla="*/ 73515 h 580557"/>
                <a:gd name="connsiteX14" fmla="*/ 40833 w 288620"/>
                <a:gd name="connsiteY14" fmla="*/ 81145 h 580557"/>
                <a:gd name="connsiteX15" fmla="*/ 3345 w 288620"/>
                <a:gd name="connsiteY15" fmla="*/ 159105 h 580557"/>
                <a:gd name="connsiteX16" fmla="*/ 3345 w 288620"/>
                <a:gd name="connsiteY16" fmla="*/ 159105 h 580557"/>
                <a:gd name="connsiteX17" fmla="*/ 3345 w 288620"/>
                <a:gd name="connsiteY17" fmla="*/ 159105 h 580557"/>
                <a:gd name="connsiteX18" fmla="*/ 28 w 288620"/>
                <a:gd name="connsiteY18" fmla="*/ 203560 h 580557"/>
                <a:gd name="connsiteX19" fmla="*/ 5999 w 288620"/>
                <a:gd name="connsiteY19" fmla="*/ 298771 h 580557"/>
                <a:gd name="connsiteX20" fmla="*/ 16947 w 288620"/>
                <a:gd name="connsiteY20" fmla="*/ 392655 h 580557"/>
                <a:gd name="connsiteX21" fmla="*/ 55762 w 288620"/>
                <a:gd name="connsiteY21" fmla="*/ 509430 h 580557"/>
                <a:gd name="connsiteX22" fmla="*/ 123106 w 288620"/>
                <a:gd name="connsiteY22" fmla="*/ 573458 h 580557"/>
                <a:gd name="connsiteX23" fmla="*/ 222962 w 288620"/>
                <a:gd name="connsiteY23" fmla="*/ 565496 h 580557"/>
                <a:gd name="connsiteX24" fmla="*/ 288980 w 288620"/>
                <a:gd name="connsiteY24" fmla="*/ 462322 h 580557"/>
                <a:gd name="connsiteX25" fmla="*/ 241208 w 288620"/>
                <a:gd name="connsiteY25" fmla="*/ 327965 h 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8620" h="580557">
                  <a:moveTo>
                    <a:pt x="241208" y="327965"/>
                  </a:moveTo>
                  <a:cubicBezTo>
                    <a:pt x="231588" y="314695"/>
                    <a:pt x="221635" y="301425"/>
                    <a:pt x="214668" y="286496"/>
                  </a:cubicBezTo>
                  <a:cubicBezTo>
                    <a:pt x="204053" y="263274"/>
                    <a:pt x="197418" y="238393"/>
                    <a:pt x="190119" y="214175"/>
                  </a:cubicBezTo>
                  <a:cubicBezTo>
                    <a:pt x="181494" y="186309"/>
                    <a:pt x="174195" y="157778"/>
                    <a:pt x="160925" y="131239"/>
                  </a:cubicBezTo>
                  <a:cubicBezTo>
                    <a:pt x="155286" y="111666"/>
                    <a:pt x="145002" y="95078"/>
                    <a:pt x="128414" y="83467"/>
                  </a:cubicBezTo>
                  <a:cubicBezTo>
                    <a:pt x="115476" y="74510"/>
                    <a:pt x="100879" y="70197"/>
                    <a:pt x="85287" y="69202"/>
                  </a:cubicBezTo>
                  <a:cubicBezTo>
                    <a:pt x="80311" y="68870"/>
                    <a:pt x="79316" y="67211"/>
                    <a:pt x="79316" y="62899"/>
                  </a:cubicBezTo>
                  <a:cubicBezTo>
                    <a:pt x="79647" y="55269"/>
                    <a:pt x="79647" y="47638"/>
                    <a:pt x="78984" y="40008"/>
                  </a:cubicBezTo>
                  <a:cubicBezTo>
                    <a:pt x="77989" y="27734"/>
                    <a:pt x="76662" y="15459"/>
                    <a:pt x="72349" y="3848"/>
                  </a:cubicBezTo>
                  <a:cubicBezTo>
                    <a:pt x="71685" y="2189"/>
                    <a:pt x="72017" y="-797"/>
                    <a:pt x="68036" y="199"/>
                  </a:cubicBezTo>
                  <a:cubicBezTo>
                    <a:pt x="58416" y="2521"/>
                    <a:pt x="56093" y="6170"/>
                    <a:pt x="58747" y="15459"/>
                  </a:cubicBezTo>
                  <a:cubicBezTo>
                    <a:pt x="59742" y="18776"/>
                    <a:pt x="60406" y="22757"/>
                    <a:pt x="61069" y="26407"/>
                  </a:cubicBezTo>
                  <a:cubicBezTo>
                    <a:pt x="63392" y="38681"/>
                    <a:pt x="61733" y="51288"/>
                    <a:pt x="63060" y="63562"/>
                  </a:cubicBezTo>
                  <a:cubicBezTo>
                    <a:pt x="63723" y="70197"/>
                    <a:pt x="62065" y="72188"/>
                    <a:pt x="56425" y="73515"/>
                  </a:cubicBezTo>
                  <a:cubicBezTo>
                    <a:pt x="50785" y="75173"/>
                    <a:pt x="45477" y="77496"/>
                    <a:pt x="40833" y="81145"/>
                  </a:cubicBezTo>
                  <a:cubicBezTo>
                    <a:pt x="15288" y="100718"/>
                    <a:pt x="5999" y="128253"/>
                    <a:pt x="3345" y="159105"/>
                  </a:cubicBezTo>
                  <a:cubicBezTo>
                    <a:pt x="3345" y="159105"/>
                    <a:pt x="3345" y="159105"/>
                    <a:pt x="3345" y="159105"/>
                  </a:cubicBezTo>
                  <a:cubicBezTo>
                    <a:pt x="3345" y="159105"/>
                    <a:pt x="3345" y="159105"/>
                    <a:pt x="3345" y="159105"/>
                  </a:cubicBezTo>
                  <a:cubicBezTo>
                    <a:pt x="1355" y="173702"/>
                    <a:pt x="28" y="188631"/>
                    <a:pt x="28" y="203560"/>
                  </a:cubicBezTo>
                  <a:cubicBezTo>
                    <a:pt x="-304" y="235407"/>
                    <a:pt x="2350" y="267255"/>
                    <a:pt x="5999" y="298771"/>
                  </a:cubicBezTo>
                  <a:cubicBezTo>
                    <a:pt x="9649" y="329955"/>
                    <a:pt x="10976" y="361803"/>
                    <a:pt x="16947" y="392655"/>
                  </a:cubicBezTo>
                  <a:cubicBezTo>
                    <a:pt x="24909" y="433129"/>
                    <a:pt x="35525" y="472938"/>
                    <a:pt x="55762" y="509430"/>
                  </a:cubicBezTo>
                  <a:cubicBezTo>
                    <a:pt x="71354" y="537629"/>
                    <a:pt x="91922" y="561515"/>
                    <a:pt x="123106" y="573458"/>
                  </a:cubicBezTo>
                  <a:cubicBezTo>
                    <a:pt x="157608" y="586728"/>
                    <a:pt x="190783" y="580093"/>
                    <a:pt x="222962" y="565496"/>
                  </a:cubicBezTo>
                  <a:cubicBezTo>
                    <a:pt x="267416" y="545591"/>
                    <a:pt x="289312" y="510426"/>
                    <a:pt x="288980" y="462322"/>
                  </a:cubicBezTo>
                  <a:cubicBezTo>
                    <a:pt x="288648" y="412229"/>
                    <a:pt x="270070" y="368106"/>
                    <a:pt x="241208" y="327965"/>
                  </a:cubicBezTo>
                  <a:close/>
                </a:path>
              </a:pathLst>
            </a:custGeom>
            <a:solidFill>
              <a:schemeClr val="accent3"/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5D2AC76-ED08-4744-B094-B6E80482ECB6}"/>
                </a:ext>
              </a:extLst>
            </p:cNvPr>
            <p:cNvSpPr/>
            <p:nvPr/>
          </p:nvSpPr>
          <p:spPr>
            <a:xfrm>
              <a:off x="3256884" y="3991723"/>
              <a:ext cx="155921" cy="155921"/>
            </a:xfrm>
            <a:custGeom>
              <a:avLst/>
              <a:gdLst>
                <a:gd name="connsiteX0" fmla="*/ 157912 w 155921"/>
                <a:gd name="connsiteY0" fmla="*/ 131239 h 155921"/>
                <a:gd name="connsiteX1" fmla="*/ 109145 w 155921"/>
                <a:gd name="connsiteY1" fmla="*/ 120291 h 155921"/>
                <a:gd name="connsiteX2" fmla="*/ 98197 w 155921"/>
                <a:gd name="connsiteY2" fmla="*/ 123940 h 155921"/>
                <a:gd name="connsiteX3" fmla="*/ 75638 w 155921"/>
                <a:gd name="connsiteY3" fmla="*/ 148490 h 155921"/>
                <a:gd name="connsiteX4" fmla="*/ 67013 w 155921"/>
                <a:gd name="connsiteY4" fmla="*/ 150148 h 155921"/>
                <a:gd name="connsiteX5" fmla="*/ 36824 w 155921"/>
                <a:gd name="connsiteY5" fmla="*/ 136215 h 155921"/>
                <a:gd name="connsiteX6" fmla="*/ 27867 w 155921"/>
                <a:gd name="connsiteY6" fmla="*/ 137210 h 155921"/>
                <a:gd name="connsiteX7" fmla="*/ 0 w 155921"/>
                <a:gd name="connsiteY7" fmla="*/ 159105 h 155921"/>
                <a:gd name="connsiteX8" fmla="*/ 37487 w 155921"/>
                <a:gd name="connsiteY8" fmla="*/ 81145 h 155921"/>
                <a:gd name="connsiteX9" fmla="*/ 53080 w 155921"/>
                <a:gd name="connsiteY9" fmla="*/ 73515 h 155921"/>
                <a:gd name="connsiteX10" fmla="*/ 59715 w 155921"/>
                <a:gd name="connsiteY10" fmla="*/ 63562 h 155921"/>
                <a:gd name="connsiteX11" fmla="*/ 57724 w 155921"/>
                <a:gd name="connsiteY11" fmla="*/ 26407 h 155921"/>
                <a:gd name="connsiteX12" fmla="*/ 55734 w 155921"/>
                <a:gd name="connsiteY12" fmla="*/ 15459 h 155921"/>
                <a:gd name="connsiteX13" fmla="*/ 65022 w 155921"/>
                <a:gd name="connsiteY13" fmla="*/ 199 h 155921"/>
                <a:gd name="connsiteX14" fmla="*/ 69335 w 155921"/>
                <a:gd name="connsiteY14" fmla="*/ 3848 h 155921"/>
                <a:gd name="connsiteX15" fmla="*/ 75970 w 155921"/>
                <a:gd name="connsiteY15" fmla="*/ 40008 h 155921"/>
                <a:gd name="connsiteX16" fmla="*/ 76302 w 155921"/>
                <a:gd name="connsiteY16" fmla="*/ 62899 h 155921"/>
                <a:gd name="connsiteX17" fmla="*/ 82273 w 155921"/>
                <a:gd name="connsiteY17" fmla="*/ 69202 h 155921"/>
                <a:gd name="connsiteX18" fmla="*/ 125400 w 155921"/>
                <a:gd name="connsiteY18" fmla="*/ 83467 h 155921"/>
                <a:gd name="connsiteX19" fmla="*/ 157912 w 155921"/>
                <a:gd name="connsiteY19" fmla="*/ 131239 h 15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5921" h="155921">
                  <a:moveTo>
                    <a:pt x="157912" y="131239"/>
                  </a:moveTo>
                  <a:cubicBezTo>
                    <a:pt x="141656" y="127589"/>
                    <a:pt x="125400" y="124272"/>
                    <a:pt x="109145" y="120291"/>
                  </a:cubicBezTo>
                  <a:cubicBezTo>
                    <a:pt x="103837" y="118964"/>
                    <a:pt x="101183" y="120623"/>
                    <a:pt x="98197" y="123940"/>
                  </a:cubicBezTo>
                  <a:cubicBezTo>
                    <a:pt x="90899" y="132234"/>
                    <a:pt x="82937" y="140196"/>
                    <a:pt x="75638" y="148490"/>
                  </a:cubicBezTo>
                  <a:cubicBezTo>
                    <a:pt x="72984" y="151475"/>
                    <a:pt x="70662" y="151807"/>
                    <a:pt x="67013" y="150148"/>
                  </a:cubicBezTo>
                  <a:cubicBezTo>
                    <a:pt x="57061" y="145504"/>
                    <a:pt x="46776" y="141191"/>
                    <a:pt x="36824" y="136215"/>
                  </a:cubicBezTo>
                  <a:cubicBezTo>
                    <a:pt x="33506" y="134556"/>
                    <a:pt x="31184" y="134556"/>
                    <a:pt x="27867" y="137210"/>
                  </a:cubicBezTo>
                  <a:cubicBezTo>
                    <a:pt x="18910" y="144509"/>
                    <a:pt x="9289" y="151807"/>
                    <a:pt x="0" y="159105"/>
                  </a:cubicBezTo>
                  <a:cubicBezTo>
                    <a:pt x="2654" y="128253"/>
                    <a:pt x="11943" y="100718"/>
                    <a:pt x="37487" y="81145"/>
                  </a:cubicBezTo>
                  <a:cubicBezTo>
                    <a:pt x="42132" y="77496"/>
                    <a:pt x="47440" y="75173"/>
                    <a:pt x="53080" y="73515"/>
                  </a:cubicBezTo>
                  <a:cubicBezTo>
                    <a:pt x="58388" y="71856"/>
                    <a:pt x="60378" y="69865"/>
                    <a:pt x="59715" y="63562"/>
                  </a:cubicBezTo>
                  <a:cubicBezTo>
                    <a:pt x="58056" y="51288"/>
                    <a:pt x="60046" y="38681"/>
                    <a:pt x="57724" y="26407"/>
                  </a:cubicBezTo>
                  <a:cubicBezTo>
                    <a:pt x="57061" y="22757"/>
                    <a:pt x="56729" y="18776"/>
                    <a:pt x="55734" y="15459"/>
                  </a:cubicBezTo>
                  <a:cubicBezTo>
                    <a:pt x="53411" y="6170"/>
                    <a:pt x="55734" y="2521"/>
                    <a:pt x="65022" y="199"/>
                  </a:cubicBezTo>
                  <a:cubicBezTo>
                    <a:pt x="69003" y="-797"/>
                    <a:pt x="68672" y="2189"/>
                    <a:pt x="69335" y="3848"/>
                  </a:cubicBezTo>
                  <a:cubicBezTo>
                    <a:pt x="73648" y="15459"/>
                    <a:pt x="74975" y="27734"/>
                    <a:pt x="75970" y="40008"/>
                  </a:cubicBezTo>
                  <a:cubicBezTo>
                    <a:pt x="76634" y="47638"/>
                    <a:pt x="76302" y="55269"/>
                    <a:pt x="76302" y="62899"/>
                  </a:cubicBezTo>
                  <a:cubicBezTo>
                    <a:pt x="76302" y="67211"/>
                    <a:pt x="77297" y="68870"/>
                    <a:pt x="82273" y="69202"/>
                  </a:cubicBezTo>
                  <a:cubicBezTo>
                    <a:pt x="97865" y="69865"/>
                    <a:pt x="112794" y="74178"/>
                    <a:pt x="125400" y="83467"/>
                  </a:cubicBezTo>
                  <a:cubicBezTo>
                    <a:pt x="141988" y="95078"/>
                    <a:pt x="151940" y="111666"/>
                    <a:pt x="157912" y="131239"/>
                  </a:cubicBezTo>
                  <a:close/>
                </a:path>
              </a:pathLst>
            </a:custGeom>
            <a:solidFill>
              <a:schemeClr val="accent1"/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</a:t>
            </a:r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개발내용</a:t>
            </a:r>
            <a:endParaRPr lang="en-US" sz="3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C5A1F5-CA5C-40A9-AF1F-FE0C6C3358C8}"/>
              </a:ext>
            </a:extLst>
          </p:cNvPr>
          <p:cNvGrpSpPr/>
          <p:nvPr/>
        </p:nvGrpSpPr>
        <p:grpSpPr>
          <a:xfrm rot="19652038">
            <a:off x="5536755" y="2265030"/>
            <a:ext cx="1668669" cy="2905785"/>
            <a:chOff x="2755505" y="1879063"/>
            <a:chExt cx="552450" cy="962025"/>
          </a:xfrm>
          <a:solidFill>
            <a:schemeClr val="accent4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5B2ABAA-448A-470D-A8CC-C29CC544DBC8}"/>
                </a:ext>
              </a:extLst>
            </p:cNvPr>
            <p:cNvSpPr/>
            <p:nvPr/>
          </p:nvSpPr>
          <p:spPr>
            <a:xfrm>
              <a:off x="2755505" y="1879063"/>
              <a:ext cx="552450" cy="962025"/>
            </a:xfrm>
            <a:custGeom>
              <a:avLst/>
              <a:gdLst>
                <a:gd name="connsiteX0" fmla="*/ 407432 w 552450"/>
                <a:gd name="connsiteY0" fmla="*/ 33338 h 962025"/>
                <a:gd name="connsiteX1" fmla="*/ 281702 w 552450"/>
                <a:gd name="connsiteY1" fmla="*/ 0 h 962025"/>
                <a:gd name="connsiteX2" fmla="*/ 266462 w 552450"/>
                <a:gd name="connsiteY2" fmla="*/ 0 h 962025"/>
                <a:gd name="connsiteX3" fmla="*/ 246459 w 552450"/>
                <a:gd name="connsiteY3" fmla="*/ 1905 h 962025"/>
                <a:gd name="connsiteX4" fmla="*/ 714 w 552450"/>
                <a:gd name="connsiteY4" fmla="*/ 260985 h 962025"/>
                <a:gd name="connsiteX5" fmla="*/ 714 w 552450"/>
                <a:gd name="connsiteY5" fmla="*/ 294322 h 962025"/>
                <a:gd name="connsiteX6" fmla="*/ 28337 w 552450"/>
                <a:gd name="connsiteY6" fmla="*/ 401003 h 962025"/>
                <a:gd name="connsiteX7" fmla="*/ 114062 w 552450"/>
                <a:gd name="connsiteY7" fmla="*/ 502920 h 962025"/>
                <a:gd name="connsiteX8" fmla="*/ 233124 w 552450"/>
                <a:gd name="connsiteY8" fmla="*/ 552450 h 962025"/>
                <a:gd name="connsiteX9" fmla="*/ 234077 w 552450"/>
                <a:gd name="connsiteY9" fmla="*/ 553403 h 962025"/>
                <a:gd name="connsiteX10" fmla="*/ 238839 w 552450"/>
                <a:gd name="connsiteY10" fmla="*/ 553403 h 962025"/>
                <a:gd name="connsiteX11" fmla="*/ 241697 w 552450"/>
                <a:gd name="connsiteY11" fmla="*/ 556260 h 962025"/>
                <a:gd name="connsiteX12" fmla="*/ 237887 w 552450"/>
                <a:gd name="connsiteY12" fmla="*/ 581025 h 962025"/>
                <a:gd name="connsiteX13" fmla="*/ 233124 w 552450"/>
                <a:gd name="connsiteY13" fmla="*/ 622935 h 962025"/>
                <a:gd name="connsiteX14" fmla="*/ 255032 w 552450"/>
                <a:gd name="connsiteY14" fmla="*/ 700087 h 962025"/>
                <a:gd name="connsiteX15" fmla="*/ 241697 w 552450"/>
                <a:gd name="connsiteY15" fmla="*/ 794385 h 962025"/>
                <a:gd name="connsiteX16" fmla="*/ 242649 w 552450"/>
                <a:gd name="connsiteY16" fmla="*/ 933450 h 962025"/>
                <a:gd name="connsiteX17" fmla="*/ 257889 w 552450"/>
                <a:gd name="connsiteY17" fmla="*/ 962025 h 962025"/>
                <a:gd name="connsiteX18" fmla="*/ 279797 w 552450"/>
                <a:gd name="connsiteY18" fmla="*/ 967740 h 962025"/>
                <a:gd name="connsiteX19" fmla="*/ 301704 w 552450"/>
                <a:gd name="connsiteY19" fmla="*/ 962025 h 962025"/>
                <a:gd name="connsiteX20" fmla="*/ 316944 w 552450"/>
                <a:gd name="connsiteY20" fmla="*/ 933450 h 962025"/>
                <a:gd name="connsiteX21" fmla="*/ 317897 w 552450"/>
                <a:gd name="connsiteY21" fmla="*/ 794385 h 962025"/>
                <a:gd name="connsiteX22" fmla="*/ 304562 w 552450"/>
                <a:gd name="connsiteY22" fmla="*/ 700087 h 962025"/>
                <a:gd name="connsiteX23" fmla="*/ 326469 w 552450"/>
                <a:gd name="connsiteY23" fmla="*/ 622935 h 962025"/>
                <a:gd name="connsiteX24" fmla="*/ 321707 w 552450"/>
                <a:gd name="connsiteY24" fmla="*/ 581025 h 962025"/>
                <a:gd name="connsiteX25" fmla="*/ 317897 w 552450"/>
                <a:gd name="connsiteY25" fmla="*/ 556260 h 962025"/>
                <a:gd name="connsiteX26" fmla="*/ 320754 w 552450"/>
                <a:gd name="connsiteY26" fmla="*/ 553403 h 962025"/>
                <a:gd name="connsiteX27" fmla="*/ 322659 w 552450"/>
                <a:gd name="connsiteY27" fmla="*/ 553403 h 962025"/>
                <a:gd name="connsiteX28" fmla="*/ 333137 w 552450"/>
                <a:gd name="connsiteY28" fmla="*/ 550545 h 962025"/>
                <a:gd name="connsiteX29" fmla="*/ 556022 w 552450"/>
                <a:gd name="connsiteY29" fmla="*/ 316230 h 962025"/>
                <a:gd name="connsiteX30" fmla="*/ 407432 w 552450"/>
                <a:gd name="connsiteY30" fmla="*/ 33338 h 962025"/>
                <a:gd name="connsiteX31" fmla="*/ 277892 w 552450"/>
                <a:gd name="connsiteY31" fmla="*/ 939165 h 962025"/>
                <a:gd name="connsiteX32" fmla="*/ 263604 w 552450"/>
                <a:gd name="connsiteY32" fmla="*/ 924878 h 962025"/>
                <a:gd name="connsiteX33" fmla="*/ 277892 w 552450"/>
                <a:gd name="connsiteY33" fmla="*/ 910590 h 962025"/>
                <a:gd name="connsiteX34" fmla="*/ 292179 w 552450"/>
                <a:gd name="connsiteY34" fmla="*/ 924878 h 962025"/>
                <a:gd name="connsiteX35" fmla="*/ 277892 w 552450"/>
                <a:gd name="connsiteY35" fmla="*/ 939165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52450" h="962025">
                  <a:moveTo>
                    <a:pt x="407432" y="33338"/>
                  </a:moveTo>
                  <a:cubicBezTo>
                    <a:pt x="368379" y="12382"/>
                    <a:pt x="325517" y="2857"/>
                    <a:pt x="281702" y="0"/>
                  </a:cubicBezTo>
                  <a:cubicBezTo>
                    <a:pt x="276939" y="0"/>
                    <a:pt x="271224" y="0"/>
                    <a:pt x="266462" y="0"/>
                  </a:cubicBezTo>
                  <a:cubicBezTo>
                    <a:pt x="259794" y="2857"/>
                    <a:pt x="253127" y="0"/>
                    <a:pt x="246459" y="1905"/>
                  </a:cubicBezTo>
                  <a:cubicBezTo>
                    <a:pt x="110252" y="18097"/>
                    <a:pt x="9287" y="124778"/>
                    <a:pt x="714" y="260985"/>
                  </a:cubicBezTo>
                  <a:cubicBezTo>
                    <a:pt x="-238" y="271462"/>
                    <a:pt x="-238" y="282893"/>
                    <a:pt x="714" y="294322"/>
                  </a:cubicBezTo>
                  <a:cubicBezTo>
                    <a:pt x="714" y="332422"/>
                    <a:pt x="12144" y="367665"/>
                    <a:pt x="28337" y="401003"/>
                  </a:cubicBezTo>
                  <a:cubicBezTo>
                    <a:pt x="47387" y="441960"/>
                    <a:pt x="77867" y="475297"/>
                    <a:pt x="114062" y="502920"/>
                  </a:cubicBezTo>
                  <a:cubicBezTo>
                    <a:pt x="149304" y="529590"/>
                    <a:pt x="189309" y="544830"/>
                    <a:pt x="233124" y="552450"/>
                  </a:cubicBezTo>
                  <a:cubicBezTo>
                    <a:pt x="233124" y="552450"/>
                    <a:pt x="234077" y="553403"/>
                    <a:pt x="234077" y="553403"/>
                  </a:cubicBezTo>
                  <a:lnTo>
                    <a:pt x="238839" y="553403"/>
                  </a:lnTo>
                  <a:cubicBezTo>
                    <a:pt x="239792" y="554355"/>
                    <a:pt x="240744" y="555308"/>
                    <a:pt x="241697" y="556260"/>
                  </a:cubicBezTo>
                  <a:cubicBezTo>
                    <a:pt x="240744" y="566737"/>
                    <a:pt x="247412" y="575310"/>
                    <a:pt x="237887" y="581025"/>
                  </a:cubicBezTo>
                  <a:cubicBezTo>
                    <a:pt x="223599" y="590550"/>
                    <a:pt x="229314" y="612458"/>
                    <a:pt x="233124" y="622935"/>
                  </a:cubicBezTo>
                  <a:cubicBezTo>
                    <a:pt x="245507" y="652462"/>
                    <a:pt x="255984" y="666750"/>
                    <a:pt x="255032" y="700087"/>
                  </a:cubicBezTo>
                  <a:cubicBezTo>
                    <a:pt x="254079" y="721995"/>
                    <a:pt x="240744" y="772478"/>
                    <a:pt x="241697" y="794385"/>
                  </a:cubicBezTo>
                  <a:cubicBezTo>
                    <a:pt x="241697" y="841058"/>
                    <a:pt x="242649" y="886778"/>
                    <a:pt x="242649" y="933450"/>
                  </a:cubicBezTo>
                  <a:cubicBezTo>
                    <a:pt x="242649" y="945833"/>
                    <a:pt x="246459" y="956310"/>
                    <a:pt x="257889" y="962025"/>
                  </a:cubicBezTo>
                  <a:cubicBezTo>
                    <a:pt x="265509" y="965835"/>
                    <a:pt x="273129" y="967740"/>
                    <a:pt x="279797" y="967740"/>
                  </a:cubicBezTo>
                  <a:cubicBezTo>
                    <a:pt x="286464" y="967740"/>
                    <a:pt x="294084" y="965835"/>
                    <a:pt x="301704" y="962025"/>
                  </a:cubicBezTo>
                  <a:cubicBezTo>
                    <a:pt x="313134" y="956310"/>
                    <a:pt x="316944" y="945833"/>
                    <a:pt x="316944" y="933450"/>
                  </a:cubicBezTo>
                  <a:cubicBezTo>
                    <a:pt x="316944" y="886778"/>
                    <a:pt x="316944" y="841058"/>
                    <a:pt x="317897" y="794385"/>
                  </a:cubicBezTo>
                  <a:cubicBezTo>
                    <a:pt x="317897" y="772478"/>
                    <a:pt x="305514" y="721995"/>
                    <a:pt x="304562" y="700087"/>
                  </a:cubicBezTo>
                  <a:cubicBezTo>
                    <a:pt x="303609" y="666750"/>
                    <a:pt x="314087" y="653415"/>
                    <a:pt x="326469" y="622935"/>
                  </a:cubicBezTo>
                  <a:cubicBezTo>
                    <a:pt x="331232" y="612458"/>
                    <a:pt x="335994" y="590550"/>
                    <a:pt x="321707" y="581025"/>
                  </a:cubicBezTo>
                  <a:cubicBezTo>
                    <a:pt x="312182" y="574358"/>
                    <a:pt x="318849" y="565785"/>
                    <a:pt x="317897" y="556260"/>
                  </a:cubicBezTo>
                  <a:cubicBezTo>
                    <a:pt x="318849" y="555308"/>
                    <a:pt x="319802" y="554355"/>
                    <a:pt x="320754" y="553403"/>
                  </a:cubicBezTo>
                  <a:lnTo>
                    <a:pt x="322659" y="553403"/>
                  </a:lnTo>
                  <a:cubicBezTo>
                    <a:pt x="325517" y="551498"/>
                    <a:pt x="328374" y="550545"/>
                    <a:pt x="333137" y="550545"/>
                  </a:cubicBezTo>
                  <a:cubicBezTo>
                    <a:pt x="451247" y="527685"/>
                    <a:pt x="537924" y="435293"/>
                    <a:pt x="556022" y="316230"/>
                  </a:cubicBezTo>
                  <a:cubicBezTo>
                    <a:pt x="569357" y="202883"/>
                    <a:pt x="511254" y="89535"/>
                    <a:pt x="407432" y="33338"/>
                  </a:cubicBezTo>
                  <a:close/>
                  <a:moveTo>
                    <a:pt x="277892" y="939165"/>
                  </a:moveTo>
                  <a:cubicBezTo>
                    <a:pt x="269319" y="939165"/>
                    <a:pt x="263604" y="932498"/>
                    <a:pt x="263604" y="924878"/>
                  </a:cubicBezTo>
                  <a:cubicBezTo>
                    <a:pt x="263604" y="916305"/>
                    <a:pt x="270272" y="910590"/>
                    <a:pt x="277892" y="910590"/>
                  </a:cubicBezTo>
                  <a:cubicBezTo>
                    <a:pt x="286464" y="910590"/>
                    <a:pt x="292179" y="917258"/>
                    <a:pt x="292179" y="924878"/>
                  </a:cubicBezTo>
                  <a:cubicBezTo>
                    <a:pt x="292179" y="932498"/>
                    <a:pt x="285512" y="939165"/>
                    <a:pt x="277892" y="9391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C606A2B-0655-45A8-9E66-AF71422961D8}"/>
                </a:ext>
              </a:extLst>
            </p:cNvPr>
            <p:cNvSpPr/>
            <p:nvPr/>
          </p:nvSpPr>
          <p:spPr>
            <a:xfrm>
              <a:off x="2801939" y="1928593"/>
              <a:ext cx="457200" cy="457200"/>
            </a:xfrm>
            <a:custGeom>
              <a:avLst/>
              <a:gdLst>
                <a:gd name="connsiteX0" fmla="*/ 230505 w 457200"/>
                <a:gd name="connsiteY0" fmla="*/ 0 h 457200"/>
                <a:gd name="connsiteX1" fmla="*/ 0 w 457200"/>
                <a:gd name="connsiteY1" fmla="*/ 225742 h 457200"/>
                <a:gd name="connsiteX2" fmla="*/ 229552 w 457200"/>
                <a:gd name="connsiteY2" fmla="*/ 459105 h 457200"/>
                <a:gd name="connsiteX3" fmla="*/ 459105 w 457200"/>
                <a:gd name="connsiteY3" fmla="*/ 229552 h 457200"/>
                <a:gd name="connsiteX4" fmla="*/ 230505 w 457200"/>
                <a:gd name="connsiteY4" fmla="*/ 0 h 457200"/>
                <a:gd name="connsiteX5" fmla="*/ 230505 w 457200"/>
                <a:gd name="connsiteY5" fmla="*/ 442913 h 457200"/>
                <a:gd name="connsiteX6" fmla="*/ 16192 w 457200"/>
                <a:gd name="connsiteY6" fmla="*/ 225742 h 457200"/>
                <a:gd name="connsiteX7" fmla="*/ 230505 w 457200"/>
                <a:gd name="connsiteY7" fmla="*/ 16192 h 457200"/>
                <a:gd name="connsiteX8" fmla="*/ 443865 w 457200"/>
                <a:gd name="connsiteY8" fmla="*/ 229552 h 457200"/>
                <a:gd name="connsiteX9" fmla="*/ 230505 w 457200"/>
                <a:gd name="connsiteY9" fmla="*/ 442913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" h="457200">
                  <a:moveTo>
                    <a:pt x="230505" y="0"/>
                  </a:moveTo>
                  <a:cubicBezTo>
                    <a:pt x="103822" y="0"/>
                    <a:pt x="0" y="100965"/>
                    <a:pt x="0" y="225742"/>
                  </a:cubicBezTo>
                  <a:cubicBezTo>
                    <a:pt x="0" y="356235"/>
                    <a:pt x="100965" y="459105"/>
                    <a:pt x="229552" y="459105"/>
                  </a:cubicBezTo>
                  <a:cubicBezTo>
                    <a:pt x="356235" y="459105"/>
                    <a:pt x="459105" y="356235"/>
                    <a:pt x="459105" y="229552"/>
                  </a:cubicBezTo>
                  <a:cubicBezTo>
                    <a:pt x="459105" y="102870"/>
                    <a:pt x="357188" y="0"/>
                    <a:pt x="230505" y="0"/>
                  </a:cubicBezTo>
                  <a:close/>
                  <a:moveTo>
                    <a:pt x="230505" y="442913"/>
                  </a:moveTo>
                  <a:cubicBezTo>
                    <a:pt x="110490" y="442913"/>
                    <a:pt x="16192" y="346710"/>
                    <a:pt x="16192" y="225742"/>
                  </a:cubicBezTo>
                  <a:cubicBezTo>
                    <a:pt x="16192" y="110490"/>
                    <a:pt x="113347" y="15240"/>
                    <a:pt x="230505" y="16192"/>
                  </a:cubicBezTo>
                  <a:cubicBezTo>
                    <a:pt x="347663" y="16192"/>
                    <a:pt x="442913" y="111442"/>
                    <a:pt x="443865" y="229552"/>
                  </a:cubicBezTo>
                  <a:cubicBezTo>
                    <a:pt x="444817" y="345757"/>
                    <a:pt x="347663" y="442913"/>
                    <a:pt x="230505" y="4429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742FB30-3E3B-4189-8B3A-BFFCAA2027B3}"/>
              </a:ext>
            </a:extLst>
          </p:cNvPr>
          <p:cNvGrpSpPr/>
          <p:nvPr/>
        </p:nvGrpSpPr>
        <p:grpSpPr>
          <a:xfrm>
            <a:off x="5800329" y="2945615"/>
            <a:ext cx="700565" cy="635820"/>
            <a:chOff x="6587475" y="3356075"/>
            <a:chExt cx="700565" cy="6358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D867C7D-F13E-4D33-A2B4-B046B8C7A520}"/>
                </a:ext>
              </a:extLst>
            </p:cNvPr>
            <p:cNvSpPr/>
            <p:nvPr/>
          </p:nvSpPr>
          <p:spPr>
            <a:xfrm>
              <a:off x="6587475" y="3356075"/>
              <a:ext cx="700565" cy="635820"/>
            </a:xfrm>
            <a:custGeom>
              <a:avLst/>
              <a:gdLst>
                <a:gd name="connsiteX0" fmla="*/ 0 w 1412340"/>
                <a:gd name="connsiteY0" fmla="*/ 706170 h 1412340"/>
                <a:gd name="connsiteX1" fmla="*/ 706170 w 1412340"/>
                <a:gd name="connsiteY1" fmla="*/ 0 h 1412340"/>
                <a:gd name="connsiteX2" fmla="*/ 1412340 w 1412340"/>
                <a:gd name="connsiteY2" fmla="*/ 706170 h 1412340"/>
                <a:gd name="connsiteX3" fmla="*/ 706170 w 1412340"/>
                <a:gd name="connsiteY3" fmla="*/ 1412340 h 1412340"/>
                <a:gd name="connsiteX4" fmla="*/ 0 w 1412340"/>
                <a:gd name="connsiteY4" fmla="*/ 706170 h 1412340"/>
                <a:gd name="connsiteX0" fmla="*/ 0 w 1440106"/>
                <a:gd name="connsiteY0" fmla="*/ 723095 h 1429265"/>
                <a:gd name="connsiteX1" fmla="*/ 706170 w 1440106"/>
                <a:gd name="connsiteY1" fmla="*/ 16925 h 1429265"/>
                <a:gd name="connsiteX2" fmla="*/ 1240325 w 1440106"/>
                <a:gd name="connsiteY2" fmla="*/ 261368 h 1429265"/>
                <a:gd name="connsiteX3" fmla="*/ 1412340 w 1440106"/>
                <a:gd name="connsiteY3" fmla="*/ 723095 h 1429265"/>
                <a:gd name="connsiteX4" fmla="*/ 706170 w 1440106"/>
                <a:gd name="connsiteY4" fmla="*/ 1429265 h 1429265"/>
                <a:gd name="connsiteX5" fmla="*/ 0 w 1440106"/>
                <a:gd name="connsiteY5" fmla="*/ 723095 h 1429265"/>
                <a:gd name="connsiteX0" fmla="*/ 23086 w 1463192"/>
                <a:gd name="connsiteY0" fmla="*/ 723095 h 1450970"/>
                <a:gd name="connsiteX1" fmla="*/ 729256 w 1463192"/>
                <a:gd name="connsiteY1" fmla="*/ 16925 h 1450970"/>
                <a:gd name="connsiteX2" fmla="*/ 1263411 w 1463192"/>
                <a:gd name="connsiteY2" fmla="*/ 261368 h 1450970"/>
                <a:gd name="connsiteX3" fmla="*/ 1435426 w 1463192"/>
                <a:gd name="connsiteY3" fmla="*/ 723095 h 1450970"/>
                <a:gd name="connsiteX4" fmla="*/ 729256 w 1463192"/>
                <a:gd name="connsiteY4" fmla="*/ 1429265 h 1450970"/>
                <a:gd name="connsiteX5" fmla="*/ 222263 w 1463192"/>
                <a:gd name="connsiteY5" fmla="*/ 1221036 h 1450970"/>
                <a:gd name="connsiteX6" fmla="*/ 23086 w 1463192"/>
                <a:gd name="connsiteY6" fmla="*/ 723095 h 1450970"/>
                <a:gd name="connsiteX0" fmla="*/ 23086 w 1438966"/>
                <a:gd name="connsiteY0" fmla="*/ 723095 h 1431250"/>
                <a:gd name="connsiteX1" fmla="*/ 729256 w 1438966"/>
                <a:gd name="connsiteY1" fmla="*/ 16925 h 1431250"/>
                <a:gd name="connsiteX2" fmla="*/ 1263411 w 1438966"/>
                <a:gd name="connsiteY2" fmla="*/ 261368 h 1431250"/>
                <a:gd name="connsiteX3" fmla="*/ 1435426 w 1438966"/>
                <a:gd name="connsiteY3" fmla="*/ 723095 h 1431250"/>
                <a:gd name="connsiteX4" fmla="*/ 1136663 w 1438966"/>
                <a:gd name="connsiteY4" fmla="*/ 1112394 h 1431250"/>
                <a:gd name="connsiteX5" fmla="*/ 729256 w 1438966"/>
                <a:gd name="connsiteY5" fmla="*/ 1429265 h 1431250"/>
                <a:gd name="connsiteX6" fmla="*/ 222263 w 1438966"/>
                <a:gd name="connsiteY6" fmla="*/ 1221036 h 1431250"/>
                <a:gd name="connsiteX7" fmla="*/ 23086 w 1438966"/>
                <a:gd name="connsiteY7" fmla="*/ 723095 h 1431250"/>
                <a:gd name="connsiteX0" fmla="*/ 23086 w 1438966"/>
                <a:gd name="connsiteY0" fmla="*/ 723095 h 1432175"/>
                <a:gd name="connsiteX1" fmla="*/ 729256 w 1438966"/>
                <a:gd name="connsiteY1" fmla="*/ 16925 h 1432175"/>
                <a:gd name="connsiteX2" fmla="*/ 1263411 w 1438966"/>
                <a:gd name="connsiteY2" fmla="*/ 261368 h 1432175"/>
                <a:gd name="connsiteX3" fmla="*/ 1435426 w 1438966"/>
                <a:gd name="connsiteY3" fmla="*/ 723095 h 1432175"/>
                <a:gd name="connsiteX4" fmla="*/ 1109503 w 1438966"/>
                <a:gd name="connsiteY4" fmla="*/ 1085233 h 1432175"/>
                <a:gd name="connsiteX5" fmla="*/ 729256 w 1438966"/>
                <a:gd name="connsiteY5" fmla="*/ 1429265 h 1432175"/>
                <a:gd name="connsiteX6" fmla="*/ 222263 w 1438966"/>
                <a:gd name="connsiteY6" fmla="*/ 1221036 h 1432175"/>
                <a:gd name="connsiteX7" fmla="*/ 23086 w 1438966"/>
                <a:gd name="connsiteY7" fmla="*/ 723095 h 1432175"/>
                <a:gd name="connsiteX0" fmla="*/ 23086 w 1492024"/>
                <a:gd name="connsiteY0" fmla="*/ 723095 h 1432175"/>
                <a:gd name="connsiteX1" fmla="*/ 729256 w 1492024"/>
                <a:gd name="connsiteY1" fmla="*/ 16925 h 1432175"/>
                <a:gd name="connsiteX2" fmla="*/ 1263411 w 1492024"/>
                <a:gd name="connsiteY2" fmla="*/ 261368 h 1432175"/>
                <a:gd name="connsiteX3" fmla="*/ 1489747 w 1492024"/>
                <a:gd name="connsiteY3" fmla="*/ 723095 h 1432175"/>
                <a:gd name="connsiteX4" fmla="*/ 1109503 w 1492024"/>
                <a:gd name="connsiteY4" fmla="*/ 1085233 h 1432175"/>
                <a:gd name="connsiteX5" fmla="*/ 729256 w 1492024"/>
                <a:gd name="connsiteY5" fmla="*/ 1429265 h 1432175"/>
                <a:gd name="connsiteX6" fmla="*/ 222263 w 1492024"/>
                <a:gd name="connsiteY6" fmla="*/ 1221036 h 1432175"/>
                <a:gd name="connsiteX7" fmla="*/ 23086 w 1492024"/>
                <a:gd name="connsiteY7" fmla="*/ 723095 h 1432175"/>
                <a:gd name="connsiteX0" fmla="*/ 23086 w 1491219"/>
                <a:gd name="connsiteY0" fmla="*/ 719305 h 1428385"/>
                <a:gd name="connsiteX1" fmla="*/ 729256 w 1491219"/>
                <a:gd name="connsiteY1" fmla="*/ 13135 h 1428385"/>
                <a:gd name="connsiteX2" fmla="*/ 1181929 w 1491219"/>
                <a:gd name="connsiteY2" fmla="*/ 293792 h 1428385"/>
                <a:gd name="connsiteX3" fmla="*/ 1489747 w 1491219"/>
                <a:gd name="connsiteY3" fmla="*/ 719305 h 1428385"/>
                <a:gd name="connsiteX4" fmla="*/ 1109503 w 1491219"/>
                <a:gd name="connsiteY4" fmla="*/ 1081443 h 1428385"/>
                <a:gd name="connsiteX5" fmla="*/ 729256 w 1491219"/>
                <a:gd name="connsiteY5" fmla="*/ 1425475 h 1428385"/>
                <a:gd name="connsiteX6" fmla="*/ 222263 w 1491219"/>
                <a:gd name="connsiteY6" fmla="*/ 1217246 h 1428385"/>
                <a:gd name="connsiteX7" fmla="*/ 23086 w 1491219"/>
                <a:gd name="connsiteY7" fmla="*/ 719305 h 1428385"/>
                <a:gd name="connsiteX0" fmla="*/ 23086 w 1491662"/>
                <a:gd name="connsiteY0" fmla="*/ 719305 h 1428385"/>
                <a:gd name="connsiteX1" fmla="*/ 729256 w 1491662"/>
                <a:gd name="connsiteY1" fmla="*/ 13135 h 1428385"/>
                <a:gd name="connsiteX2" fmla="*/ 1181929 w 1491662"/>
                <a:gd name="connsiteY2" fmla="*/ 293792 h 1428385"/>
                <a:gd name="connsiteX3" fmla="*/ 1489747 w 1491662"/>
                <a:gd name="connsiteY3" fmla="*/ 719305 h 1428385"/>
                <a:gd name="connsiteX4" fmla="*/ 1109503 w 1491662"/>
                <a:gd name="connsiteY4" fmla="*/ 1081443 h 1428385"/>
                <a:gd name="connsiteX5" fmla="*/ 729256 w 1491662"/>
                <a:gd name="connsiteY5" fmla="*/ 1425475 h 1428385"/>
                <a:gd name="connsiteX6" fmla="*/ 222263 w 1491662"/>
                <a:gd name="connsiteY6" fmla="*/ 1217246 h 1428385"/>
                <a:gd name="connsiteX7" fmla="*/ 23086 w 1491662"/>
                <a:gd name="connsiteY7" fmla="*/ 719305 h 1428385"/>
                <a:gd name="connsiteX0" fmla="*/ 23086 w 1491662"/>
                <a:gd name="connsiteY0" fmla="*/ 715831 h 1424911"/>
                <a:gd name="connsiteX1" fmla="*/ 729256 w 1491662"/>
                <a:gd name="connsiteY1" fmla="*/ 9661 h 1424911"/>
                <a:gd name="connsiteX2" fmla="*/ 1181929 w 1491662"/>
                <a:gd name="connsiteY2" fmla="*/ 290318 h 1424911"/>
                <a:gd name="connsiteX3" fmla="*/ 1489747 w 1491662"/>
                <a:gd name="connsiteY3" fmla="*/ 715831 h 1424911"/>
                <a:gd name="connsiteX4" fmla="*/ 1109503 w 1491662"/>
                <a:gd name="connsiteY4" fmla="*/ 1077969 h 1424911"/>
                <a:gd name="connsiteX5" fmla="*/ 729256 w 1491662"/>
                <a:gd name="connsiteY5" fmla="*/ 1422001 h 1424911"/>
                <a:gd name="connsiteX6" fmla="*/ 222263 w 1491662"/>
                <a:gd name="connsiteY6" fmla="*/ 1213772 h 1424911"/>
                <a:gd name="connsiteX7" fmla="*/ 23086 w 1491662"/>
                <a:gd name="connsiteY7" fmla="*/ 715831 h 1424911"/>
                <a:gd name="connsiteX0" fmla="*/ 11335 w 1479911"/>
                <a:gd name="connsiteY0" fmla="*/ 602287 h 1311367"/>
                <a:gd name="connsiteX1" fmla="*/ 518329 w 1479911"/>
                <a:gd name="connsiteY1" fmla="*/ 13812 h 1311367"/>
                <a:gd name="connsiteX2" fmla="*/ 1170178 w 1479911"/>
                <a:gd name="connsiteY2" fmla="*/ 176774 h 1311367"/>
                <a:gd name="connsiteX3" fmla="*/ 1477996 w 1479911"/>
                <a:gd name="connsiteY3" fmla="*/ 602287 h 1311367"/>
                <a:gd name="connsiteX4" fmla="*/ 1097752 w 1479911"/>
                <a:gd name="connsiteY4" fmla="*/ 964425 h 1311367"/>
                <a:gd name="connsiteX5" fmla="*/ 717505 w 1479911"/>
                <a:gd name="connsiteY5" fmla="*/ 1308457 h 1311367"/>
                <a:gd name="connsiteX6" fmla="*/ 210512 w 1479911"/>
                <a:gd name="connsiteY6" fmla="*/ 1100228 h 1311367"/>
                <a:gd name="connsiteX7" fmla="*/ 11335 w 1479911"/>
                <a:gd name="connsiteY7" fmla="*/ 602287 h 1311367"/>
                <a:gd name="connsiteX0" fmla="*/ 17558 w 1486134"/>
                <a:gd name="connsiteY0" fmla="*/ 645596 h 1354676"/>
                <a:gd name="connsiteX1" fmla="*/ 633193 w 1486134"/>
                <a:gd name="connsiteY1" fmla="*/ 11853 h 1354676"/>
                <a:gd name="connsiteX2" fmla="*/ 1176401 w 1486134"/>
                <a:gd name="connsiteY2" fmla="*/ 220083 h 1354676"/>
                <a:gd name="connsiteX3" fmla="*/ 1484219 w 1486134"/>
                <a:gd name="connsiteY3" fmla="*/ 645596 h 1354676"/>
                <a:gd name="connsiteX4" fmla="*/ 1103975 w 1486134"/>
                <a:gd name="connsiteY4" fmla="*/ 1007734 h 1354676"/>
                <a:gd name="connsiteX5" fmla="*/ 723728 w 1486134"/>
                <a:gd name="connsiteY5" fmla="*/ 1351766 h 1354676"/>
                <a:gd name="connsiteX6" fmla="*/ 216735 w 1486134"/>
                <a:gd name="connsiteY6" fmla="*/ 1143537 h 1354676"/>
                <a:gd name="connsiteX7" fmla="*/ 17558 w 1486134"/>
                <a:gd name="connsiteY7" fmla="*/ 645596 h 1354676"/>
                <a:gd name="connsiteX0" fmla="*/ 17558 w 1486134"/>
                <a:gd name="connsiteY0" fmla="*/ 659413 h 1368493"/>
                <a:gd name="connsiteX1" fmla="*/ 633193 w 1486134"/>
                <a:gd name="connsiteY1" fmla="*/ 25670 h 1368493"/>
                <a:gd name="connsiteX2" fmla="*/ 1176401 w 1486134"/>
                <a:gd name="connsiteY2" fmla="*/ 233900 h 1368493"/>
                <a:gd name="connsiteX3" fmla="*/ 1484219 w 1486134"/>
                <a:gd name="connsiteY3" fmla="*/ 659413 h 1368493"/>
                <a:gd name="connsiteX4" fmla="*/ 1103975 w 1486134"/>
                <a:gd name="connsiteY4" fmla="*/ 1021551 h 1368493"/>
                <a:gd name="connsiteX5" fmla="*/ 723728 w 1486134"/>
                <a:gd name="connsiteY5" fmla="*/ 1365583 h 1368493"/>
                <a:gd name="connsiteX6" fmla="*/ 216735 w 1486134"/>
                <a:gd name="connsiteY6" fmla="*/ 1157354 h 1368493"/>
                <a:gd name="connsiteX7" fmla="*/ 17558 w 1486134"/>
                <a:gd name="connsiteY7" fmla="*/ 659413 h 1368493"/>
                <a:gd name="connsiteX0" fmla="*/ 11272 w 1479848"/>
                <a:gd name="connsiteY0" fmla="*/ 659413 h 1366902"/>
                <a:gd name="connsiteX1" fmla="*/ 626907 w 1479848"/>
                <a:gd name="connsiteY1" fmla="*/ 25670 h 1366902"/>
                <a:gd name="connsiteX2" fmla="*/ 1170115 w 1479848"/>
                <a:gd name="connsiteY2" fmla="*/ 233900 h 1366902"/>
                <a:gd name="connsiteX3" fmla="*/ 1477933 w 1479848"/>
                <a:gd name="connsiteY3" fmla="*/ 659413 h 1366902"/>
                <a:gd name="connsiteX4" fmla="*/ 1097689 w 1479848"/>
                <a:gd name="connsiteY4" fmla="*/ 1021551 h 1366902"/>
                <a:gd name="connsiteX5" fmla="*/ 717442 w 1479848"/>
                <a:gd name="connsiteY5" fmla="*/ 1365583 h 1366902"/>
                <a:gd name="connsiteX6" fmla="*/ 264770 w 1479848"/>
                <a:gd name="connsiteY6" fmla="*/ 1121140 h 1366902"/>
                <a:gd name="connsiteX7" fmla="*/ 11272 w 1479848"/>
                <a:gd name="connsiteY7" fmla="*/ 659413 h 1366902"/>
                <a:gd name="connsiteX0" fmla="*/ 18522 w 1387510"/>
                <a:gd name="connsiteY0" fmla="*/ 429299 h 1345017"/>
                <a:gd name="connsiteX1" fmla="*/ 534569 w 1387510"/>
                <a:gd name="connsiteY1" fmla="*/ 3785 h 1345017"/>
                <a:gd name="connsiteX2" fmla="*/ 1077777 w 1387510"/>
                <a:gd name="connsiteY2" fmla="*/ 212015 h 1345017"/>
                <a:gd name="connsiteX3" fmla="*/ 1385595 w 1387510"/>
                <a:gd name="connsiteY3" fmla="*/ 637528 h 1345017"/>
                <a:gd name="connsiteX4" fmla="*/ 1005351 w 1387510"/>
                <a:gd name="connsiteY4" fmla="*/ 999666 h 1345017"/>
                <a:gd name="connsiteX5" fmla="*/ 625104 w 1387510"/>
                <a:gd name="connsiteY5" fmla="*/ 1343698 h 1345017"/>
                <a:gd name="connsiteX6" fmla="*/ 172432 w 1387510"/>
                <a:gd name="connsiteY6" fmla="*/ 1099255 h 1345017"/>
                <a:gd name="connsiteX7" fmla="*/ 18522 w 1387510"/>
                <a:gd name="connsiteY7" fmla="*/ 429299 h 1345017"/>
                <a:gd name="connsiteX0" fmla="*/ 18522 w 1387510"/>
                <a:gd name="connsiteY0" fmla="*/ 429299 h 1300270"/>
                <a:gd name="connsiteX1" fmla="*/ 534569 w 1387510"/>
                <a:gd name="connsiteY1" fmla="*/ 3785 h 1300270"/>
                <a:gd name="connsiteX2" fmla="*/ 1077777 w 1387510"/>
                <a:gd name="connsiteY2" fmla="*/ 212015 h 1300270"/>
                <a:gd name="connsiteX3" fmla="*/ 1385595 w 1387510"/>
                <a:gd name="connsiteY3" fmla="*/ 637528 h 1300270"/>
                <a:gd name="connsiteX4" fmla="*/ 1005351 w 1387510"/>
                <a:gd name="connsiteY4" fmla="*/ 999666 h 1300270"/>
                <a:gd name="connsiteX5" fmla="*/ 634157 w 1387510"/>
                <a:gd name="connsiteY5" fmla="*/ 1298431 h 1300270"/>
                <a:gd name="connsiteX6" fmla="*/ 172432 w 1387510"/>
                <a:gd name="connsiteY6" fmla="*/ 1099255 h 1300270"/>
                <a:gd name="connsiteX7" fmla="*/ 18522 w 1387510"/>
                <a:gd name="connsiteY7" fmla="*/ 429299 h 1300270"/>
                <a:gd name="connsiteX0" fmla="*/ 18522 w 1389168"/>
                <a:gd name="connsiteY0" fmla="*/ 429299 h 1300270"/>
                <a:gd name="connsiteX1" fmla="*/ 534569 w 1389168"/>
                <a:gd name="connsiteY1" fmla="*/ 3785 h 1300270"/>
                <a:gd name="connsiteX2" fmla="*/ 1077777 w 1389168"/>
                <a:gd name="connsiteY2" fmla="*/ 212015 h 1300270"/>
                <a:gd name="connsiteX3" fmla="*/ 1385595 w 1389168"/>
                <a:gd name="connsiteY3" fmla="*/ 637528 h 1300270"/>
                <a:gd name="connsiteX4" fmla="*/ 1005351 w 1389168"/>
                <a:gd name="connsiteY4" fmla="*/ 999666 h 1300270"/>
                <a:gd name="connsiteX5" fmla="*/ 634157 w 1389168"/>
                <a:gd name="connsiteY5" fmla="*/ 1298431 h 1300270"/>
                <a:gd name="connsiteX6" fmla="*/ 172432 w 1389168"/>
                <a:gd name="connsiteY6" fmla="*/ 1099255 h 1300270"/>
                <a:gd name="connsiteX7" fmla="*/ 18522 w 1389168"/>
                <a:gd name="connsiteY7" fmla="*/ 429299 h 1300270"/>
                <a:gd name="connsiteX0" fmla="*/ 18522 w 1389168"/>
                <a:gd name="connsiteY0" fmla="*/ 429299 h 1300270"/>
                <a:gd name="connsiteX1" fmla="*/ 534569 w 1389168"/>
                <a:gd name="connsiteY1" fmla="*/ 3785 h 1300270"/>
                <a:gd name="connsiteX2" fmla="*/ 1077777 w 1389168"/>
                <a:gd name="connsiteY2" fmla="*/ 212015 h 1300270"/>
                <a:gd name="connsiteX3" fmla="*/ 1385595 w 1389168"/>
                <a:gd name="connsiteY3" fmla="*/ 637528 h 1300270"/>
                <a:gd name="connsiteX4" fmla="*/ 1005351 w 1389168"/>
                <a:gd name="connsiteY4" fmla="*/ 999666 h 1300270"/>
                <a:gd name="connsiteX5" fmla="*/ 634157 w 1389168"/>
                <a:gd name="connsiteY5" fmla="*/ 1298431 h 1300270"/>
                <a:gd name="connsiteX6" fmla="*/ 172432 w 1389168"/>
                <a:gd name="connsiteY6" fmla="*/ 1099255 h 1300270"/>
                <a:gd name="connsiteX7" fmla="*/ 18522 w 1389168"/>
                <a:gd name="connsiteY7" fmla="*/ 429299 h 1300270"/>
                <a:gd name="connsiteX0" fmla="*/ 18522 w 1389168"/>
                <a:gd name="connsiteY0" fmla="*/ 429299 h 1298451"/>
                <a:gd name="connsiteX1" fmla="*/ 534569 w 1389168"/>
                <a:gd name="connsiteY1" fmla="*/ 3785 h 1298451"/>
                <a:gd name="connsiteX2" fmla="*/ 1077777 w 1389168"/>
                <a:gd name="connsiteY2" fmla="*/ 212015 h 1298451"/>
                <a:gd name="connsiteX3" fmla="*/ 1385595 w 1389168"/>
                <a:gd name="connsiteY3" fmla="*/ 637528 h 1298451"/>
                <a:gd name="connsiteX4" fmla="*/ 1005351 w 1389168"/>
                <a:gd name="connsiteY4" fmla="*/ 1090200 h 1298451"/>
                <a:gd name="connsiteX5" fmla="*/ 634157 w 1389168"/>
                <a:gd name="connsiteY5" fmla="*/ 1298431 h 1298451"/>
                <a:gd name="connsiteX6" fmla="*/ 172432 w 1389168"/>
                <a:gd name="connsiteY6" fmla="*/ 1099255 h 1298451"/>
                <a:gd name="connsiteX7" fmla="*/ 18522 w 1389168"/>
                <a:gd name="connsiteY7" fmla="*/ 429299 h 1298451"/>
                <a:gd name="connsiteX0" fmla="*/ 18522 w 1389168"/>
                <a:gd name="connsiteY0" fmla="*/ 429299 h 1298451"/>
                <a:gd name="connsiteX1" fmla="*/ 534569 w 1389168"/>
                <a:gd name="connsiteY1" fmla="*/ 3785 h 1298451"/>
                <a:gd name="connsiteX2" fmla="*/ 1077777 w 1389168"/>
                <a:gd name="connsiteY2" fmla="*/ 212015 h 1298451"/>
                <a:gd name="connsiteX3" fmla="*/ 1385595 w 1389168"/>
                <a:gd name="connsiteY3" fmla="*/ 637528 h 1298451"/>
                <a:gd name="connsiteX4" fmla="*/ 1005351 w 1389168"/>
                <a:gd name="connsiteY4" fmla="*/ 1090200 h 1298451"/>
                <a:gd name="connsiteX5" fmla="*/ 570782 w 1389168"/>
                <a:gd name="connsiteY5" fmla="*/ 1298431 h 1298451"/>
                <a:gd name="connsiteX6" fmla="*/ 172432 w 1389168"/>
                <a:gd name="connsiteY6" fmla="*/ 1099255 h 1298451"/>
                <a:gd name="connsiteX7" fmla="*/ 18522 w 1389168"/>
                <a:gd name="connsiteY7" fmla="*/ 429299 h 1298451"/>
                <a:gd name="connsiteX0" fmla="*/ 44205 w 1414851"/>
                <a:gd name="connsiteY0" fmla="*/ 429299 h 1298451"/>
                <a:gd name="connsiteX1" fmla="*/ 560252 w 1414851"/>
                <a:gd name="connsiteY1" fmla="*/ 3785 h 1298451"/>
                <a:gd name="connsiteX2" fmla="*/ 1103460 w 1414851"/>
                <a:gd name="connsiteY2" fmla="*/ 212015 h 1298451"/>
                <a:gd name="connsiteX3" fmla="*/ 1411278 w 1414851"/>
                <a:gd name="connsiteY3" fmla="*/ 637528 h 1298451"/>
                <a:gd name="connsiteX4" fmla="*/ 1031034 w 1414851"/>
                <a:gd name="connsiteY4" fmla="*/ 1090200 h 1298451"/>
                <a:gd name="connsiteX5" fmla="*/ 596465 w 1414851"/>
                <a:gd name="connsiteY5" fmla="*/ 1298431 h 1298451"/>
                <a:gd name="connsiteX6" fmla="*/ 107580 w 1414851"/>
                <a:gd name="connsiteY6" fmla="*/ 1099255 h 1298451"/>
                <a:gd name="connsiteX7" fmla="*/ 44205 w 1414851"/>
                <a:gd name="connsiteY7" fmla="*/ 429299 h 1298451"/>
                <a:gd name="connsiteX0" fmla="*/ 44205 w 1414851"/>
                <a:gd name="connsiteY0" fmla="*/ 429299 h 1298473"/>
                <a:gd name="connsiteX1" fmla="*/ 560252 w 1414851"/>
                <a:gd name="connsiteY1" fmla="*/ 3785 h 1298473"/>
                <a:gd name="connsiteX2" fmla="*/ 1103460 w 1414851"/>
                <a:gd name="connsiteY2" fmla="*/ 212015 h 1298473"/>
                <a:gd name="connsiteX3" fmla="*/ 1411278 w 1414851"/>
                <a:gd name="connsiteY3" fmla="*/ 637528 h 1298473"/>
                <a:gd name="connsiteX4" fmla="*/ 1031034 w 1414851"/>
                <a:gd name="connsiteY4" fmla="*/ 1090200 h 1298473"/>
                <a:gd name="connsiteX5" fmla="*/ 596465 w 1414851"/>
                <a:gd name="connsiteY5" fmla="*/ 1298431 h 1298473"/>
                <a:gd name="connsiteX6" fmla="*/ 107580 w 1414851"/>
                <a:gd name="connsiteY6" fmla="*/ 1099255 h 1298473"/>
                <a:gd name="connsiteX7" fmla="*/ 44205 w 1414851"/>
                <a:gd name="connsiteY7" fmla="*/ 429299 h 1298473"/>
                <a:gd name="connsiteX0" fmla="*/ 60049 w 1430695"/>
                <a:gd name="connsiteY0" fmla="*/ 429299 h 1298473"/>
                <a:gd name="connsiteX1" fmla="*/ 576096 w 1430695"/>
                <a:gd name="connsiteY1" fmla="*/ 3785 h 1298473"/>
                <a:gd name="connsiteX2" fmla="*/ 1119304 w 1430695"/>
                <a:gd name="connsiteY2" fmla="*/ 212015 h 1298473"/>
                <a:gd name="connsiteX3" fmla="*/ 1427122 w 1430695"/>
                <a:gd name="connsiteY3" fmla="*/ 637528 h 1298473"/>
                <a:gd name="connsiteX4" fmla="*/ 1046878 w 1430695"/>
                <a:gd name="connsiteY4" fmla="*/ 1090200 h 1298473"/>
                <a:gd name="connsiteX5" fmla="*/ 612309 w 1430695"/>
                <a:gd name="connsiteY5" fmla="*/ 1298431 h 1298473"/>
                <a:gd name="connsiteX6" fmla="*/ 123424 w 1430695"/>
                <a:gd name="connsiteY6" fmla="*/ 1099255 h 1298473"/>
                <a:gd name="connsiteX7" fmla="*/ 60049 w 1430695"/>
                <a:gd name="connsiteY7" fmla="*/ 429299 h 1298473"/>
                <a:gd name="connsiteX0" fmla="*/ 60049 w 1430695"/>
                <a:gd name="connsiteY0" fmla="*/ 429299 h 1298473"/>
                <a:gd name="connsiteX1" fmla="*/ 576096 w 1430695"/>
                <a:gd name="connsiteY1" fmla="*/ 3785 h 1298473"/>
                <a:gd name="connsiteX2" fmla="*/ 1119304 w 1430695"/>
                <a:gd name="connsiteY2" fmla="*/ 212015 h 1298473"/>
                <a:gd name="connsiteX3" fmla="*/ 1427122 w 1430695"/>
                <a:gd name="connsiteY3" fmla="*/ 637528 h 1298473"/>
                <a:gd name="connsiteX4" fmla="*/ 1046878 w 1430695"/>
                <a:gd name="connsiteY4" fmla="*/ 1090200 h 1298473"/>
                <a:gd name="connsiteX5" fmla="*/ 612309 w 1430695"/>
                <a:gd name="connsiteY5" fmla="*/ 1298431 h 1298473"/>
                <a:gd name="connsiteX6" fmla="*/ 123424 w 1430695"/>
                <a:gd name="connsiteY6" fmla="*/ 1099255 h 1298473"/>
                <a:gd name="connsiteX7" fmla="*/ 60049 w 1430695"/>
                <a:gd name="connsiteY7" fmla="*/ 429299 h 1298473"/>
                <a:gd name="connsiteX0" fmla="*/ 60049 w 1430695"/>
                <a:gd name="connsiteY0" fmla="*/ 429299 h 1298473"/>
                <a:gd name="connsiteX1" fmla="*/ 576096 w 1430695"/>
                <a:gd name="connsiteY1" fmla="*/ 3785 h 1298473"/>
                <a:gd name="connsiteX2" fmla="*/ 1119304 w 1430695"/>
                <a:gd name="connsiteY2" fmla="*/ 212015 h 1298473"/>
                <a:gd name="connsiteX3" fmla="*/ 1427122 w 1430695"/>
                <a:gd name="connsiteY3" fmla="*/ 637528 h 1298473"/>
                <a:gd name="connsiteX4" fmla="*/ 1046878 w 1430695"/>
                <a:gd name="connsiteY4" fmla="*/ 1090200 h 1298473"/>
                <a:gd name="connsiteX5" fmla="*/ 612309 w 1430695"/>
                <a:gd name="connsiteY5" fmla="*/ 1298431 h 1298473"/>
                <a:gd name="connsiteX6" fmla="*/ 123424 w 1430695"/>
                <a:gd name="connsiteY6" fmla="*/ 1099255 h 1298473"/>
                <a:gd name="connsiteX7" fmla="*/ 60049 w 1430695"/>
                <a:gd name="connsiteY7" fmla="*/ 429299 h 129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0695" h="1298473">
                  <a:moveTo>
                    <a:pt x="60049" y="429299"/>
                  </a:moveTo>
                  <a:cubicBezTo>
                    <a:pt x="171708" y="165240"/>
                    <a:pt x="263752" y="39999"/>
                    <a:pt x="576096" y="3785"/>
                  </a:cubicBezTo>
                  <a:cubicBezTo>
                    <a:pt x="888440" y="-32429"/>
                    <a:pt x="874861" y="202962"/>
                    <a:pt x="1119304" y="212015"/>
                  </a:cubicBezTo>
                  <a:cubicBezTo>
                    <a:pt x="1291320" y="248229"/>
                    <a:pt x="1457300" y="368941"/>
                    <a:pt x="1427122" y="637528"/>
                  </a:cubicBezTo>
                  <a:cubicBezTo>
                    <a:pt x="1369783" y="933275"/>
                    <a:pt x="1164573" y="972505"/>
                    <a:pt x="1046878" y="1090200"/>
                  </a:cubicBezTo>
                  <a:cubicBezTo>
                    <a:pt x="929183" y="1207895"/>
                    <a:pt x="766218" y="1296922"/>
                    <a:pt x="612309" y="1298431"/>
                  </a:cubicBezTo>
                  <a:cubicBezTo>
                    <a:pt x="458400" y="1299940"/>
                    <a:pt x="268279" y="1262218"/>
                    <a:pt x="123424" y="1099255"/>
                  </a:cubicBezTo>
                  <a:cubicBezTo>
                    <a:pt x="5729" y="981560"/>
                    <a:pt x="-51610" y="693358"/>
                    <a:pt x="60049" y="4292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C800CA-36A5-4932-A4A6-FBB31170CF04}"/>
                </a:ext>
              </a:extLst>
            </p:cNvPr>
            <p:cNvSpPr/>
            <p:nvPr/>
          </p:nvSpPr>
          <p:spPr>
            <a:xfrm>
              <a:off x="6706673" y="3557473"/>
              <a:ext cx="258243" cy="25824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610606-5664-46F0-939A-99DA66C37ACF}"/>
              </a:ext>
            </a:extLst>
          </p:cNvPr>
          <p:cNvGrpSpPr/>
          <p:nvPr/>
        </p:nvGrpSpPr>
        <p:grpSpPr>
          <a:xfrm rot="2435546">
            <a:off x="4107648" y="2064887"/>
            <a:ext cx="614469" cy="2263684"/>
            <a:chOff x="3996689" y="2386001"/>
            <a:chExt cx="728344" cy="268319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9DAA3D-D543-46A8-B3AE-C3BC51EE5A5C}"/>
                </a:ext>
              </a:extLst>
            </p:cNvPr>
            <p:cNvSpPr/>
            <p:nvPr/>
          </p:nvSpPr>
          <p:spPr>
            <a:xfrm>
              <a:off x="3996689" y="2386001"/>
              <a:ext cx="728344" cy="1631633"/>
            </a:xfrm>
            <a:custGeom>
              <a:avLst/>
              <a:gdLst>
                <a:gd name="connsiteX0" fmla="*/ 590643 w 728344"/>
                <a:gd name="connsiteY0" fmla="*/ 141923 h 1631633"/>
                <a:gd name="connsiteX1" fmla="*/ 562068 w 728344"/>
                <a:gd name="connsiteY1" fmla="*/ 165735 h 1631633"/>
                <a:gd name="connsiteX2" fmla="*/ 562068 w 728344"/>
                <a:gd name="connsiteY2" fmla="*/ 782955 h 1631633"/>
                <a:gd name="connsiteX3" fmla="*/ 590643 w 728344"/>
                <a:gd name="connsiteY3" fmla="*/ 806768 h 1631633"/>
                <a:gd name="connsiteX4" fmla="*/ 619218 w 728344"/>
                <a:gd name="connsiteY4" fmla="*/ 782955 h 1631633"/>
                <a:gd name="connsiteX5" fmla="*/ 619218 w 728344"/>
                <a:gd name="connsiteY5" fmla="*/ 165735 h 1631633"/>
                <a:gd name="connsiteX6" fmla="*/ 590643 w 728344"/>
                <a:gd name="connsiteY6" fmla="*/ 141923 h 1631633"/>
                <a:gd name="connsiteX7" fmla="*/ 479201 w 728344"/>
                <a:gd name="connsiteY7" fmla="*/ 141923 h 1631633"/>
                <a:gd name="connsiteX8" fmla="*/ 450626 w 728344"/>
                <a:gd name="connsiteY8" fmla="*/ 165735 h 1631633"/>
                <a:gd name="connsiteX9" fmla="*/ 450626 w 728344"/>
                <a:gd name="connsiteY9" fmla="*/ 782955 h 1631633"/>
                <a:gd name="connsiteX10" fmla="*/ 479201 w 728344"/>
                <a:gd name="connsiteY10" fmla="*/ 806768 h 1631633"/>
                <a:gd name="connsiteX11" fmla="*/ 507776 w 728344"/>
                <a:gd name="connsiteY11" fmla="*/ 782955 h 1631633"/>
                <a:gd name="connsiteX12" fmla="*/ 507776 w 728344"/>
                <a:gd name="connsiteY12" fmla="*/ 165735 h 1631633"/>
                <a:gd name="connsiteX13" fmla="*/ 479201 w 728344"/>
                <a:gd name="connsiteY13" fmla="*/ 141923 h 1631633"/>
                <a:gd name="connsiteX14" fmla="*/ 367758 w 728344"/>
                <a:gd name="connsiteY14" fmla="*/ 141923 h 1631633"/>
                <a:gd name="connsiteX15" fmla="*/ 339183 w 728344"/>
                <a:gd name="connsiteY15" fmla="*/ 165735 h 1631633"/>
                <a:gd name="connsiteX16" fmla="*/ 339183 w 728344"/>
                <a:gd name="connsiteY16" fmla="*/ 782955 h 1631633"/>
                <a:gd name="connsiteX17" fmla="*/ 367758 w 728344"/>
                <a:gd name="connsiteY17" fmla="*/ 806768 h 1631633"/>
                <a:gd name="connsiteX18" fmla="*/ 396333 w 728344"/>
                <a:gd name="connsiteY18" fmla="*/ 782955 h 1631633"/>
                <a:gd name="connsiteX19" fmla="*/ 396333 w 728344"/>
                <a:gd name="connsiteY19" fmla="*/ 165735 h 1631633"/>
                <a:gd name="connsiteX20" fmla="*/ 367758 w 728344"/>
                <a:gd name="connsiteY20" fmla="*/ 141923 h 1631633"/>
                <a:gd name="connsiteX21" fmla="*/ 256315 w 728344"/>
                <a:gd name="connsiteY21" fmla="*/ 141923 h 1631633"/>
                <a:gd name="connsiteX22" fmla="*/ 227740 w 728344"/>
                <a:gd name="connsiteY22" fmla="*/ 165735 h 1631633"/>
                <a:gd name="connsiteX23" fmla="*/ 227740 w 728344"/>
                <a:gd name="connsiteY23" fmla="*/ 782955 h 1631633"/>
                <a:gd name="connsiteX24" fmla="*/ 256315 w 728344"/>
                <a:gd name="connsiteY24" fmla="*/ 806768 h 1631633"/>
                <a:gd name="connsiteX25" fmla="*/ 284890 w 728344"/>
                <a:gd name="connsiteY25" fmla="*/ 782955 h 1631633"/>
                <a:gd name="connsiteX26" fmla="*/ 284890 w 728344"/>
                <a:gd name="connsiteY26" fmla="*/ 165735 h 1631633"/>
                <a:gd name="connsiteX27" fmla="*/ 256315 w 728344"/>
                <a:gd name="connsiteY27" fmla="*/ 141923 h 1631633"/>
                <a:gd name="connsiteX28" fmla="*/ 144873 w 728344"/>
                <a:gd name="connsiteY28" fmla="*/ 141923 h 1631633"/>
                <a:gd name="connsiteX29" fmla="*/ 116298 w 728344"/>
                <a:gd name="connsiteY29" fmla="*/ 165735 h 1631633"/>
                <a:gd name="connsiteX30" fmla="*/ 116298 w 728344"/>
                <a:gd name="connsiteY30" fmla="*/ 782955 h 1631633"/>
                <a:gd name="connsiteX31" fmla="*/ 144873 w 728344"/>
                <a:gd name="connsiteY31" fmla="*/ 806768 h 1631633"/>
                <a:gd name="connsiteX32" fmla="*/ 173448 w 728344"/>
                <a:gd name="connsiteY32" fmla="*/ 782955 h 1631633"/>
                <a:gd name="connsiteX33" fmla="*/ 173448 w 728344"/>
                <a:gd name="connsiteY33" fmla="*/ 165735 h 1631633"/>
                <a:gd name="connsiteX34" fmla="*/ 144873 w 728344"/>
                <a:gd name="connsiteY34" fmla="*/ 141923 h 1631633"/>
                <a:gd name="connsiteX35" fmla="*/ 229646 w 728344"/>
                <a:gd name="connsiteY35" fmla="*/ 0 h 1631633"/>
                <a:gd name="connsiteX36" fmla="*/ 499203 w 728344"/>
                <a:gd name="connsiteY36" fmla="*/ 0 h 1631633"/>
                <a:gd name="connsiteX37" fmla="*/ 726851 w 728344"/>
                <a:gd name="connsiteY37" fmla="*/ 228600 h 1631633"/>
                <a:gd name="connsiteX38" fmla="*/ 688751 w 728344"/>
                <a:gd name="connsiteY38" fmla="*/ 783908 h 1631633"/>
                <a:gd name="connsiteX39" fmla="*/ 583976 w 728344"/>
                <a:gd name="connsiteY39" fmla="*/ 888683 h 1631633"/>
                <a:gd name="connsiteX40" fmla="*/ 412526 w 728344"/>
                <a:gd name="connsiteY40" fmla="*/ 888683 h 1631633"/>
                <a:gd name="connsiteX41" fmla="*/ 412526 w 728344"/>
                <a:gd name="connsiteY41" fmla="*/ 1631633 h 1631633"/>
                <a:gd name="connsiteX42" fmla="*/ 322038 w 728344"/>
                <a:gd name="connsiteY42" fmla="*/ 1631633 h 1631633"/>
                <a:gd name="connsiteX43" fmla="*/ 322038 w 728344"/>
                <a:gd name="connsiteY43" fmla="*/ 888683 h 1631633"/>
                <a:gd name="connsiteX44" fmla="*/ 143921 w 728344"/>
                <a:gd name="connsiteY44" fmla="*/ 888683 h 1631633"/>
                <a:gd name="connsiteX45" fmla="*/ 39146 w 728344"/>
                <a:gd name="connsiteY45" fmla="*/ 783908 h 1631633"/>
                <a:gd name="connsiteX46" fmla="*/ 1046 w 728344"/>
                <a:gd name="connsiteY46" fmla="*/ 228600 h 1631633"/>
                <a:gd name="connsiteX47" fmla="*/ 229646 w 728344"/>
                <a:gd name="connsiteY47" fmla="*/ 0 h 163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28344" h="1631633">
                  <a:moveTo>
                    <a:pt x="590643" y="141923"/>
                  </a:moveTo>
                  <a:cubicBezTo>
                    <a:pt x="575403" y="141923"/>
                    <a:pt x="562068" y="152400"/>
                    <a:pt x="562068" y="165735"/>
                  </a:cubicBezTo>
                  <a:lnTo>
                    <a:pt x="562068" y="782955"/>
                  </a:lnTo>
                  <a:cubicBezTo>
                    <a:pt x="562068" y="796290"/>
                    <a:pt x="574451" y="806768"/>
                    <a:pt x="590643" y="806768"/>
                  </a:cubicBezTo>
                  <a:cubicBezTo>
                    <a:pt x="605883" y="806768"/>
                    <a:pt x="619218" y="796290"/>
                    <a:pt x="619218" y="782955"/>
                  </a:cubicBezTo>
                  <a:lnTo>
                    <a:pt x="619218" y="165735"/>
                  </a:lnTo>
                  <a:cubicBezTo>
                    <a:pt x="619218" y="152400"/>
                    <a:pt x="606835" y="141923"/>
                    <a:pt x="590643" y="141923"/>
                  </a:cubicBezTo>
                  <a:close/>
                  <a:moveTo>
                    <a:pt x="479201" y="141923"/>
                  </a:moveTo>
                  <a:cubicBezTo>
                    <a:pt x="463960" y="141923"/>
                    <a:pt x="450626" y="152400"/>
                    <a:pt x="450626" y="165735"/>
                  </a:cubicBezTo>
                  <a:lnTo>
                    <a:pt x="450626" y="782955"/>
                  </a:lnTo>
                  <a:cubicBezTo>
                    <a:pt x="450626" y="796290"/>
                    <a:pt x="463008" y="806768"/>
                    <a:pt x="479201" y="806768"/>
                  </a:cubicBezTo>
                  <a:cubicBezTo>
                    <a:pt x="494440" y="806768"/>
                    <a:pt x="507776" y="796290"/>
                    <a:pt x="507776" y="782955"/>
                  </a:cubicBezTo>
                  <a:lnTo>
                    <a:pt x="507776" y="165735"/>
                  </a:lnTo>
                  <a:cubicBezTo>
                    <a:pt x="507776" y="152400"/>
                    <a:pt x="495393" y="141923"/>
                    <a:pt x="479201" y="141923"/>
                  </a:cubicBezTo>
                  <a:close/>
                  <a:moveTo>
                    <a:pt x="367758" y="141923"/>
                  </a:moveTo>
                  <a:cubicBezTo>
                    <a:pt x="352518" y="141923"/>
                    <a:pt x="339183" y="152400"/>
                    <a:pt x="339183" y="165735"/>
                  </a:cubicBezTo>
                  <a:lnTo>
                    <a:pt x="339183" y="782955"/>
                  </a:lnTo>
                  <a:cubicBezTo>
                    <a:pt x="339183" y="796290"/>
                    <a:pt x="351565" y="806768"/>
                    <a:pt x="367758" y="806768"/>
                  </a:cubicBezTo>
                  <a:cubicBezTo>
                    <a:pt x="382998" y="806768"/>
                    <a:pt x="396333" y="796290"/>
                    <a:pt x="396333" y="782955"/>
                  </a:cubicBezTo>
                  <a:lnTo>
                    <a:pt x="396333" y="165735"/>
                  </a:lnTo>
                  <a:cubicBezTo>
                    <a:pt x="396333" y="152400"/>
                    <a:pt x="383951" y="141923"/>
                    <a:pt x="367758" y="141923"/>
                  </a:cubicBezTo>
                  <a:close/>
                  <a:moveTo>
                    <a:pt x="256315" y="141923"/>
                  </a:moveTo>
                  <a:cubicBezTo>
                    <a:pt x="241076" y="141923"/>
                    <a:pt x="227740" y="152400"/>
                    <a:pt x="227740" y="165735"/>
                  </a:cubicBezTo>
                  <a:lnTo>
                    <a:pt x="227740" y="782955"/>
                  </a:lnTo>
                  <a:cubicBezTo>
                    <a:pt x="227740" y="796290"/>
                    <a:pt x="240123" y="806768"/>
                    <a:pt x="256315" y="806768"/>
                  </a:cubicBezTo>
                  <a:cubicBezTo>
                    <a:pt x="271555" y="806768"/>
                    <a:pt x="284890" y="796290"/>
                    <a:pt x="284890" y="782955"/>
                  </a:cubicBezTo>
                  <a:lnTo>
                    <a:pt x="284890" y="165735"/>
                  </a:lnTo>
                  <a:cubicBezTo>
                    <a:pt x="284890" y="152400"/>
                    <a:pt x="272508" y="141923"/>
                    <a:pt x="256315" y="141923"/>
                  </a:cubicBezTo>
                  <a:close/>
                  <a:moveTo>
                    <a:pt x="144873" y="141923"/>
                  </a:moveTo>
                  <a:cubicBezTo>
                    <a:pt x="129633" y="141923"/>
                    <a:pt x="116298" y="152400"/>
                    <a:pt x="116298" y="165735"/>
                  </a:cubicBezTo>
                  <a:lnTo>
                    <a:pt x="116298" y="782955"/>
                  </a:lnTo>
                  <a:cubicBezTo>
                    <a:pt x="116298" y="796290"/>
                    <a:pt x="128680" y="806768"/>
                    <a:pt x="144873" y="806768"/>
                  </a:cubicBezTo>
                  <a:cubicBezTo>
                    <a:pt x="160113" y="806768"/>
                    <a:pt x="173448" y="796290"/>
                    <a:pt x="173448" y="782955"/>
                  </a:cubicBezTo>
                  <a:lnTo>
                    <a:pt x="173448" y="165735"/>
                  </a:lnTo>
                  <a:cubicBezTo>
                    <a:pt x="173448" y="152400"/>
                    <a:pt x="161065" y="141923"/>
                    <a:pt x="144873" y="141923"/>
                  </a:cubicBezTo>
                  <a:close/>
                  <a:moveTo>
                    <a:pt x="229646" y="0"/>
                  </a:moveTo>
                  <a:lnTo>
                    <a:pt x="499203" y="0"/>
                  </a:lnTo>
                  <a:cubicBezTo>
                    <a:pt x="624933" y="0"/>
                    <a:pt x="743043" y="36195"/>
                    <a:pt x="726851" y="228600"/>
                  </a:cubicBezTo>
                  <a:lnTo>
                    <a:pt x="688751" y="783908"/>
                  </a:lnTo>
                  <a:cubicBezTo>
                    <a:pt x="688751" y="841058"/>
                    <a:pt x="642078" y="888683"/>
                    <a:pt x="583976" y="888683"/>
                  </a:cubicBezTo>
                  <a:lnTo>
                    <a:pt x="412526" y="888683"/>
                  </a:lnTo>
                  <a:lnTo>
                    <a:pt x="412526" y="1631633"/>
                  </a:lnTo>
                  <a:lnTo>
                    <a:pt x="322038" y="1631633"/>
                  </a:lnTo>
                  <a:lnTo>
                    <a:pt x="322038" y="888683"/>
                  </a:lnTo>
                  <a:lnTo>
                    <a:pt x="143921" y="888683"/>
                  </a:lnTo>
                  <a:cubicBezTo>
                    <a:pt x="86771" y="888683"/>
                    <a:pt x="39146" y="842010"/>
                    <a:pt x="39146" y="783908"/>
                  </a:cubicBezTo>
                  <a:lnTo>
                    <a:pt x="1046" y="228600"/>
                  </a:lnTo>
                  <a:cubicBezTo>
                    <a:pt x="-12290" y="34290"/>
                    <a:pt x="103915" y="0"/>
                    <a:pt x="22964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2C65794-2702-455A-9957-A6DC150E5D73}"/>
                </a:ext>
              </a:extLst>
            </p:cNvPr>
            <p:cNvSpPr/>
            <p:nvPr/>
          </p:nvSpPr>
          <p:spPr>
            <a:xfrm>
              <a:off x="4273008" y="3907143"/>
              <a:ext cx="180975" cy="1162050"/>
            </a:xfrm>
            <a:custGeom>
              <a:avLst/>
              <a:gdLst>
                <a:gd name="connsiteX0" fmla="*/ 90488 w 180975"/>
                <a:gd name="connsiteY0" fmla="*/ 0 h 1162050"/>
                <a:gd name="connsiteX1" fmla="*/ 0 w 180975"/>
                <a:gd name="connsiteY1" fmla="*/ 90488 h 1162050"/>
                <a:gd name="connsiteX2" fmla="*/ 0 w 180975"/>
                <a:gd name="connsiteY2" fmla="*/ 1071563 h 1162050"/>
                <a:gd name="connsiteX3" fmla="*/ 90488 w 180975"/>
                <a:gd name="connsiteY3" fmla="*/ 1162050 h 1162050"/>
                <a:gd name="connsiteX4" fmla="*/ 180975 w 180975"/>
                <a:gd name="connsiteY4" fmla="*/ 1071563 h 1162050"/>
                <a:gd name="connsiteX5" fmla="*/ 180975 w 180975"/>
                <a:gd name="connsiteY5" fmla="*/ 90488 h 1162050"/>
                <a:gd name="connsiteX6" fmla="*/ 90488 w 180975"/>
                <a:gd name="connsiteY6" fmla="*/ 0 h 1162050"/>
                <a:gd name="connsiteX7" fmla="*/ 103822 w 180975"/>
                <a:gd name="connsiteY7" fmla="*/ 1086802 h 1162050"/>
                <a:gd name="connsiteX8" fmla="*/ 55245 w 180975"/>
                <a:gd name="connsiteY8" fmla="*/ 1063943 h 1162050"/>
                <a:gd name="connsiteX9" fmla="*/ 78105 w 180975"/>
                <a:gd name="connsiteY9" fmla="*/ 1015365 h 1162050"/>
                <a:gd name="connsiteX10" fmla="*/ 126683 w 180975"/>
                <a:gd name="connsiteY10" fmla="*/ 1038225 h 1162050"/>
                <a:gd name="connsiteX11" fmla="*/ 103822 w 180975"/>
                <a:gd name="connsiteY11" fmla="*/ 1086802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5" h="1162050">
                  <a:moveTo>
                    <a:pt x="90488" y="0"/>
                  </a:moveTo>
                  <a:cubicBezTo>
                    <a:pt x="40958" y="0"/>
                    <a:pt x="0" y="40958"/>
                    <a:pt x="0" y="90488"/>
                  </a:cubicBezTo>
                  <a:lnTo>
                    <a:pt x="0" y="1071563"/>
                  </a:lnTo>
                  <a:cubicBezTo>
                    <a:pt x="0" y="1121093"/>
                    <a:pt x="40958" y="1162050"/>
                    <a:pt x="90488" y="1162050"/>
                  </a:cubicBezTo>
                  <a:cubicBezTo>
                    <a:pt x="140017" y="1162050"/>
                    <a:pt x="180975" y="1121093"/>
                    <a:pt x="180975" y="1071563"/>
                  </a:cubicBezTo>
                  <a:lnTo>
                    <a:pt x="180975" y="90488"/>
                  </a:lnTo>
                  <a:cubicBezTo>
                    <a:pt x="180975" y="40005"/>
                    <a:pt x="140970" y="0"/>
                    <a:pt x="90488" y="0"/>
                  </a:cubicBezTo>
                  <a:close/>
                  <a:moveTo>
                    <a:pt x="103822" y="1086802"/>
                  </a:moveTo>
                  <a:cubicBezTo>
                    <a:pt x="83820" y="1094423"/>
                    <a:pt x="61913" y="1083945"/>
                    <a:pt x="55245" y="1063943"/>
                  </a:cubicBezTo>
                  <a:cubicBezTo>
                    <a:pt x="47625" y="1043940"/>
                    <a:pt x="58103" y="1022033"/>
                    <a:pt x="78105" y="1015365"/>
                  </a:cubicBezTo>
                  <a:cubicBezTo>
                    <a:pt x="98108" y="1008698"/>
                    <a:pt x="120015" y="1018223"/>
                    <a:pt x="126683" y="1038225"/>
                  </a:cubicBezTo>
                  <a:cubicBezTo>
                    <a:pt x="134303" y="1058227"/>
                    <a:pt x="123825" y="1080135"/>
                    <a:pt x="103822" y="108680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그룹 108">
            <a:extLst>
              <a:ext uri="{FF2B5EF4-FFF2-40B4-BE49-F238E27FC236}">
                <a16:creationId xmlns:a16="http://schemas.microsoft.com/office/drawing/2014/main" id="{B9F57C46-61DD-4D6A-AAAC-DC3D515715D3}"/>
              </a:ext>
            </a:extLst>
          </p:cNvPr>
          <p:cNvGrpSpPr/>
          <p:nvPr/>
        </p:nvGrpSpPr>
        <p:grpSpPr>
          <a:xfrm rot="20107294">
            <a:off x="3668467" y="4728756"/>
            <a:ext cx="648140" cy="739912"/>
            <a:chOff x="7322818" y="1544656"/>
            <a:chExt cx="2434437" cy="2779133"/>
          </a:xfrm>
          <a:solidFill>
            <a:schemeClr val="accent3"/>
          </a:solidFill>
        </p:grpSpPr>
        <p:sp>
          <p:nvSpPr>
            <p:cNvPr id="15" name="타원 109">
              <a:extLst>
                <a:ext uri="{FF2B5EF4-FFF2-40B4-BE49-F238E27FC236}">
                  <a16:creationId xmlns:a16="http://schemas.microsoft.com/office/drawing/2014/main" id="{52D08E96-F04E-4B8E-8505-79F3A3D68351}"/>
                </a:ext>
              </a:extLst>
            </p:cNvPr>
            <p:cNvSpPr/>
            <p:nvPr/>
          </p:nvSpPr>
          <p:spPr>
            <a:xfrm rot="1023001">
              <a:off x="7882224" y="2424122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10">
              <a:extLst>
                <a:ext uri="{FF2B5EF4-FFF2-40B4-BE49-F238E27FC236}">
                  <a16:creationId xmlns:a16="http://schemas.microsoft.com/office/drawing/2014/main" id="{C2D756F1-5B6C-44E1-9198-907D1C5ACD17}"/>
                </a:ext>
              </a:extLst>
            </p:cNvPr>
            <p:cNvSpPr/>
            <p:nvPr/>
          </p:nvSpPr>
          <p:spPr>
            <a:xfrm rot="1023001">
              <a:off x="8340738" y="2465286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11">
              <a:extLst>
                <a:ext uri="{FF2B5EF4-FFF2-40B4-BE49-F238E27FC236}">
                  <a16:creationId xmlns:a16="http://schemas.microsoft.com/office/drawing/2014/main" id="{17E5A63A-B328-4225-BDD2-BE659D6D2722}"/>
                </a:ext>
              </a:extLst>
            </p:cNvPr>
            <p:cNvSpPr/>
            <p:nvPr/>
          </p:nvSpPr>
          <p:spPr>
            <a:xfrm>
              <a:off x="7870936" y="2805575"/>
              <a:ext cx="1345565" cy="1518214"/>
            </a:xfrm>
            <a:custGeom>
              <a:avLst/>
              <a:gdLst>
                <a:gd name="connsiteX0" fmla="*/ 854110 w 1396721"/>
                <a:gd name="connsiteY0" fmla="*/ 70339 h 1487156"/>
                <a:gd name="connsiteX1" fmla="*/ 854110 w 1396721"/>
                <a:gd name="connsiteY1" fmla="*/ 0 h 1487156"/>
                <a:gd name="connsiteX2" fmla="*/ 864158 w 1396721"/>
                <a:gd name="connsiteY2" fmla="*/ 472273 h 1487156"/>
                <a:gd name="connsiteX3" fmla="*/ 1165609 w 1396721"/>
                <a:gd name="connsiteY3" fmla="*/ 291403 h 1487156"/>
                <a:gd name="connsiteX4" fmla="*/ 1396721 w 1396721"/>
                <a:gd name="connsiteY4" fmla="*/ 462225 h 1487156"/>
                <a:gd name="connsiteX5" fmla="*/ 954593 w 1396721"/>
                <a:gd name="connsiteY5" fmla="*/ 693337 h 1487156"/>
                <a:gd name="connsiteX6" fmla="*/ 1034980 w 1396721"/>
                <a:gd name="connsiteY6" fmla="*/ 844062 h 1487156"/>
                <a:gd name="connsiteX7" fmla="*/ 813916 w 1396721"/>
                <a:gd name="connsiteY7" fmla="*/ 844062 h 1487156"/>
                <a:gd name="connsiteX8" fmla="*/ 793820 w 1396721"/>
                <a:gd name="connsiteY8" fmla="*/ 1165609 h 1487156"/>
                <a:gd name="connsiteX9" fmla="*/ 884255 w 1396721"/>
                <a:gd name="connsiteY9" fmla="*/ 1195754 h 1487156"/>
                <a:gd name="connsiteX10" fmla="*/ 763674 w 1396721"/>
                <a:gd name="connsiteY10" fmla="*/ 1487156 h 1487156"/>
                <a:gd name="connsiteX11" fmla="*/ 90435 w 1396721"/>
                <a:gd name="connsiteY11" fmla="*/ 1416818 h 1487156"/>
                <a:gd name="connsiteX12" fmla="*/ 60290 w 1396721"/>
                <a:gd name="connsiteY12" fmla="*/ 924449 h 1487156"/>
                <a:gd name="connsiteX13" fmla="*/ 180870 w 1396721"/>
                <a:gd name="connsiteY13" fmla="*/ 1024932 h 1487156"/>
                <a:gd name="connsiteX14" fmla="*/ 271305 w 1396721"/>
                <a:gd name="connsiteY14" fmla="*/ 703385 h 1487156"/>
                <a:gd name="connsiteX15" fmla="*/ 0 w 1396721"/>
                <a:gd name="connsiteY15" fmla="*/ 241161 h 1487156"/>
                <a:gd name="connsiteX16" fmla="*/ 301450 w 1396721"/>
                <a:gd name="connsiteY16" fmla="*/ 110532 h 1487156"/>
                <a:gd name="connsiteX17" fmla="*/ 452176 w 1396721"/>
                <a:gd name="connsiteY17" fmla="*/ 361741 h 1487156"/>
                <a:gd name="connsiteX18" fmla="*/ 522514 w 1396721"/>
                <a:gd name="connsiteY18" fmla="*/ 20097 h 1487156"/>
                <a:gd name="connsiteX19" fmla="*/ 823965 w 1396721"/>
                <a:gd name="connsiteY19" fmla="*/ 20097 h 1487156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18" fmla="*/ 823965 w 1396721"/>
                <a:gd name="connsiteY18" fmla="*/ 0 h 1467059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0" fmla="*/ 847716 w 1396721"/>
                <a:gd name="connsiteY0" fmla="*/ 0 h 1490352"/>
                <a:gd name="connsiteX1" fmla="*/ 864158 w 1396721"/>
                <a:gd name="connsiteY1" fmla="*/ 475469 h 1490352"/>
                <a:gd name="connsiteX2" fmla="*/ 1165609 w 1396721"/>
                <a:gd name="connsiteY2" fmla="*/ 294599 h 1490352"/>
                <a:gd name="connsiteX3" fmla="*/ 1396721 w 1396721"/>
                <a:gd name="connsiteY3" fmla="*/ 465421 h 1490352"/>
                <a:gd name="connsiteX4" fmla="*/ 954593 w 1396721"/>
                <a:gd name="connsiteY4" fmla="*/ 696533 h 1490352"/>
                <a:gd name="connsiteX5" fmla="*/ 1034980 w 1396721"/>
                <a:gd name="connsiteY5" fmla="*/ 847258 h 1490352"/>
                <a:gd name="connsiteX6" fmla="*/ 813916 w 1396721"/>
                <a:gd name="connsiteY6" fmla="*/ 847258 h 1490352"/>
                <a:gd name="connsiteX7" fmla="*/ 793820 w 1396721"/>
                <a:gd name="connsiteY7" fmla="*/ 1168805 h 1490352"/>
                <a:gd name="connsiteX8" fmla="*/ 884255 w 1396721"/>
                <a:gd name="connsiteY8" fmla="*/ 1198950 h 1490352"/>
                <a:gd name="connsiteX9" fmla="*/ 763674 w 1396721"/>
                <a:gd name="connsiteY9" fmla="*/ 1490352 h 1490352"/>
                <a:gd name="connsiteX10" fmla="*/ 90435 w 1396721"/>
                <a:gd name="connsiteY10" fmla="*/ 1420014 h 1490352"/>
                <a:gd name="connsiteX11" fmla="*/ 60290 w 1396721"/>
                <a:gd name="connsiteY11" fmla="*/ 927645 h 1490352"/>
                <a:gd name="connsiteX12" fmla="*/ 180870 w 1396721"/>
                <a:gd name="connsiteY12" fmla="*/ 1028128 h 1490352"/>
                <a:gd name="connsiteX13" fmla="*/ 271305 w 1396721"/>
                <a:gd name="connsiteY13" fmla="*/ 706581 h 1490352"/>
                <a:gd name="connsiteX14" fmla="*/ 0 w 1396721"/>
                <a:gd name="connsiteY14" fmla="*/ 244357 h 1490352"/>
                <a:gd name="connsiteX15" fmla="*/ 301450 w 1396721"/>
                <a:gd name="connsiteY15" fmla="*/ 113728 h 1490352"/>
                <a:gd name="connsiteX16" fmla="*/ 452176 w 1396721"/>
                <a:gd name="connsiteY16" fmla="*/ 364937 h 1490352"/>
                <a:gd name="connsiteX17" fmla="*/ 522514 w 1396721"/>
                <a:gd name="connsiteY17" fmla="*/ 23293 h 1490352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96829 w 1387129"/>
                <a:gd name="connsiteY10" fmla="*/ 1435087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6705 w 1387129"/>
                <a:gd name="connsiteY4" fmla="*/ 746776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5565" h="1518214">
                  <a:moveTo>
                    <a:pt x="838124" y="40651"/>
                  </a:moveTo>
                  <a:cubicBezTo>
                    <a:pt x="836145" y="190615"/>
                    <a:pt x="834165" y="340578"/>
                    <a:pt x="832186" y="490542"/>
                  </a:cubicBezTo>
                  <a:cubicBezTo>
                    <a:pt x="940130" y="410003"/>
                    <a:pt x="1009707" y="358239"/>
                    <a:pt x="1156017" y="335250"/>
                  </a:cubicBezTo>
                  <a:cubicBezTo>
                    <a:pt x="1219200" y="385796"/>
                    <a:pt x="1269593" y="404371"/>
                    <a:pt x="1345565" y="486889"/>
                  </a:cubicBezTo>
                  <a:cubicBezTo>
                    <a:pt x="1037262" y="530888"/>
                    <a:pt x="904808" y="696382"/>
                    <a:pt x="823508" y="765960"/>
                  </a:cubicBezTo>
                  <a:cubicBezTo>
                    <a:pt x="837514" y="773572"/>
                    <a:pt x="854719" y="765197"/>
                    <a:pt x="910288" y="785598"/>
                  </a:cubicBezTo>
                  <a:cubicBezTo>
                    <a:pt x="837665" y="810110"/>
                    <a:pt x="848171" y="834622"/>
                    <a:pt x="813915" y="833556"/>
                  </a:cubicBezTo>
                  <a:lnTo>
                    <a:pt x="784228" y="1209456"/>
                  </a:lnTo>
                  <a:cubicBezTo>
                    <a:pt x="805847" y="1210979"/>
                    <a:pt x="814677" y="1209304"/>
                    <a:pt x="849085" y="1214024"/>
                  </a:cubicBezTo>
                  <a:cubicBezTo>
                    <a:pt x="768394" y="1328210"/>
                    <a:pt x="754844" y="1442395"/>
                    <a:pt x="741293" y="1518214"/>
                  </a:cubicBezTo>
                  <a:lnTo>
                    <a:pt x="208731" y="1505425"/>
                  </a:lnTo>
                  <a:cubicBezTo>
                    <a:pt x="209340" y="1346631"/>
                    <a:pt x="203554" y="1293344"/>
                    <a:pt x="146613" y="1166522"/>
                  </a:cubicBezTo>
                  <a:cubicBezTo>
                    <a:pt x="190002" y="1187227"/>
                    <a:pt x="191832" y="1182356"/>
                    <a:pt x="209645" y="1196667"/>
                  </a:cubicBezTo>
                  <a:cubicBezTo>
                    <a:pt x="223647" y="1048124"/>
                    <a:pt x="263228" y="800468"/>
                    <a:pt x="178117" y="715869"/>
                  </a:cubicBezTo>
                  <a:lnTo>
                    <a:pt x="261713" y="747232"/>
                  </a:lnTo>
                  <a:cubicBezTo>
                    <a:pt x="273589" y="660298"/>
                    <a:pt x="218324" y="506223"/>
                    <a:pt x="0" y="278613"/>
                  </a:cubicBezTo>
                  <a:lnTo>
                    <a:pt x="256689" y="154379"/>
                  </a:lnTo>
                  <a:cubicBezTo>
                    <a:pt x="357021" y="234918"/>
                    <a:pt x="380619" y="337838"/>
                    <a:pt x="442584" y="421574"/>
                  </a:cubicBezTo>
                  <a:lnTo>
                    <a:pt x="548091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12">
              <a:extLst>
                <a:ext uri="{FF2B5EF4-FFF2-40B4-BE49-F238E27FC236}">
                  <a16:creationId xmlns:a16="http://schemas.microsoft.com/office/drawing/2014/main" id="{1EE5A339-53C7-4D27-BC1F-EA65A066AE59}"/>
                </a:ext>
              </a:extLst>
            </p:cNvPr>
            <p:cNvSpPr/>
            <p:nvPr/>
          </p:nvSpPr>
          <p:spPr>
            <a:xfrm rot="1023001">
              <a:off x="8872391" y="2752794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13">
              <a:extLst>
                <a:ext uri="{FF2B5EF4-FFF2-40B4-BE49-F238E27FC236}">
                  <a16:creationId xmlns:a16="http://schemas.microsoft.com/office/drawing/2014/main" id="{44CC086C-9393-4263-90D4-E581B646D3F8}"/>
                </a:ext>
              </a:extLst>
            </p:cNvPr>
            <p:cNvSpPr/>
            <p:nvPr/>
          </p:nvSpPr>
          <p:spPr>
            <a:xfrm rot="1023001">
              <a:off x="8739631" y="2136731"/>
              <a:ext cx="1017624" cy="9569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14">
              <a:extLst>
                <a:ext uri="{FF2B5EF4-FFF2-40B4-BE49-F238E27FC236}">
                  <a16:creationId xmlns:a16="http://schemas.microsoft.com/office/drawing/2014/main" id="{D128B444-2ECB-41DF-A4F2-EBD606274A3A}"/>
                </a:ext>
              </a:extLst>
            </p:cNvPr>
            <p:cNvSpPr/>
            <p:nvPr/>
          </p:nvSpPr>
          <p:spPr>
            <a:xfrm rot="1023001">
              <a:off x="8781329" y="1841640"/>
              <a:ext cx="650363" cy="6115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15">
              <a:extLst>
                <a:ext uri="{FF2B5EF4-FFF2-40B4-BE49-F238E27FC236}">
                  <a16:creationId xmlns:a16="http://schemas.microsoft.com/office/drawing/2014/main" id="{A07C9056-A094-4834-A219-DD89C1B577B6}"/>
                </a:ext>
              </a:extLst>
            </p:cNvPr>
            <p:cNvSpPr/>
            <p:nvPr/>
          </p:nvSpPr>
          <p:spPr>
            <a:xfrm rot="1023001">
              <a:off x="8227747" y="1544656"/>
              <a:ext cx="942587" cy="10191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116">
              <a:extLst>
                <a:ext uri="{FF2B5EF4-FFF2-40B4-BE49-F238E27FC236}">
                  <a16:creationId xmlns:a16="http://schemas.microsoft.com/office/drawing/2014/main" id="{7BDB2BF5-1293-424E-9A58-56792D1063A0}"/>
                </a:ext>
              </a:extLst>
            </p:cNvPr>
            <p:cNvSpPr/>
            <p:nvPr/>
          </p:nvSpPr>
          <p:spPr>
            <a:xfrm rot="1023001">
              <a:off x="7793056" y="1695490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17">
              <a:extLst>
                <a:ext uri="{FF2B5EF4-FFF2-40B4-BE49-F238E27FC236}">
                  <a16:creationId xmlns:a16="http://schemas.microsoft.com/office/drawing/2014/main" id="{DB9E765B-23B1-4E73-8238-9894E369B108}"/>
                </a:ext>
              </a:extLst>
            </p:cNvPr>
            <p:cNvSpPr/>
            <p:nvPr/>
          </p:nvSpPr>
          <p:spPr>
            <a:xfrm rot="1023001">
              <a:off x="7329654" y="1926595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118">
              <a:extLst>
                <a:ext uri="{FF2B5EF4-FFF2-40B4-BE49-F238E27FC236}">
                  <a16:creationId xmlns:a16="http://schemas.microsoft.com/office/drawing/2014/main" id="{ACA9C454-7565-4910-AAF5-088F145991C4}"/>
                </a:ext>
              </a:extLst>
            </p:cNvPr>
            <p:cNvSpPr/>
            <p:nvPr/>
          </p:nvSpPr>
          <p:spPr>
            <a:xfrm rot="1023001">
              <a:off x="7322818" y="2549785"/>
              <a:ext cx="782358" cy="7357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119">
              <a:extLst>
                <a:ext uri="{FF2B5EF4-FFF2-40B4-BE49-F238E27FC236}">
                  <a16:creationId xmlns:a16="http://schemas.microsoft.com/office/drawing/2014/main" id="{58F82008-A998-4E8C-B58E-2230176CBB10}"/>
                </a:ext>
              </a:extLst>
            </p:cNvPr>
            <p:cNvSpPr/>
            <p:nvPr/>
          </p:nvSpPr>
          <p:spPr>
            <a:xfrm rot="1023001">
              <a:off x="8073501" y="2415555"/>
              <a:ext cx="797355" cy="6557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BA94C3-288D-4433-B5AB-F235764ABDC0}"/>
              </a:ext>
            </a:extLst>
          </p:cNvPr>
          <p:cNvGrpSpPr/>
          <p:nvPr/>
        </p:nvGrpSpPr>
        <p:grpSpPr>
          <a:xfrm rot="2561921">
            <a:off x="5369821" y="4674847"/>
            <a:ext cx="880008" cy="918455"/>
            <a:chOff x="4685146" y="3951535"/>
            <a:chExt cx="846571" cy="883557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5B1287F-A787-43A3-AA29-85715FFDA590}"/>
                </a:ext>
              </a:extLst>
            </p:cNvPr>
            <p:cNvSpPr/>
            <p:nvPr/>
          </p:nvSpPr>
          <p:spPr>
            <a:xfrm>
              <a:off x="4685146" y="3951535"/>
              <a:ext cx="846571" cy="883557"/>
            </a:xfrm>
            <a:custGeom>
              <a:avLst/>
              <a:gdLst>
                <a:gd name="connsiteX0" fmla="*/ 3929811 w 3924300"/>
                <a:gd name="connsiteY0" fmla="*/ 1288776 h 4095750"/>
                <a:gd name="connsiteX1" fmla="*/ 3929811 w 3924300"/>
                <a:gd name="connsiteY1" fmla="*/ 1491658 h 4095750"/>
                <a:gd name="connsiteX2" fmla="*/ 3728834 w 3924300"/>
                <a:gd name="connsiteY2" fmla="*/ 2112688 h 4095750"/>
                <a:gd name="connsiteX3" fmla="*/ 2990646 w 3924300"/>
                <a:gd name="connsiteY3" fmla="*/ 3125196 h 4095750"/>
                <a:gd name="connsiteX4" fmla="*/ 1449501 w 3924300"/>
                <a:gd name="connsiteY4" fmla="*/ 4044358 h 4095750"/>
                <a:gd name="connsiteX5" fmla="*/ 634161 w 3924300"/>
                <a:gd name="connsiteY5" fmla="*/ 4067218 h 4095750"/>
                <a:gd name="connsiteX6" fmla="*/ 80758 w 3924300"/>
                <a:gd name="connsiteY6" fmla="*/ 2915646 h 4095750"/>
                <a:gd name="connsiteX7" fmla="*/ 223633 w 3924300"/>
                <a:gd name="connsiteY7" fmla="*/ 2713716 h 4095750"/>
                <a:gd name="connsiteX8" fmla="*/ 942771 w 3924300"/>
                <a:gd name="connsiteY8" fmla="*/ 1723116 h 4095750"/>
                <a:gd name="connsiteX9" fmla="*/ 1302816 w 3924300"/>
                <a:gd name="connsiteY9" fmla="*/ 776331 h 4095750"/>
                <a:gd name="connsiteX10" fmla="*/ 1350441 w 3924300"/>
                <a:gd name="connsiteY10" fmla="*/ 655363 h 4095750"/>
                <a:gd name="connsiteX11" fmla="*/ 2846819 w 3924300"/>
                <a:gd name="connsiteY11" fmla="*/ 36238 h 4095750"/>
                <a:gd name="connsiteX12" fmla="*/ 3929811 w 3924300"/>
                <a:gd name="connsiteY12" fmla="*/ 1288776 h 409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24300" h="4095750">
                  <a:moveTo>
                    <a:pt x="3929811" y="1288776"/>
                  </a:moveTo>
                  <a:cubicBezTo>
                    <a:pt x="3929811" y="1356403"/>
                    <a:pt x="3929811" y="1424031"/>
                    <a:pt x="3929811" y="1491658"/>
                  </a:cubicBezTo>
                  <a:cubicBezTo>
                    <a:pt x="3908856" y="1713591"/>
                    <a:pt x="3840276" y="1919331"/>
                    <a:pt x="3728834" y="2112688"/>
                  </a:cubicBezTo>
                  <a:cubicBezTo>
                    <a:pt x="3519284" y="2477496"/>
                    <a:pt x="3288778" y="2827063"/>
                    <a:pt x="2990646" y="3125196"/>
                  </a:cubicBezTo>
                  <a:cubicBezTo>
                    <a:pt x="2555353" y="3559536"/>
                    <a:pt x="2065768" y="3911008"/>
                    <a:pt x="1449501" y="4044358"/>
                  </a:cubicBezTo>
                  <a:cubicBezTo>
                    <a:pt x="1179943" y="4103413"/>
                    <a:pt x="906576" y="4129131"/>
                    <a:pt x="634161" y="4067218"/>
                  </a:cubicBezTo>
                  <a:cubicBezTo>
                    <a:pt x="125526" y="3951966"/>
                    <a:pt x="-145937" y="3385228"/>
                    <a:pt x="80758" y="2915646"/>
                  </a:cubicBezTo>
                  <a:cubicBezTo>
                    <a:pt x="116953" y="2840398"/>
                    <a:pt x="173151" y="2778486"/>
                    <a:pt x="223633" y="2713716"/>
                  </a:cubicBezTo>
                  <a:cubicBezTo>
                    <a:pt x="474141" y="2390818"/>
                    <a:pt x="729411" y="2073636"/>
                    <a:pt x="942771" y="1723116"/>
                  </a:cubicBezTo>
                  <a:cubicBezTo>
                    <a:pt x="1123746" y="1427841"/>
                    <a:pt x="1228521" y="1108753"/>
                    <a:pt x="1302816" y="776331"/>
                  </a:cubicBezTo>
                  <a:cubicBezTo>
                    <a:pt x="1312341" y="732516"/>
                    <a:pt x="1326628" y="692511"/>
                    <a:pt x="1350441" y="655363"/>
                  </a:cubicBezTo>
                  <a:cubicBezTo>
                    <a:pt x="1660003" y="152443"/>
                    <a:pt x="2265794" y="-99017"/>
                    <a:pt x="2846819" y="36238"/>
                  </a:cubicBezTo>
                  <a:cubicBezTo>
                    <a:pt x="3456419" y="178161"/>
                    <a:pt x="3861231" y="646791"/>
                    <a:pt x="3929811" y="128877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6AB6D92-B239-4DD4-805A-44F74C58CE3C}"/>
                </a:ext>
              </a:extLst>
            </p:cNvPr>
            <p:cNvSpPr/>
            <p:nvPr/>
          </p:nvSpPr>
          <p:spPr>
            <a:xfrm>
              <a:off x="4729727" y="4023487"/>
              <a:ext cx="745887" cy="754105"/>
            </a:xfrm>
            <a:custGeom>
              <a:avLst/>
              <a:gdLst>
                <a:gd name="connsiteX0" fmla="*/ 3464073 w 3457575"/>
                <a:gd name="connsiteY0" fmla="*/ 1172412 h 3495675"/>
                <a:gd name="connsiteX1" fmla="*/ 3317388 w 3457575"/>
                <a:gd name="connsiteY1" fmla="*/ 1743912 h 3495675"/>
                <a:gd name="connsiteX2" fmla="*/ 2803038 w 3457575"/>
                <a:gd name="connsiteY2" fmla="*/ 2498292 h 3495675"/>
                <a:gd name="connsiteX3" fmla="*/ 1423818 w 3457575"/>
                <a:gd name="connsiteY3" fmla="*/ 3428885 h 3495675"/>
                <a:gd name="connsiteX4" fmla="*/ 601810 w 3457575"/>
                <a:gd name="connsiteY4" fmla="*/ 3474605 h 3495675"/>
                <a:gd name="connsiteX5" fmla="*/ 455125 w 3457575"/>
                <a:gd name="connsiteY5" fmla="*/ 3406025 h 3495675"/>
                <a:gd name="connsiteX6" fmla="*/ 66505 w 3457575"/>
                <a:gd name="connsiteY6" fmla="*/ 3025978 h 3495675"/>
                <a:gd name="connsiteX7" fmla="*/ 104605 w 3457575"/>
                <a:gd name="connsiteY7" fmla="*/ 2525915 h 3495675"/>
                <a:gd name="connsiteX8" fmla="*/ 738970 w 3457575"/>
                <a:gd name="connsiteY8" fmla="*/ 1676285 h 3495675"/>
                <a:gd name="connsiteX9" fmla="*/ 1224745 w 3457575"/>
                <a:gd name="connsiteY9" fmla="*/ 614247 h 3495675"/>
                <a:gd name="connsiteX10" fmla="*/ 1439058 w 3457575"/>
                <a:gd name="connsiteY10" fmla="*/ 278015 h 3495675"/>
                <a:gd name="connsiteX11" fmla="*/ 2737315 w 3457575"/>
                <a:gd name="connsiteY11" fmla="*/ 77037 h 3495675"/>
                <a:gd name="connsiteX12" fmla="*/ 3464073 w 3457575"/>
                <a:gd name="connsiteY12" fmla="*/ 1172412 h 349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57575" h="3495675">
                  <a:moveTo>
                    <a:pt x="3464073" y="1172412"/>
                  </a:moveTo>
                  <a:cubicBezTo>
                    <a:pt x="3465025" y="1376247"/>
                    <a:pt x="3415495" y="1566747"/>
                    <a:pt x="3317388" y="1743912"/>
                  </a:cubicBezTo>
                  <a:cubicBezTo>
                    <a:pt x="3169750" y="2011565"/>
                    <a:pt x="3007825" y="2271597"/>
                    <a:pt x="2803038" y="2498292"/>
                  </a:cubicBezTo>
                  <a:cubicBezTo>
                    <a:pt x="2421085" y="2922155"/>
                    <a:pt x="1990555" y="3276485"/>
                    <a:pt x="1423818" y="3428885"/>
                  </a:cubicBezTo>
                  <a:cubicBezTo>
                    <a:pt x="1152355" y="3502228"/>
                    <a:pt x="878988" y="3516515"/>
                    <a:pt x="601810" y="3474605"/>
                  </a:cubicBezTo>
                  <a:cubicBezTo>
                    <a:pt x="546565" y="3466032"/>
                    <a:pt x="501798" y="3432695"/>
                    <a:pt x="455125" y="3406025"/>
                  </a:cubicBezTo>
                  <a:cubicBezTo>
                    <a:pt x="293200" y="3312680"/>
                    <a:pt x="156040" y="3192665"/>
                    <a:pt x="66505" y="3025978"/>
                  </a:cubicBezTo>
                  <a:cubicBezTo>
                    <a:pt x="-26840" y="2852622"/>
                    <a:pt x="-28745" y="2673553"/>
                    <a:pt x="104605" y="2525915"/>
                  </a:cubicBezTo>
                  <a:cubicBezTo>
                    <a:pt x="342730" y="2262072"/>
                    <a:pt x="548470" y="1975370"/>
                    <a:pt x="738970" y="1676285"/>
                  </a:cubicBezTo>
                  <a:cubicBezTo>
                    <a:pt x="951378" y="1343862"/>
                    <a:pt x="1136163" y="1000010"/>
                    <a:pt x="1224745" y="614247"/>
                  </a:cubicBezTo>
                  <a:cubicBezTo>
                    <a:pt x="1258083" y="470420"/>
                    <a:pt x="1323805" y="358025"/>
                    <a:pt x="1439058" y="278015"/>
                  </a:cubicBezTo>
                  <a:cubicBezTo>
                    <a:pt x="1838155" y="1790"/>
                    <a:pt x="2276305" y="-75363"/>
                    <a:pt x="2737315" y="77037"/>
                  </a:cubicBezTo>
                  <a:cubicBezTo>
                    <a:pt x="3163083" y="218960"/>
                    <a:pt x="3465025" y="691400"/>
                    <a:pt x="3464073" y="117241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2CFA3BD-462E-480A-9028-AFA21BA1C1E8}"/>
                </a:ext>
              </a:extLst>
            </p:cNvPr>
            <p:cNvSpPr/>
            <p:nvPr/>
          </p:nvSpPr>
          <p:spPr>
            <a:xfrm>
              <a:off x="4812362" y="4086187"/>
              <a:ext cx="595887" cy="641092"/>
            </a:xfrm>
            <a:custGeom>
              <a:avLst/>
              <a:gdLst>
                <a:gd name="connsiteX0" fmla="*/ 2764788 w 2762250"/>
                <a:gd name="connsiteY0" fmla="*/ 760797 h 2971800"/>
                <a:gd name="connsiteX1" fmla="*/ 2659061 w 2762250"/>
                <a:gd name="connsiteY1" fmla="*/ 1238953 h 2971800"/>
                <a:gd name="connsiteX2" fmla="*/ 2379978 w 2762250"/>
                <a:gd name="connsiteY2" fmla="*/ 1676150 h 2971800"/>
                <a:gd name="connsiteX3" fmla="*/ 779778 w 2762250"/>
                <a:gd name="connsiteY3" fmla="*/ 2902970 h 2971800"/>
                <a:gd name="connsiteX4" fmla="*/ 417828 w 2762250"/>
                <a:gd name="connsiteY4" fmla="*/ 2979170 h 2971800"/>
                <a:gd name="connsiteX5" fmla="*/ 18731 w 2762250"/>
                <a:gd name="connsiteY5" fmla="*/ 2677228 h 2971800"/>
                <a:gd name="connsiteX6" fmla="*/ 180656 w 2762250"/>
                <a:gd name="connsiteY6" fmla="*/ 2202882 h 2971800"/>
                <a:gd name="connsiteX7" fmla="*/ 510221 w 2762250"/>
                <a:gd name="connsiteY7" fmla="*/ 2033337 h 2971800"/>
                <a:gd name="connsiteX8" fmla="*/ 955038 w 2762250"/>
                <a:gd name="connsiteY8" fmla="*/ 1575185 h 2971800"/>
                <a:gd name="connsiteX9" fmla="*/ 1090293 w 2762250"/>
                <a:gd name="connsiteY9" fmla="*/ 884622 h 2971800"/>
                <a:gd name="connsiteX10" fmla="*/ 2266631 w 2762250"/>
                <a:gd name="connsiteY10" fmla="*/ 74997 h 2971800"/>
                <a:gd name="connsiteX11" fmla="*/ 2764788 w 2762250"/>
                <a:gd name="connsiteY11" fmla="*/ 760797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2250" h="2971800">
                  <a:moveTo>
                    <a:pt x="2764788" y="760797"/>
                  </a:moveTo>
                  <a:cubicBezTo>
                    <a:pt x="2766693" y="977015"/>
                    <a:pt x="2729546" y="1112270"/>
                    <a:pt x="2659061" y="1238953"/>
                  </a:cubicBezTo>
                  <a:cubicBezTo>
                    <a:pt x="2575241" y="1390400"/>
                    <a:pt x="2486658" y="1539942"/>
                    <a:pt x="2379978" y="1676150"/>
                  </a:cubicBezTo>
                  <a:cubicBezTo>
                    <a:pt x="1951353" y="2220980"/>
                    <a:pt x="1450338" y="2672465"/>
                    <a:pt x="779778" y="2902970"/>
                  </a:cubicBezTo>
                  <a:cubicBezTo>
                    <a:pt x="662621" y="2942975"/>
                    <a:pt x="544511" y="2982980"/>
                    <a:pt x="417828" y="2979170"/>
                  </a:cubicBezTo>
                  <a:cubicBezTo>
                    <a:pt x="230186" y="2973455"/>
                    <a:pt x="72071" y="2853440"/>
                    <a:pt x="18731" y="2677228"/>
                  </a:cubicBezTo>
                  <a:cubicBezTo>
                    <a:pt x="-35562" y="2500063"/>
                    <a:pt x="31113" y="2315278"/>
                    <a:pt x="180656" y="2202882"/>
                  </a:cubicBezTo>
                  <a:cubicBezTo>
                    <a:pt x="281621" y="2127635"/>
                    <a:pt x="396873" y="2081915"/>
                    <a:pt x="510221" y="2033337"/>
                  </a:cubicBezTo>
                  <a:cubicBezTo>
                    <a:pt x="722628" y="1939993"/>
                    <a:pt x="868361" y="1792355"/>
                    <a:pt x="955038" y="1575185"/>
                  </a:cubicBezTo>
                  <a:cubicBezTo>
                    <a:pt x="1044573" y="1351347"/>
                    <a:pt x="1105533" y="1131320"/>
                    <a:pt x="1090293" y="884622"/>
                  </a:cubicBezTo>
                  <a:cubicBezTo>
                    <a:pt x="1050288" y="247400"/>
                    <a:pt x="1682748" y="-180273"/>
                    <a:pt x="2266631" y="74997"/>
                  </a:cubicBezTo>
                  <a:cubicBezTo>
                    <a:pt x="2597149" y="220730"/>
                    <a:pt x="2743833" y="483620"/>
                    <a:pt x="2764788" y="7607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10043E8-2459-4FE3-941B-229F5BDCBD7A}"/>
                </a:ext>
              </a:extLst>
            </p:cNvPr>
            <p:cNvSpPr/>
            <p:nvPr/>
          </p:nvSpPr>
          <p:spPr>
            <a:xfrm>
              <a:off x="5157281" y="4202843"/>
              <a:ext cx="129452" cy="129452"/>
            </a:xfrm>
            <a:custGeom>
              <a:avLst/>
              <a:gdLst>
                <a:gd name="connsiteX0" fmla="*/ 306750 w 600075"/>
                <a:gd name="connsiteY0" fmla="*/ 5 h 600075"/>
                <a:gd name="connsiteX1" fmla="*/ 603929 w 600075"/>
                <a:gd name="connsiteY1" fmla="*/ 303853 h 600075"/>
                <a:gd name="connsiteX2" fmla="*/ 301035 w 600075"/>
                <a:gd name="connsiteY2" fmla="*/ 603890 h 600075"/>
                <a:gd name="connsiteX3" fmla="*/ 44 w 600075"/>
                <a:gd name="connsiteY3" fmla="*/ 295280 h 600075"/>
                <a:gd name="connsiteX4" fmla="*/ 306750 w 600075"/>
                <a:gd name="connsiteY4" fmla="*/ 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75" h="600075">
                  <a:moveTo>
                    <a:pt x="306750" y="5"/>
                  </a:moveTo>
                  <a:cubicBezTo>
                    <a:pt x="472485" y="1910"/>
                    <a:pt x="605835" y="138118"/>
                    <a:pt x="603929" y="303853"/>
                  </a:cubicBezTo>
                  <a:cubicBezTo>
                    <a:pt x="602977" y="469588"/>
                    <a:pt x="466769" y="603890"/>
                    <a:pt x="301035" y="603890"/>
                  </a:cubicBezTo>
                  <a:cubicBezTo>
                    <a:pt x="132442" y="603890"/>
                    <a:pt x="-2813" y="464825"/>
                    <a:pt x="44" y="295280"/>
                  </a:cubicBezTo>
                  <a:cubicBezTo>
                    <a:pt x="2902" y="129545"/>
                    <a:pt x="139110" y="-947"/>
                    <a:pt x="306750" y="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그룹 69">
            <a:extLst>
              <a:ext uri="{FF2B5EF4-FFF2-40B4-BE49-F238E27FC236}">
                <a16:creationId xmlns:a16="http://schemas.microsoft.com/office/drawing/2014/main" id="{15C2891D-2B0F-485E-B3FC-EE3A001750B6}"/>
              </a:ext>
            </a:extLst>
          </p:cNvPr>
          <p:cNvGrpSpPr/>
          <p:nvPr/>
        </p:nvGrpSpPr>
        <p:grpSpPr>
          <a:xfrm>
            <a:off x="4156428" y="4815732"/>
            <a:ext cx="558482" cy="637149"/>
            <a:chOff x="3434152" y="428041"/>
            <a:chExt cx="4718078" cy="5382655"/>
          </a:xfrm>
          <a:solidFill>
            <a:schemeClr val="accent2"/>
          </a:solidFill>
        </p:grpSpPr>
        <p:sp>
          <p:nvSpPr>
            <p:cNvPr id="42" name="자유형: 도형 70">
              <a:extLst>
                <a:ext uri="{FF2B5EF4-FFF2-40B4-BE49-F238E27FC236}">
                  <a16:creationId xmlns:a16="http://schemas.microsoft.com/office/drawing/2014/main" id="{F1611A3F-57A5-43B6-84F0-9EBB4EF25474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자유형: 도형 71">
              <a:extLst>
                <a:ext uri="{FF2B5EF4-FFF2-40B4-BE49-F238E27FC236}">
                  <a16:creationId xmlns:a16="http://schemas.microsoft.com/office/drawing/2014/main" id="{74617D58-6262-433A-A93E-24AFBEFF68A6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자유형: 도형 72">
              <a:extLst>
                <a:ext uri="{FF2B5EF4-FFF2-40B4-BE49-F238E27FC236}">
                  <a16:creationId xmlns:a16="http://schemas.microsoft.com/office/drawing/2014/main" id="{8A313102-4A94-414E-B1B7-87D3FBE8846F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: 도형 73">
              <a:extLst>
                <a:ext uri="{FF2B5EF4-FFF2-40B4-BE49-F238E27FC236}">
                  <a16:creationId xmlns:a16="http://schemas.microsoft.com/office/drawing/2014/main" id="{CF807D53-CCB2-48C2-AEB4-1CE6D87836E0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Teardrop 3">
              <a:extLst>
                <a:ext uri="{FF2B5EF4-FFF2-40B4-BE49-F238E27FC236}">
                  <a16:creationId xmlns:a16="http://schemas.microsoft.com/office/drawing/2014/main" id="{B01FA98F-6C83-4F45-9481-F610486D664F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125">
            <a:extLst>
              <a:ext uri="{FF2B5EF4-FFF2-40B4-BE49-F238E27FC236}">
                <a16:creationId xmlns:a16="http://schemas.microsoft.com/office/drawing/2014/main" id="{39CD5D6D-5411-4369-AAED-AC6C580B8719}"/>
              </a:ext>
            </a:extLst>
          </p:cNvPr>
          <p:cNvGrpSpPr/>
          <p:nvPr/>
        </p:nvGrpSpPr>
        <p:grpSpPr>
          <a:xfrm rot="21433355">
            <a:off x="4620180" y="4778633"/>
            <a:ext cx="478510" cy="669336"/>
            <a:chOff x="1019786" y="3002376"/>
            <a:chExt cx="2531613" cy="3541196"/>
          </a:xfrm>
          <a:solidFill>
            <a:schemeClr val="accent1"/>
          </a:solidFill>
        </p:grpSpPr>
        <p:sp>
          <p:nvSpPr>
            <p:cNvPr id="27" name="사각형: 둥근 모서리 132">
              <a:extLst>
                <a:ext uri="{FF2B5EF4-FFF2-40B4-BE49-F238E27FC236}">
                  <a16:creationId xmlns:a16="http://schemas.microsoft.com/office/drawing/2014/main" id="{DBA00880-AC06-4527-A704-A6D7D7A38EE2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막힌 원호 135">
              <a:extLst>
                <a:ext uri="{FF2B5EF4-FFF2-40B4-BE49-F238E27FC236}">
                  <a16:creationId xmlns:a16="http://schemas.microsoft.com/office/drawing/2014/main" id="{1020522F-C4D1-48AC-842D-6B0CD84C09B3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자유형: 도형 128">
              <a:extLst>
                <a:ext uri="{FF2B5EF4-FFF2-40B4-BE49-F238E27FC236}">
                  <a16:creationId xmlns:a16="http://schemas.microsoft.com/office/drawing/2014/main" id="{7030F9C1-0774-4746-9E60-BB74477FC15E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129">
              <a:extLst>
                <a:ext uri="{FF2B5EF4-FFF2-40B4-BE49-F238E27FC236}">
                  <a16:creationId xmlns:a16="http://schemas.microsoft.com/office/drawing/2014/main" id="{AF284963-B42F-469C-B83D-5CFC5ECE86A3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1DDA18-F7A6-4CA4-BF7A-2F58BB5D2DEE}"/>
              </a:ext>
            </a:extLst>
          </p:cNvPr>
          <p:cNvGrpSpPr/>
          <p:nvPr/>
        </p:nvGrpSpPr>
        <p:grpSpPr>
          <a:xfrm rot="19205550">
            <a:off x="7234831" y="1920686"/>
            <a:ext cx="483957" cy="2393860"/>
            <a:chOff x="6983182" y="3979844"/>
            <a:chExt cx="533400" cy="2638426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95626BF-06B2-4779-AA5B-352A2A41C2AE}"/>
                </a:ext>
              </a:extLst>
            </p:cNvPr>
            <p:cNvSpPr/>
            <p:nvPr/>
          </p:nvSpPr>
          <p:spPr>
            <a:xfrm>
              <a:off x="6983182" y="3979844"/>
              <a:ext cx="533400" cy="1587818"/>
            </a:xfrm>
            <a:custGeom>
              <a:avLst/>
              <a:gdLst>
                <a:gd name="connsiteX0" fmla="*/ 324803 w 533400"/>
                <a:gd name="connsiteY0" fmla="*/ 0 h 1587818"/>
                <a:gd name="connsiteX1" fmla="*/ 474345 w 533400"/>
                <a:gd name="connsiteY1" fmla="*/ 0 h 1587818"/>
                <a:gd name="connsiteX2" fmla="*/ 533400 w 533400"/>
                <a:gd name="connsiteY2" fmla="*/ 59055 h 1587818"/>
                <a:gd name="connsiteX3" fmla="*/ 533400 w 533400"/>
                <a:gd name="connsiteY3" fmla="*/ 776288 h 1587818"/>
                <a:gd name="connsiteX4" fmla="*/ 452438 w 533400"/>
                <a:gd name="connsiteY4" fmla="*/ 857250 h 1587818"/>
                <a:gd name="connsiteX5" fmla="*/ 304800 w 533400"/>
                <a:gd name="connsiteY5" fmla="*/ 857250 h 1587818"/>
                <a:gd name="connsiteX6" fmla="*/ 304800 w 533400"/>
                <a:gd name="connsiteY6" fmla="*/ 1587818 h 1587818"/>
                <a:gd name="connsiteX7" fmla="*/ 214313 w 533400"/>
                <a:gd name="connsiteY7" fmla="*/ 1587818 h 1587818"/>
                <a:gd name="connsiteX8" fmla="*/ 214313 w 533400"/>
                <a:gd name="connsiteY8" fmla="*/ 857250 h 1587818"/>
                <a:gd name="connsiteX9" fmla="*/ 81915 w 533400"/>
                <a:gd name="connsiteY9" fmla="*/ 857250 h 1587818"/>
                <a:gd name="connsiteX10" fmla="*/ 0 w 533400"/>
                <a:gd name="connsiteY10" fmla="*/ 775335 h 1587818"/>
                <a:gd name="connsiteX11" fmla="*/ 0 w 533400"/>
                <a:gd name="connsiteY11" fmla="*/ 324803 h 1587818"/>
                <a:gd name="connsiteX12" fmla="*/ 324803 w 533400"/>
                <a:gd name="connsiteY12" fmla="*/ 0 h 158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3400" h="1587818">
                  <a:moveTo>
                    <a:pt x="324803" y="0"/>
                  </a:moveTo>
                  <a:lnTo>
                    <a:pt x="474345" y="0"/>
                  </a:lnTo>
                  <a:cubicBezTo>
                    <a:pt x="506730" y="0"/>
                    <a:pt x="533400" y="26670"/>
                    <a:pt x="533400" y="59055"/>
                  </a:cubicBezTo>
                  <a:lnTo>
                    <a:pt x="533400" y="776288"/>
                  </a:lnTo>
                  <a:cubicBezTo>
                    <a:pt x="533400" y="821055"/>
                    <a:pt x="497205" y="857250"/>
                    <a:pt x="452438" y="857250"/>
                  </a:cubicBezTo>
                  <a:lnTo>
                    <a:pt x="304800" y="857250"/>
                  </a:lnTo>
                  <a:lnTo>
                    <a:pt x="304800" y="1587818"/>
                  </a:lnTo>
                  <a:lnTo>
                    <a:pt x="214313" y="1587818"/>
                  </a:lnTo>
                  <a:lnTo>
                    <a:pt x="214313" y="857250"/>
                  </a:lnTo>
                  <a:lnTo>
                    <a:pt x="81915" y="857250"/>
                  </a:lnTo>
                  <a:cubicBezTo>
                    <a:pt x="37148" y="857250"/>
                    <a:pt x="0" y="820102"/>
                    <a:pt x="0" y="775335"/>
                  </a:cubicBezTo>
                  <a:lnTo>
                    <a:pt x="0" y="324803"/>
                  </a:lnTo>
                  <a:cubicBezTo>
                    <a:pt x="0" y="146685"/>
                    <a:pt x="145733" y="0"/>
                    <a:pt x="32480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A26B729-FBFB-450C-A1D1-18FD4A18B3E5}"/>
                </a:ext>
              </a:extLst>
            </p:cNvPr>
            <p:cNvSpPr/>
            <p:nvPr/>
          </p:nvSpPr>
          <p:spPr>
            <a:xfrm>
              <a:off x="7151775" y="5456220"/>
              <a:ext cx="180975" cy="1162050"/>
            </a:xfrm>
            <a:custGeom>
              <a:avLst/>
              <a:gdLst>
                <a:gd name="connsiteX0" fmla="*/ 90488 w 180975"/>
                <a:gd name="connsiteY0" fmla="*/ 0 h 1162050"/>
                <a:gd name="connsiteX1" fmla="*/ 0 w 180975"/>
                <a:gd name="connsiteY1" fmla="*/ 90488 h 1162050"/>
                <a:gd name="connsiteX2" fmla="*/ 0 w 180975"/>
                <a:gd name="connsiteY2" fmla="*/ 1071563 h 1162050"/>
                <a:gd name="connsiteX3" fmla="*/ 90488 w 180975"/>
                <a:gd name="connsiteY3" fmla="*/ 1162050 h 1162050"/>
                <a:gd name="connsiteX4" fmla="*/ 180975 w 180975"/>
                <a:gd name="connsiteY4" fmla="*/ 1071563 h 1162050"/>
                <a:gd name="connsiteX5" fmla="*/ 180975 w 180975"/>
                <a:gd name="connsiteY5" fmla="*/ 90488 h 1162050"/>
                <a:gd name="connsiteX6" fmla="*/ 90488 w 180975"/>
                <a:gd name="connsiteY6" fmla="*/ 0 h 1162050"/>
                <a:gd name="connsiteX7" fmla="*/ 103822 w 180975"/>
                <a:gd name="connsiteY7" fmla="*/ 1087755 h 1162050"/>
                <a:gd name="connsiteX8" fmla="*/ 55245 w 180975"/>
                <a:gd name="connsiteY8" fmla="*/ 1064895 h 1162050"/>
                <a:gd name="connsiteX9" fmla="*/ 78105 w 180975"/>
                <a:gd name="connsiteY9" fmla="*/ 1016317 h 1162050"/>
                <a:gd name="connsiteX10" fmla="*/ 126682 w 180975"/>
                <a:gd name="connsiteY10" fmla="*/ 1039178 h 1162050"/>
                <a:gd name="connsiteX11" fmla="*/ 103822 w 180975"/>
                <a:gd name="connsiteY11" fmla="*/ 1087755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5" h="1162050">
                  <a:moveTo>
                    <a:pt x="90488" y="0"/>
                  </a:moveTo>
                  <a:cubicBezTo>
                    <a:pt x="40957" y="0"/>
                    <a:pt x="0" y="40957"/>
                    <a:pt x="0" y="90488"/>
                  </a:cubicBezTo>
                  <a:lnTo>
                    <a:pt x="0" y="1071563"/>
                  </a:lnTo>
                  <a:cubicBezTo>
                    <a:pt x="0" y="1121092"/>
                    <a:pt x="40957" y="1162050"/>
                    <a:pt x="90488" y="1162050"/>
                  </a:cubicBezTo>
                  <a:cubicBezTo>
                    <a:pt x="140017" y="1162050"/>
                    <a:pt x="180975" y="1121092"/>
                    <a:pt x="180975" y="1071563"/>
                  </a:cubicBezTo>
                  <a:lnTo>
                    <a:pt x="180975" y="90488"/>
                  </a:lnTo>
                  <a:cubicBezTo>
                    <a:pt x="180975" y="40957"/>
                    <a:pt x="140970" y="0"/>
                    <a:pt x="90488" y="0"/>
                  </a:cubicBezTo>
                  <a:close/>
                  <a:moveTo>
                    <a:pt x="103822" y="1087755"/>
                  </a:moveTo>
                  <a:cubicBezTo>
                    <a:pt x="83820" y="1095375"/>
                    <a:pt x="61913" y="1084898"/>
                    <a:pt x="55245" y="1064895"/>
                  </a:cubicBezTo>
                  <a:cubicBezTo>
                    <a:pt x="47625" y="1044892"/>
                    <a:pt x="58102" y="1022985"/>
                    <a:pt x="78105" y="1016317"/>
                  </a:cubicBezTo>
                  <a:cubicBezTo>
                    <a:pt x="98107" y="1009650"/>
                    <a:pt x="120015" y="1019175"/>
                    <a:pt x="126682" y="1039178"/>
                  </a:cubicBezTo>
                  <a:cubicBezTo>
                    <a:pt x="134302" y="1058228"/>
                    <a:pt x="123825" y="1080135"/>
                    <a:pt x="103822" y="108775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4E580A2-FB61-42D8-BD81-7F91B593F005}"/>
              </a:ext>
            </a:extLst>
          </p:cNvPr>
          <p:cNvGrpSpPr/>
          <p:nvPr/>
        </p:nvGrpSpPr>
        <p:grpSpPr>
          <a:xfrm>
            <a:off x="701787" y="1802792"/>
            <a:ext cx="3230589" cy="1170921"/>
            <a:chOff x="1992388" y="4344386"/>
            <a:chExt cx="2380861" cy="101636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E64673-21B3-4088-B76D-63727CBE3726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721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회원가입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endParaRPr>
            </a:p>
            <a:p>
              <a:pPr algn="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로그인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endParaRPr>
            </a:p>
            <a:p>
              <a:pPr algn="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로그아웃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endParaRPr>
            </a:p>
            <a:p>
              <a:pPr algn="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연동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( google 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EACEC0E-42FA-4198-8E9F-6F382BFF3D61}"/>
                </a:ext>
              </a:extLst>
            </p:cNvPr>
            <p:cNvSpPr txBox="1"/>
            <p:nvPr/>
          </p:nvSpPr>
          <p:spPr>
            <a:xfrm>
              <a:off x="1992388" y="4344386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dirty="0">
                  <a:solidFill>
                    <a:schemeClr val="accent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회원관리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CAB3E43-23FF-4CB9-A441-2CEB351B625E}"/>
              </a:ext>
            </a:extLst>
          </p:cNvPr>
          <p:cNvGrpSpPr/>
          <p:nvPr/>
        </p:nvGrpSpPr>
        <p:grpSpPr>
          <a:xfrm>
            <a:off x="511666" y="4206582"/>
            <a:ext cx="2967698" cy="793957"/>
            <a:chOff x="1985513" y="4307149"/>
            <a:chExt cx="2380861" cy="79395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2EFB0E8-1F43-4509-8568-779C84C346AD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내 정보 파악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endParaRPr>
            </a:p>
            <a:p>
              <a:pPr algn="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냉장고 재고를 입력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E4834EE-B6E0-4538-81DC-3C0E8CC005A8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dirty="0">
                  <a:solidFill>
                    <a:schemeClr val="accent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마이페이지 화면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4A81696-D6A2-4996-9D0B-F705570ACCAB}"/>
              </a:ext>
            </a:extLst>
          </p:cNvPr>
          <p:cNvGrpSpPr/>
          <p:nvPr/>
        </p:nvGrpSpPr>
        <p:grpSpPr>
          <a:xfrm>
            <a:off x="7570204" y="4419192"/>
            <a:ext cx="2967698" cy="793957"/>
            <a:chOff x="1985513" y="4307149"/>
            <a:chExt cx="2380861" cy="7939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883FE5-3434-47D1-A49D-107F972F11B1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자신만의 요리법 등록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사람들의 요리법 둘러보기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3C9190E-7692-43C0-B63F-58EC9C0A3617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홈 화면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1A61EA1-BF1C-41F3-8204-C463F6B33911}"/>
              </a:ext>
            </a:extLst>
          </p:cNvPr>
          <p:cNvGrpSpPr/>
          <p:nvPr/>
        </p:nvGrpSpPr>
        <p:grpSpPr>
          <a:xfrm>
            <a:off x="7933294" y="1997811"/>
            <a:ext cx="2967698" cy="793957"/>
            <a:chOff x="1985513" y="4307149"/>
            <a:chExt cx="2380861" cy="79395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D44FF21-5BB1-44C4-9352-7F0DB36C71C2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재고를 파악하여 만들 수 있는 요리 추천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이용할 재료와 레시피 제공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1AA976-EB84-4D88-98A1-A1FD2AA593D7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Arial" pitchFamily="34" charset="0"/>
                </a:rPr>
                <a:t>요리추천 화면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945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6634" y="402264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 </a:t>
            </a:r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개발전략</a:t>
            </a:r>
            <a:endParaRPr lang="en-US" sz="3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38" name="Table 10">
            <a:extLst>
              <a:ext uri="{FF2B5EF4-FFF2-40B4-BE49-F238E27FC236}">
                <a16:creationId xmlns:a16="http://schemas.microsoft.com/office/drawing/2014/main" id="{9C7A0BA8-E957-4FED-B5D8-1536150D2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745853"/>
              </p:ext>
            </p:extLst>
          </p:nvPr>
        </p:nvGraphicFramePr>
        <p:xfrm>
          <a:off x="3065928" y="2034988"/>
          <a:ext cx="2476316" cy="3540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66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Arial" pitchFamily="34" charset="0"/>
                        </a:rPr>
                        <a:t>권정민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4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Arial" pitchFamily="34" charset="0"/>
                        </a:rPr>
                        <a:t>주제 선정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Arial" pitchFamily="34" charset="0"/>
                        </a:rPr>
                        <a:t>PPT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Arial" pitchFamily="34" charset="0"/>
                        </a:rPr>
                        <a:t>제작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1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Arial" pitchFamily="34" charset="0"/>
                        </a:rPr>
                        <a:t>일정 계획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Arial" pitchFamily="34" charset="0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Arial" pitchFamily="34" charset="0"/>
                        </a:rPr>
                        <a:t>설계 및 구현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1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Arial" pitchFamily="34" charset="0"/>
                        </a:rPr>
                        <a:t>프로그래밍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1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Arial" pitchFamily="34" charset="0"/>
                        </a:rPr>
                        <a:t>디자인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1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9" name="Table 11">
            <a:extLst>
              <a:ext uri="{FF2B5EF4-FFF2-40B4-BE49-F238E27FC236}">
                <a16:creationId xmlns:a16="http://schemas.microsoft.com/office/drawing/2014/main" id="{523708C6-581B-4B13-8A10-DA7D2CA26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94089"/>
              </p:ext>
            </p:extLst>
          </p:nvPr>
        </p:nvGraphicFramePr>
        <p:xfrm>
          <a:off x="6796128" y="2051822"/>
          <a:ext cx="2476317" cy="3523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Arial" pitchFamily="34" charset="0"/>
                        </a:rPr>
                        <a:t>박다민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4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Arial" pitchFamily="34" charset="0"/>
                        </a:rPr>
                        <a:t>주제 선정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Arial" pitchFamily="34" charset="0"/>
                        </a:rPr>
                        <a:t>PPT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Arial" pitchFamily="34" charset="0"/>
                        </a:rPr>
                        <a:t>제작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Arial" pitchFamily="34" charset="0"/>
                        </a:rPr>
                        <a:t>일정 계획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Arial" pitchFamily="34" charset="0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Arial" pitchFamily="34" charset="0"/>
                        </a:rPr>
                        <a:t>설계 및 구현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Arial" pitchFamily="34" charset="0"/>
                        </a:rPr>
                        <a:t>프로그래밍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Arial" pitchFamily="34" charset="0"/>
                        </a:rPr>
                        <a:t>디자인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7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28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6634" y="402264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 </a:t>
            </a:r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개발전략</a:t>
            </a:r>
            <a:endParaRPr lang="en-US" sz="3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자유형 25">
            <a:extLst>
              <a:ext uri="{FF2B5EF4-FFF2-40B4-BE49-F238E27FC236}">
                <a16:creationId xmlns:a16="http://schemas.microsoft.com/office/drawing/2014/main" id="{B301B49D-B2B5-491A-B6DC-69C45A2699C9}"/>
              </a:ext>
            </a:extLst>
          </p:cNvPr>
          <p:cNvSpPr/>
          <p:nvPr/>
        </p:nvSpPr>
        <p:spPr>
          <a:xfrm flipV="1">
            <a:off x="892043" y="253111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자유형 27">
            <a:extLst>
              <a:ext uri="{FF2B5EF4-FFF2-40B4-BE49-F238E27FC236}">
                <a16:creationId xmlns:a16="http://schemas.microsoft.com/office/drawing/2014/main" id="{9BD1FDB4-F11C-4C9B-9CD6-8AF17C4B7629}"/>
              </a:ext>
            </a:extLst>
          </p:cNvPr>
          <p:cNvSpPr/>
          <p:nvPr/>
        </p:nvSpPr>
        <p:spPr>
          <a:xfrm flipV="1">
            <a:off x="892043" y="344178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자유형 29">
            <a:extLst>
              <a:ext uri="{FF2B5EF4-FFF2-40B4-BE49-F238E27FC236}">
                <a16:creationId xmlns:a16="http://schemas.microsoft.com/office/drawing/2014/main" id="{0E53064F-C2B9-4552-BA01-EA99C1BD26FC}"/>
              </a:ext>
            </a:extLst>
          </p:cNvPr>
          <p:cNvSpPr/>
          <p:nvPr/>
        </p:nvSpPr>
        <p:spPr>
          <a:xfrm flipV="1">
            <a:off x="892043" y="435245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" name="자유형 30">
            <a:extLst>
              <a:ext uri="{FF2B5EF4-FFF2-40B4-BE49-F238E27FC236}">
                <a16:creationId xmlns:a16="http://schemas.microsoft.com/office/drawing/2014/main" id="{05BDEC70-C855-4CAE-8BB8-62D101C4719A}"/>
              </a:ext>
            </a:extLst>
          </p:cNvPr>
          <p:cNvSpPr/>
          <p:nvPr/>
        </p:nvSpPr>
        <p:spPr>
          <a:xfrm flipV="1">
            <a:off x="892043" y="526312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D20EE5-9F50-4161-AFE8-BE68A6EA3CC1}"/>
              </a:ext>
            </a:extLst>
          </p:cNvPr>
          <p:cNvSpPr txBox="1"/>
          <p:nvPr/>
        </p:nvSpPr>
        <p:spPr>
          <a:xfrm>
            <a:off x="1628139" y="4563957"/>
            <a:ext cx="750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완료보고서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평가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780DD4-CEF8-4AF0-88F5-79AB0F002B99}"/>
              </a:ext>
            </a:extLst>
          </p:cNvPr>
          <p:cNvSpPr txBox="1"/>
          <p:nvPr/>
        </p:nvSpPr>
        <p:spPr>
          <a:xfrm>
            <a:off x="1628138" y="3626392"/>
            <a:ext cx="750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프로그래밍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테스트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8BFB6-22CB-4F74-A5BE-89D54669F96B}"/>
              </a:ext>
            </a:extLst>
          </p:cNvPr>
          <p:cNvSpPr txBox="1"/>
          <p:nvPr/>
        </p:nvSpPr>
        <p:spPr>
          <a:xfrm>
            <a:off x="1628137" y="2706757"/>
            <a:ext cx="750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제안서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프로그램설계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515459-7FBC-450F-9013-B22588F9F904}"/>
              </a:ext>
            </a:extLst>
          </p:cNvPr>
          <p:cNvSpPr txBox="1"/>
          <p:nvPr/>
        </p:nvSpPr>
        <p:spPr>
          <a:xfrm>
            <a:off x="946515" y="2731756"/>
            <a:ext cx="699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분석</a:t>
            </a:r>
          </a:p>
          <a:p>
            <a:r>
              <a:rPr lang="ko-KR" altLang="en-US" sz="16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설계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5D2EEA-A294-4B7E-9C63-AB35DB28342A}"/>
              </a:ext>
            </a:extLst>
          </p:cNvPr>
          <p:cNvSpPr txBox="1"/>
          <p:nvPr/>
        </p:nvSpPr>
        <p:spPr>
          <a:xfrm>
            <a:off x="946514" y="3666858"/>
            <a:ext cx="81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구현</a:t>
            </a:r>
          </a:p>
          <a:p>
            <a:r>
              <a:rPr lang="ko-KR" altLang="en-US" sz="16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테스트</a:t>
            </a:r>
          </a:p>
          <a:p>
            <a:endParaRPr lang="ko-KR" altLang="en-US" sz="1600" dirty="0">
              <a:solidFill>
                <a:schemeClr val="accent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C2FB1D-F227-4CE7-84E5-F9E7E46620D7}"/>
              </a:ext>
            </a:extLst>
          </p:cNvPr>
          <p:cNvSpPr txBox="1"/>
          <p:nvPr/>
        </p:nvSpPr>
        <p:spPr>
          <a:xfrm>
            <a:off x="946515" y="4577528"/>
            <a:ext cx="699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정리</a:t>
            </a:r>
          </a:p>
          <a:p>
            <a:r>
              <a:rPr lang="ko-KR" altLang="en-US" sz="16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완료</a:t>
            </a:r>
          </a:p>
        </p:txBody>
      </p:sp>
      <p:grpSp>
        <p:nvGrpSpPr>
          <p:cNvPr id="25" name="Group 9">
            <a:extLst>
              <a:ext uri="{FF2B5EF4-FFF2-40B4-BE49-F238E27FC236}">
                <a16:creationId xmlns:a16="http://schemas.microsoft.com/office/drawing/2014/main" id="{C70799B6-A908-4EDE-A5B1-0C0A43396CB1}"/>
              </a:ext>
            </a:extLst>
          </p:cNvPr>
          <p:cNvGrpSpPr/>
          <p:nvPr/>
        </p:nvGrpSpPr>
        <p:grpSpPr>
          <a:xfrm>
            <a:off x="2555591" y="1991461"/>
            <a:ext cx="8661202" cy="417353"/>
            <a:chOff x="-373747" y="3778154"/>
            <a:chExt cx="7826067" cy="514942"/>
          </a:xfrm>
        </p:grpSpPr>
        <p:sp>
          <p:nvSpPr>
            <p:cNvPr id="26" name="Chevron 2">
              <a:extLst>
                <a:ext uri="{FF2B5EF4-FFF2-40B4-BE49-F238E27FC236}">
                  <a16:creationId xmlns:a16="http://schemas.microsoft.com/office/drawing/2014/main" id="{C6C88102-7DF1-48AD-A926-98B73DBDF3B0}"/>
                </a:ext>
              </a:extLst>
            </p:cNvPr>
            <p:cNvSpPr/>
            <p:nvPr/>
          </p:nvSpPr>
          <p:spPr>
            <a:xfrm>
              <a:off x="933736" y="3778154"/>
              <a:ext cx="1434480" cy="514942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27" name="Chevron 37">
              <a:extLst>
                <a:ext uri="{FF2B5EF4-FFF2-40B4-BE49-F238E27FC236}">
                  <a16:creationId xmlns:a16="http://schemas.microsoft.com/office/drawing/2014/main" id="{0EFA3F0F-6D79-4C25-9C4F-4EAACCAACCE6}"/>
                </a:ext>
              </a:extLst>
            </p:cNvPr>
            <p:cNvSpPr/>
            <p:nvPr/>
          </p:nvSpPr>
          <p:spPr>
            <a:xfrm>
              <a:off x="2204762" y="3778154"/>
              <a:ext cx="1434480" cy="514942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28" name="Chevron 38">
              <a:extLst>
                <a:ext uri="{FF2B5EF4-FFF2-40B4-BE49-F238E27FC236}">
                  <a16:creationId xmlns:a16="http://schemas.microsoft.com/office/drawing/2014/main" id="{CD1DE5E5-0854-4B42-97B4-D776AD7F85B2}"/>
                </a:ext>
              </a:extLst>
            </p:cNvPr>
            <p:cNvSpPr/>
            <p:nvPr/>
          </p:nvSpPr>
          <p:spPr>
            <a:xfrm>
              <a:off x="3475788" y="3778154"/>
              <a:ext cx="1434480" cy="51494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29" name="Chevron 39">
              <a:extLst>
                <a:ext uri="{FF2B5EF4-FFF2-40B4-BE49-F238E27FC236}">
                  <a16:creationId xmlns:a16="http://schemas.microsoft.com/office/drawing/2014/main" id="{9649D39F-D5DD-4C16-9108-FC89F24E9B78}"/>
                </a:ext>
              </a:extLst>
            </p:cNvPr>
            <p:cNvSpPr/>
            <p:nvPr/>
          </p:nvSpPr>
          <p:spPr>
            <a:xfrm>
              <a:off x="4746814" y="3778154"/>
              <a:ext cx="1434480" cy="514942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30" name="Chevron 40">
              <a:extLst>
                <a:ext uri="{FF2B5EF4-FFF2-40B4-BE49-F238E27FC236}">
                  <a16:creationId xmlns:a16="http://schemas.microsoft.com/office/drawing/2014/main" id="{DD3D762D-CDBB-4680-99CB-ED9B9CF9F509}"/>
                </a:ext>
              </a:extLst>
            </p:cNvPr>
            <p:cNvSpPr/>
            <p:nvPr/>
          </p:nvSpPr>
          <p:spPr>
            <a:xfrm>
              <a:off x="6017840" y="3778154"/>
              <a:ext cx="1434480" cy="514942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31" name="Chevron 2">
              <a:extLst>
                <a:ext uri="{FF2B5EF4-FFF2-40B4-BE49-F238E27FC236}">
                  <a16:creationId xmlns:a16="http://schemas.microsoft.com/office/drawing/2014/main" id="{4A4D5AE1-DE65-4C93-8EC8-3E7DA2ECEB66}"/>
                </a:ext>
              </a:extLst>
            </p:cNvPr>
            <p:cNvSpPr/>
            <p:nvPr/>
          </p:nvSpPr>
          <p:spPr>
            <a:xfrm>
              <a:off x="-373747" y="3778154"/>
              <a:ext cx="1434480" cy="51494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37AE3BF-0382-4F5F-92A1-E9E16FD5914D}"/>
              </a:ext>
            </a:extLst>
          </p:cNvPr>
          <p:cNvSpPr txBox="1"/>
          <p:nvPr/>
        </p:nvSpPr>
        <p:spPr>
          <a:xfrm>
            <a:off x="4250409" y="2023198"/>
            <a:ext cx="120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11</a:t>
            </a:r>
            <a:r>
              <a:rPr lang="ko-KR" altLang="en-US" sz="14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EF59C4-B04A-40BD-A7AD-F147C4F2AC65}"/>
              </a:ext>
            </a:extLst>
          </p:cNvPr>
          <p:cNvSpPr txBox="1"/>
          <p:nvPr/>
        </p:nvSpPr>
        <p:spPr>
          <a:xfrm>
            <a:off x="5667216" y="2023198"/>
            <a:ext cx="120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12</a:t>
            </a:r>
            <a:r>
              <a:rPr lang="ko-KR" altLang="en-US" sz="14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11CBFF-DC00-4920-B068-2260F384D8B3}"/>
              </a:ext>
            </a:extLst>
          </p:cNvPr>
          <p:cNvSpPr txBox="1"/>
          <p:nvPr/>
        </p:nvSpPr>
        <p:spPr>
          <a:xfrm>
            <a:off x="7084023" y="2023198"/>
            <a:ext cx="120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13</a:t>
            </a:r>
            <a:r>
              <a:rPr lang="ko-KR" altLang="en-US" sz="14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C87D7B-8A24-4FDD-A771-D4BFBE7187FC}"/>
              </a:ext>
            </a:extLst>
          </p:cNvPr>
          <p:cNvSpPr txBox="1"/>
          <p:nvPr/>
        </p:nvSpPr>
        <p:spPr>
          <a:xfrm>
            <a:off x="8500830" y="2023198"/>
            <a:ext cx="120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14</a:t>
            </a:r>
            <a:r>
              <a:rPr lang="ko-KR" altLang="en-US" sz="14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주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91DDB7-21A8-4B2D-B1FC-9D516EF19F44}"/>
              </a:ext>
            </a:extLst>
          </p:cNvPr>
          <p:cNvSpPr txBox="1"/>
          <p:nvPr/>
        </p:nvSpPr>
        <p:spPr>
          <a:xfrm>
            <a:off x="9917636" y="2023198"/>
            <a:ext cx="120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15</a:t>
            </a:r>
            <a:r>
              <a:rPr lang="ko-KR" altLang="en-US" sz="14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주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35A46B-AE0D-4D7E-952C-206A0D3A0237}"/>
              </a:ext>
            </a:extLst>
          </p:cNvPr>
          <p:cNvSpPr txBox="1"/>
          <p:nvPr/>
        </p:nvSpPr>
        <p:spPr>
          <a:xfrm>
            <a:off x="2833602" y="2023198"/>
            <a:ext cx="120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10</a:t>
            </a:r>
            <a:r>
              <a:rPr lang="ko-KR" altLang="en-US" sz="14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주</a:t>
            </a:r>
          </a:p>
        </p:txBody>
      </p:sp>
      <p:sp>
        <p:nvSpPr>
          <p:cNvPr id="51" name="Rectangle 42">
            <a:extLst>
              <a:ext uri="{FF2B5EF4-FFF2-40B4-BE49-F238E27FC236}">
                <a16:creationId xmlns:a16="http://schemas.microsoft.com/office/drawing/2014/main" id="{B72F6E96-B142-463A-B099-EBAACC5A7487}"/>
              </a:ext>
            </a:extLst>
          </p:cNvPr>
          <p:cNvSpPr/>
          <p:nvPr/>
        </p:nvSpPr>
        <p:spPr>
          <a:xfrm>
            <a:off x="2833602" y="2716034"/>
            <a:ext cx="1108578" cy="1758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2" name="Rectangle 42">
            <a:extLst>
              <a:ext uri="{FF2B5EF4-FFF2-40B4-BE49-F238E27FC236}">
                <a16:creationId xmlns:a16="http://schemas.microsoft.com/office/drawing/2014/main" id="{A29FE3E2-5833-440A-B840-AD2A4A8BD5A0}"/>
              </a:ext>
            </a:extLst>
          </p:cNvPr>
          <p:cNvSpPr/>
          <p:nvPr/>
        </p:nvSpPr>
        <p:spPr>
          <a:xfrm>
            <a:off x="3349368" y="3108577"/>
            <a:ext cx="2059889" cy="1758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3" name="Rectangle 42">
            <a:extLst>
              <a:ext uri="{FF2B5EF4-FFF2-40B4-BE49-F238E27FC236}">
                <a16:creationId xmlns:a16="http://schemas.microsoft.com/office/drawing/2014/main" id="{9196A190-7C21-4822-9F47-7E3CDBA04821}"/>
              </a:ext>
            </a:extLst>
          </p:cNvPr>
          <p:cNvSpPr/>
          <p:nvPr/>
        </p:nvSpPr>
        <p:spPr>
          <a:xfrm>
            <a:off x="4560209" y="3637575"/>
            <a:ext cx="5069028" cy="1758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4" name="Rectangle 42">
            <a:extLst>
              <a:ext uri="{FF2B5EF4-FFF2-40B4-BE49-F238E27FC236}">
                <a16:creationId xmlns:a16="http://schemas.microsoft.com/office/drawing/2014/main" id="{22070D83-E19F-4E95-B0C7-AACE02D85249}"/>
              </a:ext>
            </a:extLst>
          </p:cNvPr>
          <p:cNvSpPr/>
          <p:nvPr/>
        </p:nvSpPr>
        <p:spPr>
          <a:xfrm>
            <a:off x="9054352" y="3979201"/>
            <a:ext cx="579565" cy="19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5" name="Rectangle 42">
            <a:extLst>
              <a:ext uri="{FF2B5EF4-FFF2-40B4-BE49-F238E27FC236}">
                <a16:creationId xmlns:a16="http://schemas.microsoft.com/office/drawing/2014/main" id="{73AE29A9-DDE0-4742-AEC1-86FBBDAAF85B}"/>
              </a:ext>
            </a:extLst>
          </p:cNvPr>
          <p:cNvSpPr/>
          <p:nvPr/>
        </p:nvSpPr>
        <p:spPr>
          <a:xfrm>
            <a:off x="9344133" y="4556713"/>
            <a:ext cx="1219727" cy="155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6" name="Rectangle 42">
            <a:extLst>
              <a:ext uri="{FF2B5EF4-FFF2-40B4-BE49-F238E27FC236}">
                <a16:creationId xmlns:a16="http://schemas.microsoft.com/office/drawing/2014/main" id="{B8BC2528-BFDD-4B17-AA1E-7597CF594F7C}"/>
              </a:ext>
            </a:extLst>
          </p:cNvPr>
          <p:cNvSpPr/>
          <p:nvPr/>
        </p:nvSpPr>
        <p:spPr>
          <a:xfrm>
            <a:off x="10415193" y="4921864"/>
            <a:ext cx="579565" cy="19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30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900A8326-3C43-4CBE-B90D-83F72F236C78}"/>
              </a:ext>
            </a:extLst>
          </p:cNvPr>
          <p:cNvSpPr/>
          <p:nvPr/>
        </p:nvSpPr>
        <p:spPr>
          <a:xfrm>
            <a:off x="4707839" y="1673815"/>
            <a:ext cx="3810000" cy="4589910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4943" y="387415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5. </a:t>
            </a:r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개발성과</a:t>
            </a:r>
            <a:endParaRPr lang="en-US" sz="3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DBBD7-BC3C-44D5-9B34-68FC3EB0DB34}"/>
              </a:ext>
            </a:extLst>
          </p:cNvPr>
          <p:cNvSpPr txBox="1"/>
          <p:nvPr/>
        </p:nvSpPr>
        <p:spPr>
          <a:xfrm>
            <a:off x="1848779" y="5733440"/>
            <a:ext cx="28119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RE:CORD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E8C4C-4E30-4E92-8040-00F38B438B17}"/>
              </a:ext>
            </a:extLst>
          </p:cNvPr>
          <p:cNvSpPr txBox="1"/>
          <p:nvPr/>
        </p:nvSpPr>
        <p:spPr>
          <a:xfrm rot="16200000">
            <a:off x="9222105" y="2963036"/>
            <a:ext cx="496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REFRIGERATOR RECORD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651E6C-5FE5-4F5A-A184-9911019FA649}"/>
              </a:ext>
            </a:extLst>
          </p:cNvPr>
          <p:cNvSpPr/>
          <p:nvPr/>
        </p:nvSpPr>
        <p:spPr>
          <a:xfrm>
            <a:off x="7306915" y="1299882"/>
            <a:ext cx="3810000" cy="3665339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1E892B-41CB-43E2-834A-E0EC130C5D73}"/>
              </a:ext>
            </a:extLst>
          </p:cNvPr>
          <p:cNvSpPr/>
          <p:nvPr/>
        </p:nvSpPr>
        <p:spPr>
          <a:xfrm>
            <a:off x="2444362" y="3939487"/>
            <a:ext cx="3810000" cy="1738501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A61FC-C034-4227-A52E-15F992725FB8}"/>
              </a:ext>
            </a:extLst>
          </p:cNvPr>
          <p:cNvSpPr txBox="1"/>
          <p:nvPr/>
        </p:nvSpPr>
        <p:spPr>
          <a:xfrm>
            <a:off x="2719966" y="4506806"/>
            <a:ext cx="302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RE:CORD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앱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제안서 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완료보고서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6104AC-EDC0-4524-BF59-E5F58B51E3E9}"/>
              </a:ext>
            </a:extLst>
          </p:cNvPr>
          <p:cNvSpPr txBox="1"/>
          <p:nvPr/>
        </p:nvSpPr>
        <p:spPr>
          <a:xfrm>
            <a:off x="2687910" y="4096429"/>
            <a:ext cx="165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개발결과물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621E46-BAC4-4424-8D56-4D7F10D3C671}"/>
              </a:ext>
            </a:extLst>
          </p:cNvPr>
          <p:cNvSpPr txBox="1"/>
          <p:nvPr/>
        </p:nvSpPr>
        <p:spPr>
          <a:xfrm>
            <a:off x="7940933" y="2730040"/>
            <a:ext cx="27755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RE:CORD</a:t>
            </a:r>
          </a:p>
        </p:txBody>
      </p:sp>
      <p:sp>
        <p:nvSpPr>
          <p:cNvPr id="14" name="Block Arc 14">
            <a:extLst>
              <a:ext uri="{FF2B5EF4-FFF2-40B4-BE49-F238E27FC236}">
                <a16:creationId xmlns:a16="http://schemas.microsoft.com/office/drawing/2014/main" id="{F0B76AE4-21E6-403C-811A-8E94495BB4BC}"/>
              </a:ext>
            </a:extLst>
          </p:cNvPr>
          <p:cNvSpPr/>
          <p:nvPr/>
        </p:nvSpPr>
        <p:spPr>
          <a:xfrm rot="16200000">
            <a:off x="6479344" y="4585550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41" name="Group 130">
            <a:extLst>
              <a:ext uri="{FF2B5EF4-FFF2-40B4-BE49-F238E27FC236}">
                <a16:creationId xmlns:a16="http://schemas.microsoft.com/office/drawing/2014/main" id="{8FC66797-569D-4980-84C2-ACD2B312F95A}"/>
              </a:ext>
            </a:extLst>
          </p:cNvPr>
          <p:cNvGrpSpPr/>
          <p:nvPr/>
        </p:nvGrpSpPr>
        <p:grpSpPr>
          <a:xfrm>
            <a:off x="2352392" y="2693177"/>
            <a:ext cx="4213490" cy="1099354"/>
            <a:chOff x="7549869" y="4331073"/>
            <a:chExt cx="4213490" cy="1099354"/>
          </a:xfrm>
        </p:grpSpPr>
        <p:grpSp>
          <p:nvGrpSpPr>
            <p:cNvPr id="42" name="그룹 108">
              <a:extLst>
                <a:ext uri="{FF2B5EF4-FFF2-40B4-BE49-F238E27FC236}">
                  <a16:creationId xmlns:a16="http://schemas.microsoft.com/office/drawing/2014/main" id="{7B0F7367-C4C6-4710-A962-C61B846B5485}"/>
                </a:ext>
              </a:extLst>
            </p:cNvPr>
            <p:cNvGrpSpPr/>
            <p:nvPr/>
          </p:nvGrpSpPr>
          <p:grpSpPr>
            <a:xfrm>
              <a:off x="11011572" y="4492779"/>
              <a:ext cx="751787" cy="858235"/>
              <a:chOff x="7322818" y="1544656"/>
              <a:chExt cx="2434437" cy="2779133"/>
            </a:xfrm>
            <a:solidFill>
              <a:schemeClr val="accent2"/>
            </a:solidFill>
          </p:grpSpPr>
          <p:sp>
            <p:nvSpPr>
              <p:cNvPr id="64" name="타원 109">
                <a:extLst>
                  <a:ext uri="{FF2B5EF4-FFF2-40B4-BE49-F238E27FC236}">
                    <a16:creationId xmlns:a16="http://schemas.microsoft.com/office/drawing/2014/main" id="{661C7E4B-2C05-4B76-BEEC-4CE25DC60599}"/>
                  </a:ext>
                </a:extLst>
              </p:cNvPr>
              <p:cNvSpPr/>
              <p:nvPr/>
            </p:nvSpPr>
            <p:spPr>
              <a:xfrm rot="1023001">
                <a:off x="7882224" y="2424122"/>
                <a:ext cx="876262" cy="72065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110">
                <a:extLst>
                  <a:ext uri="{FF2B5EF4-FFF2-40B4-BE49-F238E27FC236}">
                    <a16:creationId xmlns:a16="http://schemas.microsoft.com/office/drawing/2014/main" id="{8F44096E-9E9F-4154-A420-614C82AF8531}"/>
                  </a:ext>
                </a:extLst>
              </p:cNvPr>
              <p:cNvSpPr/>
              <p:nvPr/>
            </p:nvSpPr>
            <p:spPr>
              <a:xfrm rot="1023001">
                <a:off x="8340738" y="2465286"/>
                <a:ext cx="876262" cy="72065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자유형: 도형 111">
                <a:extLst>
                  <a:ext uri="{FF2B5EF4-FFF2-40B4-BE49-F238E27FC236}">
                    <a16:creationId xmlns:a16="http://schemas.microsoft.com/office/drawing/2014/main" id="{5D56A2FA-7125-47EA-B987-5DE440E80C55}"/>
                  </a:ext>
                </a:extLst>
              </p:cNvPr>
              <p:cNvSpPr/>
              <p:nvPr/>
            </p:nvSpPr>
            <p:spPr>
              <a:xfrm>
                <a:off x="7870936" y="2805575"/>
                <a:ext cx="1345565" cy="1518214"/>
              </a:xfrm>
              <a:custGeom>
                <a:avLst/>
                <a:gdLst>
                  <a:gd name="connsiteX0" fmla="*/ 854110 w 1396721"/>
                  <a:gd name="connsiteY0" fmla="*/ 70339 h 1487156"/>
                  <a:gd name="connsiteX1" fmla="*/ 854110 w 1396721"/>
                  <a:gd name="connsiteY1" fmla="*/ 0 h 1487156"/>
                  <a:gd name="connsiteX2" fmla="*/ 864158 w 1396721"/>
                  <a:gd name="connsiteY2" fmla="*/ 472273 h 1487156"/>
                  <a:gd name="connsiteX3" fmla="*/ 1165609 w 1396721"/>
                  <a:gd name="connsiteY3" fmla="*/ 291403 h 1487156"/>
                  <a:gd name="connsiteX4" fmla="*/ 1396721 w 1396721"/>
                  <a:gd name="connsiteY4" fmla="*/ 462225 h 1487156"/>
                  <a:gd name="connsiteX5" fmla="*/ 954593 w 1396721"/>
                  <a:gd name="connsiteY5" fmla="*/ 693337 h 1487156"/>
                  <a:gd name="connsiteX6" fmla="*/ 1034980 w 1396721"/>
                  <a:gd name="connsiteY6" fmla="*/ 844062 h 1487156"/>
                  <a:gd name="connsiteX7" fmla="*/ 813916 w 1396721"/>
                  <a:gd name="connsiteY7" fmla="*/ 844062 h 1487156"/>
                  <a:gd name="connsiteX8" fmla="*/ 793820 w 1396721"/>
                  <a:gd name="connsiteY8" fmla="*/ 1165609 h 1487156"/>
                  <a:gd name="connsiteX9" fmla="*/ 884255 w 1396721"/>
                  <a:gd name="connsiteY9" fmla="*/ 1195754 h 1487156"/>
                  <a:gd name="connsiteX10" fmla="*/ 763674 w 1396721"/>
                  <a:gd name="connsiteY10" fmla="*/ 1487156 h 1487156"/>
                  <a:gd name="connsiteX11" fmla="*/ 90435 w 1396721"/>
                  <a:gd name="connsiteY11" fmla="*/ 1416818 h 1487156"/>
                  <a:gd name="connsiteX12" fmla="*/ 60290 w 1396721"/>
                  <a:gd name="connsiteY12" fmla="*/ 924449 h 1487156"/>
                  <a:gd name="connsiteX13" fmla="*/ 180870 w 1396721"/>
                  <a:gd name="connsiteY13" fmla="*/ 1024932 h 1487156"/>
                  <a:gd name="connsiteX14" fmla="*/ 271305 w 1396721"/>
                  <a:gd name="connsiteY14" fmla="*/ 703385 h 1487156"/>
                  <a:gd name="connsiteX15" fmla="*/ 0 w 1396721"/>
                  <a:gd name="connsiteY15" fmla="*/ 241161 h 1487156"/>
                  <a:gd name="connsiteX16" fmla="*/ 301450 w 1396721"/>
                  <a:gd name="connsiteY16" fmla="*/ 110532 h 1487156"/>
                  <a:gd name="connsiteX17" fmla="*/ 452176 w 1396721"/>
                  <a:gd name="connsiteY17" fmla="*/ 361741 h 1487156"/>
                  <a:gd name="connsiteX18" fmla="*/ 522514 w 1396721"/>
                  <a:gd name="connsiteY18" fmla="*/ 20097 h 1487156"/>
                  <a:gd name="connsiteX19" fmla="*/ 823965 w 1396721"/>
                  <a:gd name="connsiteY19" fmla="*/ 20097 h 1487156"/>
                  <a:gd name="connsiteX0" fmla="*/ 854110 w 1396721"/>
                  <a:gd name="connsiteY0" fmla="*/ 50242 h 1467059"/>
                  <a:gd name="connsiteX1" fmla="*/ 864158 w 1396721"/>
                  <a:gd name="connsiteY1" fmla="*/ 452176 h 1467059"/>
                  <a:gd name="connsiteX2" fmla="*/ 1165609 w 1396721"/>
                  <a:gd name="connsiteY2" fmla="*/ 271306 h 1467059"/>
                  <a:gd name="connsiteX3" fmla="*/ 1396721 w 1396721"/>
                  <a:gd name="connsiteY3" fmla="*/ 442128 h 1467059"/>
                  <a:gd name="connsiteX4" fmla="*/ 954593 w 1396721"/>
                  <a:gd name="connsiteY4" fmla="*/ 673240 h 1467059"/>
                  <a:gd name="connsiteX5" fmla="*/ 1034980 w 1396721"/>
                  <a:gd name="connsiteY5" fmla="*/ 823965 h 1467059"/>
                  <a:gd name="connsiteX6" fmla="*/ 813916 w 1396721"/>
                  <a:gd name="connsiteY6" fmla="*/ 823965 h 1467059"/>
                  <a:gd name="connsiteX7" fmla="*/ 793820 w 1396721"/>
                  <a:gd name="connsiteY7" fmla="*/ 1145512 h 1467059"/>
                  <a:gd name="connsiteX8" fmla="*/ 884255 w 1396721"/>
                  <a:gd name="connsiteY8" fmla="*/ 1175657 h 1467059"/>
                  <a:gd name="connsiteX9" fmla="*/ 763674 w 1396721"/>
                  <a:gd name="connsiteY9" fmla="*/ 1467059 h 1467059"/>
                  <a:gd name="connsiteX10" fmla="*/ 90435 w 1396721"/>
                  <a:gd name="connsiteY10" fmla="*/ 1396721 h 1467059"/>
                  <a:gd name="connsiteX11" fmla="*/ 60290 w 1396721"/>
                  <a:gd name="connsiteY11" fmla="*/ 904352 h 1467059"/>
                  <a:gd name="connsiteX12" fmla="*/ 180870 w 1396721"/>
                  <a:gd name="connsiteY12" fmla="*/ 1004835 h 1467059"/>
                  <a:gd name="connsiteX13" fmla="*/ 271305 w 1396721"/>
                  <a:gd name="connsiteY13" fmla="*/ 683288 h 1467059"/>
                  <a:gd name="connsiteX14" fmla="*/ 0 w 1396721"/>
                  <a:gd name="connsiteY14" fmla="*/ 221064 h 1467059"/>
                  <a:gd name="connsiteX15" fmla="*/ 301450 w 1396721"/>
                  <a:gd name="connsiteY15" fmla="*/ 90435 h 1467059"/>
                  <a:gd name="connsiteX16" fmla="*/ 452176 w 1396721"/>
                  <a:gd name="connsiteY16" fmla="*/ 341644 h 1467059"/>
                  <a:gd name="connsiteX17" fmla="*/ 522514 w 1396721"/>
                  <a:gd name="connsiteY17" fmla="*/ 0 h 1467059"/>
                  <a:gd name="connsiteX18" fmla="*/ 823965 w 1396721"/>
                  <a:gd name="connsiteY18" fmla="*/ 0 h 1467059"/>
                  <a:gd name="connsiteX0" fmla="*/ 854110 w 1396721"/>
                  <a:gd name="connsiteY0" fmla="*/ 50242 h 1467059"/>
                  <a:gd name="connsiteX1" fmla="*/ 864158 w 1396721"/>
                  <a:gd name="connsiteY1" fmla="*/ 452176 h 1467059"/>
                  <a:gd name="connsiteX2" fmla="*/ 1165609 w 1396721"/>
                  <a:gd name="connsiteY2" fmla="*/ 271306 h 1467059"/>
                  <a:gd name="connsiteX3" fmla="*/ 1396721 w 1396721"/>
                  <a:gd name="connsiteY3" fmla="*/ 442128 h 1467059"/>
                  <a:gd name="connsiteX4" fmla="*/ 954593 w 1396721"/>
                  <a:gd name="connsiteY4" fmla="*/ 673240 h 1467059"/>
                  <a:gd name="connsiteX5" fmla="*/ 1034980 w 1396721"/>
                  <a:gd name="connsiteY5" fmla="*/ 823965 h 1467059"/>
                  <a:gd name="connsiteX6" fmla="*/ 813916 w 1396721"/>
                  <a:gd name="connsiteY6" fmla="*/ 823965 h 1467059"/>
                  <a:gd name="connsiteX7" fmla="*/ 793820 w 1396721"/>
                  <a:gd name="connsiteY7" fmla="*/ 1145512 h 1467059"/>
                  <a:gd name="connsiteX8" fmla="*/ 884255 w 1396721"/>
                  <a:gd name="connsiteY8" fmla="*/ 1175657 h 1467059"/>
                  <a:gd name="connsiteX9" fmla="*/ 763674 w 1396721"/>
                  <a:gd name="connsiteY9" fmla="*/ 1467059 h 1467059"/>
                  <a:gd name="connsiteX10" fmla="*/ 90435 w 1396721"/>
                  <a:gd name="connsiteY10" fmla="*/ 1396721 h 1467059"/>
                  <a:gd name="connsiteX11" fmla="*/ 60290 w 1396721"/>
                  <a:gd name="connsiteY11" fmla="*/ 904352 h 1467059"/>
                  <a:gd name="connsiteX12" fmla="*/ 180870 w 1396721"/>
                  <a:gd name="connsiteY12" fmla="*/ 1004835 h 1467059"/>
                  <a:gd name="connsiteX13" fmla="*/ 271305 w 1396721"/>
                  <a:gd name="connsiteY13" fmla="*/ 683288 h 1467059"/>
                  <a:gd name="connsiteX14" fmla="*/ 0 w 1396721"/>
                  <a:gd name="connsiteY14" fmla="*/ 221064 h 1467059"/>
                  <a:gd name="connsiteX15" fmla="*/ 301450 w 1396721"/>
                  <a:gd name="connsiteY15" fmla="*/ 90435 h 1467059"/>
                  <a:gd name="connsiteX16" fmla="*/ 452176 w 1396721"/>
                  <a:gd name="connsiteY16" fmla="*/ 341644 h 1467059"/>
                  <a:gd name="connsiteX17" fmla="*/ 522514 w 1396721"/>
                  <a:gd name="connsiteY17" fmla="*/ 0 h 1467059"/>
                  <a:gd name="connsiteX0" fmla="*/ 847716 w 1396721"/>
                  <a:gd name="connsiteY0" fmla="*/ 0 h 1490352"/>
                  <a:gd name="connsiteX1" fmla="*/ 864158 w 1396721"/>
                  <a:gd name="connsiteY1" fmla="*/ 475469 h 1490352"/>
                  <a:gd name="connsiteX2" fmla="*/ 1165609 w 1396721"/>
                  <a:gd name="connsiteY2" fmla="*/ 294599 h 1490352"/>
                  <a:gd name="connsiteX3" fmla="*/ 1396721 w 1396721"/>
                  <a:gd name="connsiteY3" fmla="*/ 465421 h 1490352"/>
                  <a:gd name="connsiteX4" fmla="*/ 954593 w 1396721"/>
                  <a:gd name="connsiteY4" fmla="*/ 696533 h 1490352"/>
                  <a:gd name="connsiteX5" fmla="*/ 1034980 w 1396721"/>
                  <a:gd name="connsiteY5" fmla="*/ 847258 h 1490352"/>
                  <a:gd name="connsiteX6" fmla="*/ 813916 w 1396721"/>
                  <a:gd name="connsiteY6" fmla="*/ 847258 h 1490352"/>
                  <a:gd name="connsiteX7" fmla="*/ 793820 w 1396721"/>
                  <a:gd name="connsiteY7" fmla="*/ 1168805 h 1490352"/>
                  <a:gd name="connsiteX8" fmla="*/ 884255 w 1396721"/>
                  <a:gd name="connsiteY8" fmla="*/ 1198950 h 1490352"/>
                  <a:gd name="connsiteX9" fmla="*/ 763674 w 1396721"/>
                  <a:gd name="connsiteY9" fmla="*/ 1490352 h 1490352"/>
                  <a:gd name="connsiteX10" fmla="*/ 90435 w 1396721"/>
                  <a:gd name="connsiteY10" fmla="*/ 1420014 h 1490352"/>
                  <a:gd name="connsiteX11" fmla="*/ 60290 w 1396721"/>
                  <a:gd name="connsiteY11" fmla="*/ 927645 h 1490352"/>
                  <a:gd name="connsiteX12" fmla="*/ 180870 w 1396721"/>
                  <a:gd name="connsiteY12" fmla="*/ 1028128 h 1490352"/>
                  <a:gd name="connsiteX13" fmla="*/ 271305 w 1396721"/>
                  <a:gd name="connsiteY13" fmla="*/ 706581 h 1490352"/>
                  <a:gd name="connsiteX14" fmla="*/ 0 w 1396721"/>
                  <a:gd name="connsiteY14" fmla="*/ 244357 h 1490352"/>
                  <a:gd name="connsiteX15" fmla="*/ 301450 w 1396721"/>
                  <a:gd name="connsiteY15" fmla="*/ 113728 h 1490352"/>
                  <a:gd name="connsiteX16" fmla="*/ 452176 w 1396721"/>
                  <a:gd name="connsiteY16" fmla="*/ 364937 h 1490352"/>
                  <a:gd name="connsiteX17" fmla="*/ 522514 w 1396721"/>
                  <a:gd name="connsiteY17" fmla="*/ 23293 h 1490352"/>
                  <a:gd name="connsiteX0" fmla="*/ 847716 w 1396721"/>
                  <a:gd name="connsiteY0" fmla="*/ 40651 h 1531003"/>
                  <a:gd name="connsiteX1" fmla="*/ 864158 w 1396721"/>
                  <a:gd name="connsiteY1" fmla="*/ 516120 h 1531003"/>
                  <a:gd name="connsiteX2" fmla="*/ 1165609 w 1396721"/>
                  <a:gd name="connsiteY2" fmla="*/ 335250 h 1531003"/>
                  <a:gd name="connsiteX3" fmla="*/ 1396721 w 1396721"/>
                  <a:gd name="connsiteY3" fmla="*/ 506072 h 1531003"/>
                  <a:gd name="connsiteX4" fmla="*/ 954593 w 1396721"/>
                  <a:gd name="connsiteY4" fmla="*/ 737184 h 1531003"/>
                  <a:gd name="connsiteX5" fmla="*/ 1034980 w 1396721"/>
                  <a:gd name="connsiteY5" fmla="*/ 887909 h 1531003"/>
                  <a:gd name="connsiteX6" fmla="*/ 813916 w 1396721"/>
                  <a:gd name="connsiteY6" fmla="*/ 887909 h 1531003"/>
                  <a:gd name="connsiteX7" fmla="*/ 793820 w 1396721"/>
                  <a:gd name="connsiteY7" fmla="*/ 1209456 h 1531003"/>
                  <a:gd name="connsiteX8" fmla="*/ 884255 w 1396721"/>
                  <a:gd name="connsiteY8" fmla="*/ 1239601 h 1531003"/>
                  <a:gd name="connsiteX9" fmla="*/ 763674 w 1396721"/>
                  <a:gd name="connsiteY9" fmla="*/ 1531003 h 1531003"/>
                  <a:gd name="connsiteX10" fmla="*/ 90435 w 1396721"/>
                  <a:gd name="connsiteY10" fmla="*/ 1460665 h 1531003"/>
                  <a:gd name="connsiteX11" fmla="*/ 60290 w 1396721"/>
                  <a:gd name="connsiteY11" fmla="*/ 968296 h 1531003"/>
                  <a:gd name="connsiteX12" fmla="*/ 180870 w 1396721"/>
                  <a:gd name="connsiteY12" fmla="*/ 1068779 h 1531003"/>
                  <a:gd name="connsiteX13" fmla="*/ 271305 w 1396721"/>
                  <a:gd name="connsiteY13" fmla="*/ 747232 h 1531003"/>
                  <a:gd name="connsiteX14" fmla="*/ 0 w 1396721"/>
                  <a:gd name="connsiteY14" fmla="*/ 285008 h 1531003"/>
                  <a:gd name="connsiteX15" fmla="*/ 301450 w 1396721"/>
                  <a:gd name="connsiteY15" fmla="*/ 154379 h 1531003"/>
                  <a:gd name="connsiteX16" fmla="*/ 452176 w 1396721"/>
                  <a:gd name="connsiteY16" fmla="*/ 405588 h 1531003"/>
                  <a:gd name="connsiteX17" fmla="*/ 557683 w 1396721"/>
                  <a:gd name="connsiteY17" fmla="*/ 0 h 1531003"/>
                  <a:gd name="connsiteX0" fmla="*/ 847716 w 1396721"/>
                  <a:gd name="connsiteY0" fmla="*/ 40651 h 1531003"/>
                  <a:gd name="connsiteX1" fmla="*/ 864158 w 1396721"/>
                  <a:gd name="connsiteY1" fmla="*/ 516120 h 1531003"/>
                  <a:gd name="connsiteX2" fmla="*/ 1165609 w 1396721"/>
                  <a:gd name="connsiteY2" fmla="*/ 335250 h 1531003"/>
                  <a:gd name="connsiteX3" fmla="*/ 1396721 w 1396721"/>
                  <a:gd name="connsiteY3" fmla="*/ 506072 h 1531003"/>
                  <a:gd name="connsiteX4" fmla="*/ 954593 w 1396721"/>
                  <a:gd name="connsiteY4" fmla="*/ 737184 h 1531003"/>
                  <a:gd name="connsiteX5" fmla="*/ 1034980 w 1396721"/>
                  <a:gd name="connsiteY5" fmla="*/ 887909 h 1531003"/>
                  <a:gd name="connsiteX6" fmla="*/ 813916 w 1396721"/>
                  <a:gd name="connsiteY6" fmla="*/ 887909 h 1531003"/>
                  <a:gd name="connsiteX7" fmla="*/ 793820 w 1396721"/>
                  <a:gd name="connsiteY7" fmla="*/ 1209456 h 1531003"/>
                  <a:gd name="connsiteX8" fmla="*/ 884255 w 1396721"/>
                  <a:gd name="connsiteY8" fmla="*/ 1239601 h 1531003"/>
                  <a:gd name="connsiteX9" fmla="*/ 763674 w 1396721"/>
                  <a:gd name="connsiteY9" fmla="*/ 1531003 h 1531003"/>
                  <a:gd name="connsiteX10" fmla="*/ 90435 w 1396721"/>
                  <a:gd name="connsiteY10" fmla="*/ 1460665 h 1531003"/>
                  <a:gd name="connsiteX11" fmla="*/ 60290 w 1396721"/>
                  <a:gd name="connsiteY11" fmla="*/ 968296 h 1531003"/>
                  <a:gd name="connsiteX12" fmla="*/ 180870 w 1396721"/>
                  <a:gd name="connsiteY12" fmla="*/ 1068779 h 1531003"/>
                  <a:gd name="connsiteX13" fmla="*/ 271305 w 1396721"/>
                  <a:gd name="connsiteY13" fmla="*/ 747232 h 1531003"/>
                  <a:gd name="connsiteX14" fmla="*/ 0 w 1396721"/>
                  <a:gd name="connsiteY14" fmla="*/ 285008 h 1531003"/>
                  <a:gd name="connsiteX15" fmla="*/ 301450 w 1396721"/>
                  <a:gd name="connsiteY15" fmla="*/ 154379 h 1531003"/>
                  <a:gd name="connsiteX16" fmla="*/ 452176 w 1396721"/>
                  <a:gd name="connsiteY16" fmla="*/ 405588 h 1531003"/>
                  <a:gd name="connsiteX17" fmla="*/ 557683 w 1396721"/>
                  <a:gd name="connsiteY17" fmla="*/ 0 h 1531003"/>
                  <a:gd name="connsiteX0" fmla="*/ 847716 w 1396721"/>
                  <a:gd name="connsiteY0" fmla="*/ 40651 h 1531003"/>
                  <a:gd name="connsiteX1" fmla="*/ 864158 w 1396721"/>
                  <a:gd name="connsiteY1" fmla="*/ 516120 h 1531003"/>
                  <a:gd name="connsiteX2" fmla="*/ 1165609 w 1396721"/>
                  <a:gd name="connsiteY2" fmla="*/ 335250 h 1531003"/>
                  <a:gd name="connsiteX3" fmla="*/ 1396721 w 1396721"/>
                  <a:gd name="connsiteY3" fmla="*/ 506072 h 1531003"/>
                  <a:gd name="connsiteX4" fmla="*/ 954593 w 1396721"/>
                  <a:gd name="connsiteY4" fmla="*/ 737184 h 1531003"/>
                  <a:gd name="connsiteX5" fmla="*/ 1034980 w 1396721"/>
                  <a:gd name="connsiteY5" fmla="*/ 887909 h 1531003"/>
                  <a:gd name="connsiteX6" fmla="*/ 813916 w 1396721"/>
                  <a:gd name="connsiteY6" fmla="*/ 887909 h 1531003"/>
                  <a:gd name="connsiteX7" fmla="*/ 793820 w 1396721"/>
                  <a:gd name="connsiteY7" fmla="*/ 1209456 h 1531003"/>
                  <a:gd name="connsiteX8" fmla="*/ 884255 w 1396721"/>
                  <a:gd name="connsiteY8" fmla="*/ 1239601 h 1531003"/>
                  <a:gd name="connsiteX9" fmla="*/ 763674 w 1396721"/>
                  <a:gd name="connsiteY9" fmla="*/ 1531003 h 1531003"/>
                  <a:gd name="connsiteX10" fmla="*/ 90435 w 1396721"/>
                  <a:gd name="connsiteY10" fmla="*/ 1460665 h 1531003"/>
                  <a:gd name="connsiteX11" fmla="*/ 60290 w 1396721"/>
                  <a:gd name="connsiteY11" fmla="*/ 968296 h 1531003"/>
                  <a:gd name="connsiteX12" fmla="*/ 180870 w 1396721"/>
                  <a:gd name="connsiteY12" fmla="*/ 1068779 h 1531003"/>
                  <a:gd name="connsiteX13" fmla="*/ 271305 w 1396721"/>
                  <a:gd name="connsiteY13" fmla="*/ 747232 h 1531003"/>
                  <a:gd name="connsiteX14" fmla="*/ 0 w 1396721"/>
                  <a:gd name="connsiteY14" fmla="*/ 285008 h 1531003"/>
                  <a:gd name="connsiteX15" fmla="*/ 301450 w 1396721"/>
                  <a:gd name="connsiteY15" fmla="*/ 154379 h 1531003"/>
                  <a:gd name="connsiteX16" fmla="*/ 452176 w 1396721"/>
                  <a:gd name="connsiteY16" fmla="*/ 405588 h 1531003"/>
                  <a:gd name="connsiteX17" fmla="*/ 557683 w 1396721"/>
                  <a:gd name="connsiteY17" fmla="*/ 0 h 1531003"/>
                  <a:gd name="connsiteX0" fmla="*/ 838124 w 1387129"/>
                  <a:gd name="connsiteY0" fmla="*/ 40651 h 1531003"/>
                  <a:gd name="connsiteX1" fmla="*/ 854566 w 1387129"/>
                  <a:gd name="connsiteY1" fmla="*/ 516120 h 1531003"/>
                  <a:gd name="connsiteX2" fmla="*/ 1156017 w 1387129"/>
                  <a:gd name="connsiteY2" fmla="*/ 335250 h 1531003"/>
                  <a:gd name="connsiteX3" fmla="*/ 1387129 w 1387129"/>
                  <a:gd name="connsiteY3" fmla="*/ 506072 h 1531003"/>
                  <a:gd name="connsiteX4" fmla="*/ 945001 w 1387129"/>
                  <a:gd name="connsiteY4" fmla="*/ 737184 h 1531003"/>
                  <a:gd name="connsiteX5" fmla="*/ 1025388 w 1387129"/>
                  <a:gd name="connsiteY5" fmla="*/ 887909 h 1531003"/>
                  <a:gd name="connsiteX6" fmla="*/ 804324 w 1387129"/>
                  <a:gd name="connsiteY6" fmla="*/ 887909 h 1531003"/>
                  <a:gd name="connsiteX7" fmla="*/ 784228 w 1387129"/>
                  <a:gd name="connsiteY7" fmla="*/ 1209456 h 1531003"/>
                  <a:gd name="connsiteX8" fmla="*/ 874663 w 1387129"/>
                  <a:gd name="connsiteY8" fmla="*/ 1239601 h 1531003"/>
                  <a:gd name="connsiteX9" fmla="*/ 754082 w 1387129"/>
                  <a:gd name="connsiteY9" fmla="*/ 1531003 h 1531003"/>
                  <a:gd name="connsiteX10" fmla="*/ 80843 w 1387129"/>
                  <a:gd name="connsiteY10" fmla="*/ 1460665 h 1531003"/>
                  <a:gd name="connsiteX11" fmla="*/ 50698 w 1387129"/>
                  <a:gd name="connsiteY11" fmla="*/ 968296 h 1531003"/>
                  <a:gd name="connsiteX12" fmla="*/ 171278 w 1387129"/>
                  <a:gd name="connsiteY12" fmla="*/ 1068779 h 1531003"/>
                  <a:gd name="connsiteX13" fmla="*/ 261713 w 1387129"/>
                  <a:gd name="connsiteY13" fmla="*/ 747232 h 1531003"/>
                  <a:gd name="connsiteX14" fmla="*/ 0 w 1387129"/>
                  <a:gd name="connsiteY14" fmla="*/ 278613 h 1531003"/>
                  <a:gd name="connsiteX15" fmla="*/ 291858 w 1387129"/>
                  <a:gd name="connsiteY15" fmla="*/ 154379 h 1531003"/>
                  <a:gd name="connsiteX16" fmla="*/ 442584 w 1387129"/>
                  <a:gd name="connsiteY16" fmla="*/ 405588 h 1531003"/>
                  <a:gd name="connsiteX17" fmla="*/ 548091 w 1387129"/>
                  <a:gd name="connsiteY17" fmla="*/ 0 h 1531003"/>
                  <a:gd name="connsiteX0" fmla="*/ 838124 w 1387129"/>
                  <a:gd name="connsiteY0" fmla="*/ 40651 h 1531003"/>
                  <a:gd name="connsiteX1" fmla="*/ 854566 w 1387129"/>
                  <a:gd name="connsiteY1" fmla="*/ 516120 h 1531003"/>
                  <a:gd name="connsiteX2" fmla="*/ 1156017 w 1387129"/>
                  <a:gd name="connsiteY2" fmla="*/ 335250 h 1531003"/>
                  <a:gd name="connsiteX3" fmla="*/ 1387129 w 1387129"/>
                  <a:gd name="connsiteY3" fmla="*/ 506072 h 1531003"/>
                  <a:gd name="connsiteX4" fmla="*/ 945001 w 1387129"/>
                  <a:gd name="connsiteY4" fmla="*/ 737184 h 1531003"/>
                  <a:gd name="connsiteX5" fmla="*/ 1025388 w 1387129"/>
                  <a:gd name="connsiteY5" fmla="*/ 887909 h 1531003"/>
                  <a:gd name="connsiteX6" fmla="*/ 804324 w 1387129"/>
                  <a:gd name="connsiteY6" fmla="*/ 887909 h 1531003"/>
                  <a:gd name="connsiteX7" fmla="*/ 784228 w 1387129"/>
                  <a:gd name="connsiteY7" fmla="*/ 1209456 h 1531003"/>
                  <a:gd name="connsiteX8" fmla="*/ 874663 w 1387129"/>
                  <a:gd name="connsiteY8" fmla="*/ 1239601 h 1531003"/>
                  <a:gd name="connsiteX9" fmla="*/ 754082 w 1387129"/>
                  <a:gd name="connsiteY9" fmla="*/ 1531003 h 1531003"/>
                  <a:gd name="connsiteX10" fmla="*/ 80843 w 1387129"/>
                  <a:gd name="connsiteY10" fmla="*/ 1460665 h 1531003"/>
                  <a:gd name="connsiteX11" fmla="*/ 50698 w 1387129"/>
                  <a:gd name="connsiteY11" fmla="*/ 968296 h 1531003"/>
                  <a:gd name="connsiteX12" fmla="*/ 171278 w 1387129"/>
                  <a:gd name="connsiteY12" fmla="*/ 1068779 h 1531003"/>
                  <a:gd name="connsiteX13" fmla="*/ 261713 w 1387129"/>
                  <a:gd name="connsiteY13" fmla="*/ 747232 h 1531003"/>
                  <a:gd name="connsiteX14" fmla="*/ 0 w 1387129"/>
                  <a:gd name="connsiteY14" fmla="*/ 278613 h 1531003"/>
                  <a:gd name="connsiteX15" fmla="*/ 291858 w 1387129"/>
                  <a:gd name="connsiteY15" fmla="*/ 154379 h 1531003"/>
                  <a:gd name="connsiteX16" fmla="*/ 442584 w 1387129"/>
                  <a:gd name="connsiteY16" fmla="*/ 405588 h 1531003"/>
                  <a:gd name="connsiteX17" fmla="*/ 548091 w 1387129"/>
                  <a:gd name="connsiteY17" fmla="*/ 0 h 1531003"/>
                  <a:gd name="connsiteX0" fmla="*/ 838124 w 1387129"/>
                  <a:gd name="connsiteY0" fmla="*/ 40651 h 1531003"/>
                  <a:gd name="connsiteX1" fmla="*/ 854566 w 1387129"/>
                  <a:gd name="connsiteY1" fmla="*/ 516120 h 1531003"/>
                  <a:gd name="connsiteX2" fmla="*/ 1156017 w 1387129"/>
                  <a:gd name="connsiteY2" fmla="*/ 335250 h 1531003"/>
                  <a:gd name="connsiteX3" fmla="*/ 1387129 w 1387129"/>
                  <a:gd name="connsiteY3" fmla="*/ 506072 h 1531003"/>
                  <a:gd name="connsiteX4" fmla="*/ 945001 w 1387129"/>
                  <a:gd name="connsiteY4" fmla="*/ 737184 h 1531003"/>
                  <a:gd name="connsiteX5" fmla="*/ 1025388 w 1387129"/>
                  <a:gd name="connsiteY5" fmla="*/ 887909 h 1531003"/>
                  <a:gd name="connsiteX6" fmla="*/ 804324 w 1387129"/>
                  <a:gd name="connsiteY6" fmla="*/ 887909 h 1531003"/>
                  <a:gd name="connsiteX7" fmla="*/ 784228 w 1387129"/>
                  <a:gd name="connsiteY7" fmla="*/ 1209456 h 1531003"/>
                  <a:gd name="connsiteX8" fmla="*/ 874663 w 1387129"/>
                  <a:gd name="connsiteY8" fmla="*/ 1239601 h 1531003"/>
                  <a:gd name="connsiteX9" fmla="*/ 754082 w 1387129"/>
                  <a:gd name="connsiteY9" fmla="*/ 1531003 h 1531003"/>
                  <a:gd name="connsiteX10" fmla="*/ 80843 w 1387129"/>
                  <a:gd name="connsiteY10" fmla="*/ 1460665 h 1531003"/>
                  <a:gd name="connsiteX11" fmla="*/ 50698 w 1387129"/>
                  <a:gd name="connsiteY11" fmla="*/ 968296 h 1531003"/>
                  <a:gd name="connsiteX12" fmla="*/ 171278 w 1387129"/>
                  <a:gd name="connsiteY12" fmla="*/ 1068779 h 1531003"/>
                  <a:gd name="connsiteX13" fmla="*/ 261713 w 1387129"/>
                  <a:gd name="connsiteY13" fmla="*/ 747232 h 1531003"/>
                  <a:gd name="connsiteX14" fmla="*/ 0 w 1387129"/>
                  <a:gd name="connsiteY14" fmla="*/ 278613 h 1531003"/>
                  <a:gd name="connsiteX15" fmla="*/ 291858 w 1387129"/>
                  <a:gd name="connsiteY15" fmla="*/ 154379 h 1531003"/>
                  <a:gd name="connsiteX16" fmla="*/ 442584 w 1387129"/>
                  <a:gd name="connsiteY16" fmla="*/ 405588 h 1531003"/>
                  <a:gd name="connsiteX17" fmla="*/ 548091 w 1387129"/>
                  <a:gd name="connsiteY17" fmla="*/ 0 h 1531003"/>
                  <a:gd name="connsiteX0" fmla="*/ 838124 w 1387129"/>
                  <a:gd name="connsiteY0" fmla="*/ 40651 h 1531003"/>
                  <a:gd name="connsiteX1" fmla="*/ 854566 w 1387129"/>
                  <a:gd name="connsiteY1" fmla="*/ 516120 h 1531003"/>
                  <a:gd name="connsiteX2" fmla="*/ 1156017 w 1387129"/>
                  <a:gd name="connsiteY2" fmla="*/ 335250 h 1531003"/>
                  <a:gd name="connsiteX3" fmla="*/ 1387129 w 1387129"/>
                  <a:gd name="connsiteY3" fmla="*/ 506072 h 1531003"/>
                  <a:gd name="connsiteX4" fmla="*/ 945001 w 1387129"/>
                  <a:gd name="connsiteY4" fmla="*/ 737184 h 1531003"/>
                  <a:gd name="connsiteX5" fmla="*/ 1025388 w 1387129"/>
                  <a:gd name="connsiteY5" fmla="*/ 887909 h 1531003"/>
                  <a:gd name="connsiteX6" fmla="*/ 804324 w 1387129"/>
                  <a:gd name="connsiteY6" fmla="*/ 887909 h 1531003"/>
                  <a:gd name="connsiteX7" fmla="*/ 784228 w 1387129"/>
                  <a:gd name="connsiteY7" fmla="*/ 1209456 h 1531003"/>
                  <a:gd name="connsiteX8" fmla="*/ 874663 w 1387129"/>
                  <a:gd name="connsiteY8" fmla="*/ 1239601 h 1531003"/>
                  <a:gd name="connsiteX9" fmla="*/ 754082 w 1387129"/>
                  <a:gd name="connsiteY9" fmla="*/ 1531003 h 1531003"/>
                  <a:gd name="connsiteX10" fmla="*/ 80843 w 1387129"/>
                  <a:gd name="connsiteY10" fmla="*/ 1460665 h 1531003"/>
                  <a:gd name="connsiteX11" fmla="*/ 50698 w 1387129"/>
                  <a:gd name="connsiteY11" fmla="*/ 968296 h 1531003"/>
                  <a:gd name="connsiteX12" fmla="*/ 171278 w 1387129"/>
                  <a:gd name="connsiteY12" fmla="*/ 1068779 h 1531003"/>
                  <a:gd name="connsiteX13" fmla="*/ 261713 w 1387129"/>
                  <a:gd name="connsiteY13" fmla="*/ 747232 h 1531003"/>
                  <a:gd name="connsiteX14" fmla="*/ 0 w 1387129"/>
                  <a:gd name="connsiteY14" fmla="*/ 278613 h 1531003"/>
                  <a:gd name="connsiteX15" fmla="*/ 291858 w 1387129"/>
                  <a:gd name="connsiteY15" fmla="*/ 154379 h 1531003"/>
                  <a:gd name="connsiteX16" fmla="*/ 442584 w 1387129"/>
                  <a:gd name="connsiteY16" fmla="*/ 405588 h 1531003"/>
                  <a:gd name="connsiteX17" fmla="*/ 548091 w 1387129"/>
                  <a:gd name="connsiteY17" fmla="*/ 0 h 1531003"/>
                  <a:gd name="connsiteX0" fmla="*/ 838124 w 1387129"/>
                  <a:gd name="connsiteY0" fmla="*/ 40651 h 1531003"/>
                  <a:gd name="connsiteX1" fmla="*/ 854566 w 1387129"/>
                  <a:gd name="connsiteY1" fmla="*/ 516120 h 1531003"/>
                  <a:gd name="connsiteX2" fmla="*/ 1156017 w 1387129"/>
                  <a:gd name="connsiteY2" fmla="*/ 335250 h 1531003"/>
                  <a:gd name="connsiteX3" fmla="*/ 1387129 w 1387129"/>
                  <a:gd name="connsiteY3" fmla="*/ 506072 h 1531003"/>
                  <a:gd name="connsiteX4" fmla="*/ 945001 w 1387129"/>
                  <a:gd name="connsiteY4" fmla="*/ 737184 h 1531003"/>
                  <a:gd name="connsiteX5" fmla="*/ 1025388 w 1387129"/>
                  <a:gd name="connsiteY5" fmla="*/ 887909 h 1531003"/>
                  <a:gd name="connsiteX6" fmla="*/ 804324 w 1387129"/>
                  <a:gd name="connsiteY6" fmla="*/ 887909 h 1531003"/>
                  <a:gd name="connsiteX7" fmla="*/ 784228 w 1387129"/>
                  <a:gd name="connsiteY7" fmla="*/ 1209456 h 1531003"/>
                  <a:gd name="connsiteX8" fmla="*/ 874663 w 1387129"/>
                  <a:gd name="connsiteY8" fmla="*/ 1239601 h 1531003"/>
                  <a:gd name="connsiteX9" fmla="*/ 754082 w 1387129"/>
                  <a:gd name="connsiteY9" fmla="*/ 1531003 h 1531003"/>
                  <a:gd name="connsiteX10" fmla="*/ 80843 w 1387129"/>
                  <a:gd name="connsiteY10" fmla="*/ 1460665 h 1531003"/>
                  <a:gd name="connsiteX11" fmla="*/ 50698 w 1387129"/>
                  <a:gd name="connsiteY11" fmla="*/ 968296 h 1531003"/>
                  <a:gd name="connsiteX12" fmla="*/ 171278 w 1387129"/>
                  <a:gd name="connsiteY12" fmla="*/ 1068779 h 1531003"/>
                  <a:gd name="connsiteX13" fmla="*/ 261713 w 1387129"/>
                  <a:gd name="connsiteY13" fmla="*/ 747232 h 1531003"/>
                  <a:gd name="connsiteX14" fmla="*/ 0 w 1387129"/>
                  <a:gd name="connsiteY14" fmla="*/ 278613 h 1531003"/>
                  <a:gd name="connsiteX15" fmla="*/ 291858 w 1387129"/>
                  <a:gd name="connsiteY15" fmla="*/ 154379 h 1531003"/>
                  <a:gd name="connsiteX16" fmla="*/ 442584 w 1387129"/>
                  <a:gd name="connsiteY16" fmla="*/ 405588 h 1531003"/>
                  <a:gd name="connsiteX17" fmla="*/ 548091 w 1387129"/>
                  <a:gd name="connsiteY17" fmla="*/ 0 h 1531003"/>
                  <a:gd name="connsiteX0" fmla="*/ 838124 w 1387129"/>
                  <a:gd name="connsiteY0" fmla="*/ 40651 h 1531003"/>
                  <a:gd name="connsiteX1" fmla="*/ 854566 w 1387129"/>
                  <a:gd name="connsiteY1" fmla="*/ 516120 h 1531003"/>
                  <a:gd name="connsiteX2" fmla="*/ 1156017 w 1387129"/>
                  <a:gd name="connsiteY2" fmla="*/ 335250 h 1531003"/>
                  <a:gd name="connsiteX3" fmla="*/ 1387129 w 1387129"/>
                  <a:gd name="connsiteY3" fmla="*/ 506072 h 1531003"/>
                  <a:gd name="connsiteX4" fmla="*/ 945001 w 1387129"/>
                  <a:gd name="connsiteY4" fmla="*/ 737184 h 1531003"/>
                  <a:gd name="connsiteX5" fmla="*/ 1025388 w 1387129"/>
                  <a:gd name="connsiteY5" fmla="*/ 887909 h 1531003"/>
                  <a:gd name="connsiteX6" fmla="*/ 804324 w 1387129"/>
                  <a:gd name="connsiteY6" fmla="*/ 887909 h 1531003"/>
                  <a:gd name="connsiteX7" fmla="*/ 784228 w 1387129"/>
                  <a:gd name="connsiteY7" fmla="*/ 1209456 h 1531003"/>
                  <a:gd name="connsiteX8" fmla="*/ 874663 w 1387129"/>
                  <a:gd name="connsiteY8" fmla="*/ 1239601 h 1531003"/>
                  <a:gd name="connsiteX9" fmla="*/ 754082 w 1387129"/>
                  <a:gd name="connsiteY9" fmla="*/ 1531003 h 1531003"/>
                  <a:gd name="connsiteX10" fmla="*/ 80843 w 1387129"/>
                  <a:gd name="connsiteY10" fmla="*/ 1460665 h 1531003"/>
                  <a:gd name="connsiteX11" fmla="*/ 82670 w 1387129"/>
                  <a:gd name="connsiteY11" fmla="*/ 984282 h 1531003"/>
                  <a:gd name="connsiteX12" fmla="*/ 171278 w 1387129"/>
                  <a:gd name="connsiteY12" fmla="*/ 1068779 h 1531003"/>
                  <a:gd name="connsiteX13" fmla="*/ 261713 w 1387129"/>
                  <a:gd name="connsiteY13" fmla="*/ 747232 h 1531003"/>
                  <a:gd name="connsiteX14" fmla="*/ 0 w 1387129"/>
                  <a:gd name="connsiteY14" fmla="*/ 278613 h 1531003"/>
                  <a:gd name="connsiteX15" fmla="*/ 291858 w 1387129"/>
                  <a:gd name="connsiteY15" fmla="*/ 154379 h 1531003"/>
                  <a:gd name="connsiteX16" fmla="*/ 442584 w 1387129"/>
                  <a:gd name="connsiteY16" fmla="*/ 405588 h 1531003"/>
                  <a:gd name="connsiteX17" fmla="*/ 548091 w 1387129"/>
                  <a:gd name="connsiteY17" fmla="*/ 0 h 1531003"/>
                  <a:gd name="connsiteX0" fmla="*/ 838124 w 1387129"/>
                  <a:gd name="connsiteY0" fmla="*/ 40651 h 1531003"/>
                  <a:gd name="connsiteX1" fmla="*/ 854566 w 1387129"/>
                  <a:gd name="connsiteY1" fmla="*/ 516120 h 1531003"/>
                  <a:gd name="connsiteX2" fmla="*/ 1156017 w 1387129"/>
                  <a:gd name="connsiteY2" fmla="*/ 335250 h 1531003"/>
                  <a:gd name="connsiteX3" fmla="*/ 1387129 w 1387129"/>
                  <a:gd name="connsiteY3" fmla="*/ 506072 h 1531003"/>
                  <a:gd name="connsiteX4" fmla="*/ 945001 w 1387129"/>
                  <a:gd name="connsiteY4" fmla="*/ 737184 h 1531003"/>
                  <a:gd name="connsiteX5" fmla="*/ 1025388 w 1387129"/>
                  <a:gd name="connsiteY5" fmla="*/ 887909 h 1531003"/>
                  <a:gd name="connsiteX6" fmla="*/ 804324 w 1387129"/>
                  <a:gd name="connsiteY6" fmla="*/ 887909 h 1531003"/>
                  <a:gd name="connsiteX7" fmla="*/ 784228 w 1387129"/>
                  <a:gd name="connsiteY7" fmla="*/ 1209456 h 1531003"/>
                  <a:gd name="connsiteX8" fmla="*/ 874663 w 1387129"/>
                  <a:gd name="connsiteY8" fmla="*/ 1239601 h 1531003"/>
                  <a:gd name="connsiteX9" fmla="*/ 754082 w 1387129"/>
                  <a:gd name="connsiteY9" fmla="*/ 1531003 h 1531003"/>
                  <a:gd name="connsiteX10" fmla="*/ 80843 w 1387129"/>
                  <a:gd name="connsiteY10" fmla="*/ 1460665 h 1531003"/>
                  <a:gd name="connsiteX11" fmla="*/ 82670 w 1387129"/>
                  <a:gd name="connsiteY11" fmla="*/ 984282 h 1531003"/>
                  <a:gd name="connsiteX12" fmla="*/ 171278 w 1387129"/>
                  <a:gd name="connsiteY12" fmla="*/ 1068779 h 1531003"/>
                  <a:gd name="connsiteX13" fmla="*/ 261713 w 1387129"/>
                  <a:gd name="connsiteY13" fmla="*/ 747232 h 1531003"/>
                  <a:gd name="connsiteX14" fmla="*/ 0 w 1387129"/>
                  <a:gd name="connsiteY14" fmla="*/ 278613 h 1531003"/>
                  <a:gd name="connsiteX15" fmla="*/ 291858 w 1387129"/>
                  <a:gd name="connsiteY15" fmla="*/ 154379 h 1531003"/>
                  <a:gd name="connsiteX16" fmla="*/ 442584 w 1387129"/>
                  <a:gd name="connsiteY16" fmla="*/ 405588 h 1531003"/>
                  <a:gd name="connsiteX17" fmla="*/ 548091 w 1387129"/>
                  <a:gd name="connsiteY17" fmla="*/ 0 h 1531003"/>
                  <a:gd name="connsiteX0" fmla="*/ 838124 w 1387129"/>
                  <a:gd name="connsiteY0" fmla="*/ 40651 h 1531003"/>
                  <a:gd name="connsiteX1" fmla="*/ 854566 w 1387129"/>
                  <a:gd name="connsiteY1" fmla="*/ 516120 h 1531003"/>
                  <a:gd name="connsiteX2" fmla="*/ 1156017 w 1387129"/>
                  <a:gd name="connsiteY2" fmla="*/ 335250 h 1531003"/>
                  <a:gd name="connsiteX3" fmla="*/ 1387129 w 1387129"/>
                  <a:gd name="connsiteY3" fmla="*/ 506072 h 1531003"/>
                  <a:gd name="connsiteX4" fmla="*/ 945001 w 1387129"/>
                  <a:gd name="connsiteY4" fmla="*/ 737184 h 1531003"/>
                  <a:gd name="connsiteX5" fmla="*/ 1025388 w 1387129"/>
                  <a:gd name="connsiteY5" fmla="*/ 887909 h 1531003"/>
                  <a:gd name="connsiteX6" fmla="*/ 804324 w 1387129"/>
                  <a:gd name="connsiteY6" fmla="*/ 887909 h 1531003"/>
                  <a:gd name="connsiteX7" fmla="*/ 784228 w 1387129"/>
                  <a:gd name="connsiteY7" fmla="*/ 1209456 h 1531003"/>
                  <a:gd name="connsiteX8" fmla="*/ 874663 w 1387129"/>
                  <a:gd name="connsiteY8" fmla="*/ 1239601 h 1531003"/>
                  <a:gd name="connsiteX9" fmla="*/ 754082 w 1387129"/>
                  <a:gd name="connsiteY9" fmla="*/ 1531003 h 1531003"/>
                  <a:gd name="connsiteX10" fmla="*/ 80843 w 1387129"/>
                  <a:gd name="connsiteY10" fmla="*/ 1460665 h 1531003"/>
                  <a:gd name="connsiteX11" fmla="*/ 82670 w 1387129"/>
                  <a:gd name="connsiteY11" fmla="*/ 984282 h 1531003"/>
                  <a:gd name="connsiteX12" fmla="*/ 171278 w 1387129"/>
                  <a:gd name="connsiteY12" fmla="*/ 1068779 h 1531003"/>
                  <a:gd name="connsiteX13" fmla="*/ 261713 w 1387129"/>
                  <a:gd name="connsiteY13" fmla="*/ 747232 h 1531003"/>
                  <a:gd name="connsiteX14" fmla="*/ 0 w 1387129"/>
                  <a:gd name="connsiteY14" fmla="*/ 278613 h 1531003"/>
                  <a:gd name="connsiteX15" fmla="*/ 291858 w 1387129"/>
                  <a:gd name="connsiteY15" fmla="*/ 154379 h 1531003"/>
                  <a:gd name="connsiteX16" fmla="*/ 442584 w 1387129"/>
                  <a:gd name="connsiteY16" fmla="*/ 405588 h 1531003"/>
                  <a:gd name="connsiteX17" fmla="*/ 548091 w 1387129"/>
                  <a:gd name="connsiteY17" fmla="*/ 0 h 1531003"/>
                  <a:gd name="connsiteX0" fmla="*/ 838124 w 1387129"/>
                  <a:gd name="connsiteY0" fmla="*/ 40651 h 1531003"/>
                  <a:gd name="connsiteX1" fmla="*/ 854566 w 1387129"/>
                  <a:gd name="connsiteY1" fmla="*/ 516120 h 1531003"/>
                  <a:gd name="connsiteX2" fmla="*/ 1156017 w 1387129"/>
                  <a:gd name="connsiteY2" fmla="*/ 335250 h 1531003"/>
                  <a:gd name="connsiteX3" fmla="*/ 1387129 w 1387129"/>
                  <a:gd name="connsiteY3" fmla="*/ 506072 h 1531003"/>
                  <a:gd name="connsiteX4" fmla="*/ 945001 w 1387129"/>
                  <a:gd name="connsiteY4" fmla="*/ 737184 h 1531003"/>
                  <a:gd name="connsiteX5" fmla="*/ 1025388 w 1387129"/>
                  <a:gd name="connsiteY5" fmla="*/ 887909 h 1531003"/>
                  <a:gd name="connsiteX6" fmla="*/ 804324 w 1387129"/>
                  <a:gd name="connsiteY6" fmla="*/ 887909 h 1531003"/>
                  <a:gd name="connsiteX7" fmla="*/ 784228 w 1387129"/>
                  <a:gd name="connsiteY7" fmla="*/ 1209456 h 1531003"/>
                  <a:gd name="connsiteX8" fmla="*/ 874663 w 1387129"/>
                  <a:gd name="connsiteY8" fmla="*/ 1239601 h 1531003"/>
                  <a:gd name="connsiteX9" fmla="*/ 754082 w 1387129"/>
                  <a:gd name="connsiteY9" fmla="*/ 1531003 h 1531003"/>
                  <a:gd name="connsiteX10" fmla="*/ 96829 w 1387129"/>
                  <a:gd name="connsiteY10" fmla="*/ 1435087 h 1531003"/>
                  <a:gd name="connsiteX11" fmla="*/ 82670 w 1387129"/>
                  <a:gd name="connsiteY11" fmla="*/ 984282 h 1531003"/>
                  <a:gd name="connsiteX12" fmla="*/ 171278 w 1387129"/>
                  <a:gd name="connsiteY12" fmla="*/ 1068779 h 1531003"/>
                  <a:gd name="connsiteX13" fmla="*/ 261713 w 1387129"/>
                  <a:gd name="connsiteY13" fmla="*/ 747232 h 1531003"/>
                  <a:gd name="connsiteX14" fmla="*/ 0 w 1387129"/>
                  <a:gd name="connsiteY14" fmla="*/ 278613 h 1531003"/>
                  <a:gd name="connsiteX15" fmla="*/ 291858 w 1387129"/>
                  <a:gd name="connsiteY15" fmla="*/ 154379 h 1531003"/>
                  <a:gd name="connsiteX16" fmla="*/ 442584 w 1387129"/>
                  <a:gd name="connsiteY16" fmla="*/ 405588 h 1531003"/>
                  <a:gd name="connsiteX17" fmla="*/ 548091 w 1387129"/>
                  <a:gd name="connsiteY17" fmla="*/ 0 h 1531003"/>
                  <a:gd name="connsiteX0" fmla="*/ 838124 w 1387129"/>
                  <a:gd name="connsiteY0" fmla="*/ 40651 h 1531003"/>
                  <a:gd name="connsiteX1" fmla="*/ 854566 w 1387129"/>
                  <a:gd name="connsiteY1" fmla="*/ 516120 h 1531003"/>
                  <a:gd name="connsiteX2" fmla="*/ 1156017 w 1387129"/>
                  <a:gd name="connsiteY2" fmla="*/ 335250 h 1531003"/>
                  <a:gd name="connsiteX3" fmla="*/ 1387129 w 1387129"/>
                  <a:gd name="connsiteY3" fmla="*/ 506072 h 1531003"/>
                  <a:gd name="connsiteX4" fmla="*/ 945001 w 1387129"/>
                  <a:gd name="connsiteY4" fmla="*/ 737184 h 1531003"/>
                  <a:gd name="connsiteX5" fmla="*/ 1025388 w 1387129"/>
                  <a:gd name="connsiteY5" fmla="*/ 887909 h 1531003"/>
                  <a:gd name="connsiteX6" fmla="*/ 804324 w 1387129"/>
                  <a:gd name="connsiteY6" fmla="*/ 887909 h 1531003"/>
                  <a:gd name="connsiteX7" fmla="*/ 784228 w 1387129"/>
                  <a:gd name="connsiteY7" fmla="*/ 1209456 h 1531003"/>
                  <a:gd name="connsiteX8" fmla="*/ 874663 w 1387129"/>
                  <a:gd name="connsiteY8" fmla="*/ 1239601 h 1531003"/>
                  <a:gd name="connsiteX9" fmla="*/ 754082 w 1387129"/>
                  <a:gd name="connsiteY9" fmla="*/ 1531003 h 1531003"/>
                  <a:gd name="connsiteX10" fmla="*/ 122407 w 1387129"/>
                  <a:gd name="connsiteY10" fmla="*/ 1521411 h 1531003"/>
                  <a:gd name="connsiteX11" fmla="*/ 82670 w 1387129"/>
                  <a:gd name="connsiteY11" fmla="*/ 984282 h 1531003"/>
                  <a:gd name="connsiteX12" fmla="*/ 171278 w 1387129"/>
                  <a:gd name="connsiteY12" fmla="*/ 1068779 h 1531003"/>
                  <a:gd name="connsiteX13" fmla="*/ 261713 w 1387129"/>
                  <a:gd name="connsiteY13" fmla="*/ 747232 h 1531003"/>
                  <a:gd name="connsiteX14" fmla="*/ 0 w 1387129"/>
                  <a:gd name="connsiteY14" fmla="*/ 278613 h 1531003"/>
                  <a:gd name="connsiteX15" fmla="*/ 291858 w 1387129"/>
                  <a:gd name="connsiteY15" fmla="*/ 154379 h 1531003"/>
                  <a:gd name="connsiteX16" fmla="*/ 442584 w 1387129"/>
                  <a:gd name="connsiteY16" fmla="*/ 405588 h 1531003"/>
                  <a:gd name="connsiteX17" fmla="*/ 548091 w 1387129"/>
                  <a:gd name="connsiteY17" fmla="*/ 0 h 1531003"/>
                  <a:gd name="connsiteX0" fmla="*/ 838124 w 1387129"/>
                  <a:gd name="connsiteY0" fmla="*/ 40651 h 1531003"/>
                  <a:gd name="connsiteX1" fmla="*/ 854566 w 1387129"/>
                  <a:gd name="connsiteY1" fmla="*/ 516120 h 1531003"/>
                  <a:gd name="connsiteX2" fmla="*/ 1156017 w 1387129"/>
                  <a:gd name="connsiteY2" fmla="*/ 335250 h 1531003"/>
                  <a:gd name="connsiteX3" fmla="*/ 1387129 w 1387129"/>
                  <a:gd name="connsiteY3" fmla="*/ 506072 h 1531003"/>
                  <a:gd name="connsiteX4" fmla="*/ 945001 w 1387129"/>
                  <a:gd name="connsiteY4" fmla="*/ 737184 h 1531003"/>
                  <a:gd name="connsiteX5" fmla="*/ 1025388 w 1387129"/>
                  <a:gd name="connsiteY5" fmla="*/ 887909 h 1531003"/>
                  <a:gd name="connsiteX6" fmla="*/ 804324 w 1387129"/>
                  <a:gd name="connsiteY6" fmla="*/ 887909 h 1531003"/>
                  <a:gd name="connsiteX7" fmla="*/ 784228 w 1387129"/>
                  <a:gd name="connsiteY7" fmla="*/ 1209456 h 1531003"/>
                  <a:gd name="connsiteX8" fmla="*/ 874663 w 1387129"/>
                  <a:gd name="connsiteY8" fmla="*/ 1239601 h 1531003"/>
                  <a:gd name="connsiteX9" fmla="*/ 754082 w 1387129"/>
                  <a:gd name="connsiteY9" fmla="*/ 1531003 h 1531003"/>
                  <a:gd name="connsiteX10" fmla="*/ 122407 w 1387129"/>
                  <a:gd name="connsiteY10" fmla="*/ 1521411 h 1531003"/>
                  <a:gd name="connsiteX11" fmla="*/ 92261 w 1387129"/>
                  <a:gd name="connsiteY11" fmla="*/ 1086592 h 1531003"/>
                  <a:gd name="connsiteX12" fmla="*/ 171278 w 1387129"/>
                  <a:gd name="connsiteY12" fmla="*/ 1068779 h 1531003"/>
                  <a:gd name="connsiteX13" fmla="*/ 261713 w 1387129"/>
                  <a:gd name="connsiteY13" fmla="*/ 747232 h 1531003"/>
                  <a:gd name="connsiteX14" fmla="*/ 0 w 1387129"/>
                  <a:gd name="connsiteY14" fmla="*/ 278613 h 1531003"/>
                  <a:gd name="connsiteX15" fmla="*/ 291858 w 1387129"/>
                  <a:gd name="connsiteY15" fmla="*/ 154379 h 1531003"/>
                  <a:gd name="connsiteX16" fmla="*/ 442584 w 1387129"/>
                  <a:gd name="connsiteY16" fmla="*/ 405588 h 1531003"/>
                  <a:gd name="connsiteX17" fmla="*/ 548091 w 1387129"/>
                  <a:gd name="connsiteY17" fmla="*/ 0 h 1531003"/>
                  <a:gd name="connsiteX0" fmla="*/ 838124 w 1387129"/>
                  <a:gd name="connsiteY0" fmla="*/ 40651 h 1531003"/>
                  <a:gd name="connsiteX1" fmla="*/ 854566 w 1387129"/>
                  <a:gd name="connsiteY1" fmla="*/ 516120 h 1531003"/>
                  <a:gd name="connsiteX2" fmla="*/ 1156017 w 1387129"/>
                  <a:gd name="connsiteY2" fmla="*/ 335250 h 1531003"/>
                  <a:gd name="connsiteX3" fmla="*/ 1387129 w 1387129"/>
                  <a:gd name="connsiteY3" fmla="*/ 506072 h 1531003"/>
                  <a:gd name="connsiteX4" fmla="*/ 945001 w 1387129"/>
                  <a:gd name="connsiteY4" fmla="*/ 737184 h 1531003"/>
                  <a:gd name="connsiteX5" fmla="*/ 1025388 w 1387129"/>
                  <a:gd name="connsiteY5" fmla="*/ 887909 h 1531003"/>
                  <a:gd name="connsiteX6" fmla="*/ 804324 w 1387129"/>
                  <a:gd name="connsiteY6" fmla="*/ 887909 h 1531003"/>
                  <a:gd name="connsiteX7" fmla="*/ 784228 w 1387129"/>
                  <a:gd name="connsiteY7" fmla="*/ 1209456 h 1531003"/>
                  <a:gd name="connsiteX8" fmla="*/ 874663 w 1387129"/>
                  <a:gd name="connsiteY8" fmla="*/ 1239601 h 1531003"/>
                  <a:gd name="connsiteX9" fmla="*/ 754082 w 1387129"/>
                  <a:gd name="connsiteY9" fmla="*/ 1531003 h 1531003"/>
                  <a:gd name="connsiteX10" fmla="*/ 122407 w 1387129"/>
                  <a:gd name="connsiteY10" fmla="*/ 1521411 h 1531003"/>
                  <a:gd name="connsiteX11" fmla="*/ 92261 w 1387129"/>
                  <a:gd name="connsiteY11" fmla="*/ 1086592 h 1531003"/>
                  <a:gd name="connsiteX12" fmla="*/ 216039 w 1387129"/>
                  <a:gd name="connsiteY12" fmla="*/ 1206258 h 1531003"/>
                  <a:gd name="connsiteX13" fmla="*/ 261713 w 1387129"/>
                  <a:gd name="connsiteY13" fmla="*/ 747232 h 1531003"/>
                  <a:gd name="connsiteX14" fmla="*/ 0 w 1387129"/>
                  <a:gd name="connsiteY14" fmla="*/ 278613 h 1531003"/>
                  <a:gd name="connsiteX15" fmla="*/ 291858 w 1387129"/>
                  <a:gd name="connsiteY15" fmla="*/ 154379 h 1531003"/>
                  <a:gd name="connsiteX16" fmla="*/ 442584 w 1387129"/>
                  <a:gd name="connsiteY16" fmla="*/ 405588 h 1531003"/>
                  <a:gd name="connsiteX17" fmla="*/ 548091 w 1387129"/>
                  <a:gd name="connsiteY17" fmla="*/ 0 h 1531003"/>
                  <a:gd name="connsiteX0" fmla="*/ 838124 w 1387129"/>
                  <a:gd name="connsiteY0" fmla="*/ 40651 h 1531003"/>
                  <a:gd name="connsiteX1" fmla="*/ 854566 w 1387129"/>
                  <a:gd name="connsiteY1" fmla="*/ 516120 h 1531003"/>
                  <a:gd name="connsiteX2" fmla="*/ 1156017 w 1387129"/>
                  <a:gd name="connsiteY2" fmla="*/ 335250 h 1531003"/>
                  <a:gd name="connsiteX3" fmla="*/ 1387129 w 1387129"/>
                  <a:gd name="connsiteY3" fmla="*/ 506072 h 1531003"/>
                  <a:gd name="connsiteX4" fmla="*/ 945001 w 1387129"/>
                  <a:gd name="connsiteY4" fmla="*/ 737184 h 1531003"/>
                  <a:gd name="connsiteX5" fmla="*/ 1025388 w 1387129"/>
                  <a:gd name="connsiteY5" fmla="*/ 887909 h 1531003"/>
                  <a:gd name="connsiteX6" fmla="*/ 804324 w 1387129"/>
                  <a:gd name="connsiteY6" fmla="*/ 887909 h 1531003"/>
                  <a:gd name="connsiteX7" fmla="*/ 784228 w 1387129"/>
                  <a:gd name="connsiteY7" fmla="*/ 1209456 h 1531003"/>
                  <a:gd name="connsiteX8" fmla="*/ 874663 w 1387129"/>
                  <a:gd name="connsiteY8" fmla="*/ 1239601 h 1531003"/>
                  <a:gd name="connsiteX9" fmla="*/ 754082 w 1387129"/>
                  <a:gd name="connsiteY9" fmla="*/ 1531003 h 1531003"/>
                  <a:gd name="connsiteX10" fmla="*/ 208731 w 1387129"/>
                  <a:gd name="connsiteY10" fmla="*/ 1505425 h 1531003"/>
                  <a:gd name="connsiteX11" fmla="*/ 92261 w 1387129"/>
                  <a:gd name="connsiteY11" fmla="*/ 1086592 h 1531003"/>
                  <a:gd name="connsiteX12" fmla="*/ 216039 w 1387129"/>
                  <a:gd name="connsiteY12" fmla="*/ 1206258 h 1531003"/>
                  <a:gd name="connsiteX13" fmla="*/ 261713 w 1387129"/>
                  <a:gd name="connsiteY13" fmla="*/ 747232 h 1531003"/>
                  <a:gd name="connsiteX14" fmla="*/ 0 w 1387129"/>
                  <a:gd name="connsiteY14" fmla="*/ 278613 h 1531003"/>
                  <a:gd name="connsiteX15" fmla="*/ 291858 w 1387129"/>
                  <a:gd name="connsiteY15" fmla="*/ 154379 h 1531003"/>
                  <a:gd name="connsiteX16" fmla="*/ 442584 w 1387129"/>
                  <a:gd name="connsiteY16" fmla="*/ 405588 h 1531003"/>
                  <a:gd name="connsiteX17" fmla="*/ 548091 w 1387129"/>
                  <a:gd name="connsiteY17" fmla="*/ 0 h 1531003"/>
                  <a:gd name="connsiteX0" fmla="*/ 838124 w 1387129"/>
                  <a:gd name="connsiteY0" fmla="*/ 40651 h 1531003"/>
                  <a:gd name="connsiteX1" fmla="*/ 854566 w 1387129"/>
                  <a:gd name="connsiteY1" fmla="*/ 516120 h 1531003"/>
                  <a:gd name="connsiteX2" fmla="*/ 1156017 w 1387129"/>
                  <a:gd name="connsiteY2" fmla="*/ 335250 h 1531003"/>
                  <a:gd name="connsiteX3" fmla="*/ 1387129 w 1387129"/>
                  <a:gd name="connsiteY3" fmla="*/ 506072 h 1531003"/>
                  <a:gd name="connsiteX4" fmla="*/ 945001 w 1387129"/>
                  <a:gd name="connsiteY4" fmla="*/ 737184 h 1531003"/>
                  <a:gd name="connsiteX5" fmla="*/ 1025388 w 1387129"/>
                  <a:gd name="connsiteY5" fmla="*/ 887909 h 1531003"/>
                  <a:gd name="connsiteX6" fmla="*/ 804324 w 1387129"/>
                  <a:gd name="connsiteY6" fmla="*/ 887909 h 1531003"/>
                  <a:gd name="connsiteX7" fmla="*/ 784228 w 1387129"/>
                  <a:gd name="connsiteY7" fmla="*/ 1209456 h 1531003"/>
                  <a:gd name="connsiteX8" fmla="*/ 874663 w 1387129"/>
                  <a:gd name="connsiteY8" fmla="*/ 1239601 h 1531003"/>
                  <a:gd name="connsiteX9" fmla="*/ 754082 w 1387129"/>
                  <a:gd name="connsiteY9" fmla="*/ 1531003 h 1531003"/>
                  <a:gd name="connsiteX10" fmla="*/ 208731 w 1387129"/>
                  <a:gd name="connsiteY10" fmla="*/ 1505425 h 1531003"/>
                  <a:gd name="connsiteX11" fmla="*/ 146613 w 1387129"/>
                  <a:gd name="connsiteY11" fmla="*/ 1166522 h 1531003"/>
                  <a:gd name="connsiteX12" fmla="*/ 216039 w 1387129"/>
                  <a:gd name="connsiteY12" fmla="*/ 1206258 h 1531003"/>
                  <a:gd name="connsiteX13" fmla="*/ 261713 w 1387129"/>
                  <a:gd name="connsiteY13" fmla="*/ 747232 h 1531003"/>
                  <a:gd name="connsiteX14" fmla="*/ 0 w 1387129"/>
                  <a:gd name="connsiteY14" fmla="*/ 278613 h 1531003"/>
                  <a:gd name="connsiteX15" fmla="*/ 291858 w 1387129"/>
                  <a:gd name="connsiteY15" fmla="*/ 154379 h 1531003"/>
                  <a:gd name="connsiteX16" fmla="*/ 442584 w 1387129"/>
                  <a:gd name="connsiteY16" fmla="*/ 405588 h 1531003"/>
                  <a:gd name="connsiteX17" fmla="*/ 548091 w 1387129"/>
                  <a:gd name="connsiteY17" fmla="*/ 0 h 1531003"/>
                  <a:gd name="connsiteX0" fmla="*/ 838124 w 1387129"/>
                  <a:gd name="connsiteY0" fmla="*/ 40651 h 1531003"/>
                  <a:gd name="connsiteX1" fmla="*/ 854566 w 1387129"/>
                  <a:gd name="connsiteY1" fmla="*/ 516120 h 1531003"/>
                  <a:gd name="connsiteX2" fmla="*/ 1156017 w 1387129"/>
                  <a:gd name="connsiteY2" fmla="*/ 335250 h 1531003"/>
                  <a:gd name="connsiteX3" fmla="*/ 1387129 w 1387129"/>
                  <a:gd name="connsiteY3" fmla="*/ 506072 h 1531003"/>
                  <a:gd name="connsiteX4" fmla="*/ 945001 w 1387129"/>
                  <a:gd name="connsiteY4" fmla="*/ 737184 h 1531003"/>
                  <a:gd name="connsiteX5" fmla="*/ 1025388 w 1387129"/>
                  <a:gd name="connsiteY5" fmla="*/ 887909 h 1531003"/>
                  <a:gd name="connsiteX6" fmla="*/ 804324 w 1387129"/>
                  <a:gd name="connsiteY6" fmla="*/ 887909 h 1531003"/>
                  <a:gd name="connsiteX7" fmla="*/ 784228 w 1387129"/>
                  <a:gd name="connsiteY7" fmla="*/ 1209456 h 1531003"/>
                  <a:gd name="connsiteX8" fmla="*/ 874663 w 1387129"/>
                  <a:gd name="connsiteY8" fmla="*/ 1239601 h 1531003"/>
                  <a:gd name="connsiteX9" fmla="*/ 754082 w 1387129"/>
                  <a:gd name="connsiteY9" fmla="*/ 1531003 h 1531003"/>
                  <a:gd name="connsiteX10" fmla="*/ 208731 w 1387129"/>
                  <a:gd name="connsiteY10" fmla="*/ 1505425 h 1531003"/>
                  <a:gd name="connsiteX11" fmla="*/ 146613 w 1387129"/>
                  <a:gd name="connsiteY11" fmla="*/ 1166522 h 1531003"/>
                  <a:gd name="connsiteX12" fmla="*/ 209645 w 1387129"/>
                  <a:gd name="connsiteY12" fmla="*/ 1196667 h 1531003"/>
                  <a:gd name="connsiteX13" fmla="*/ 261713 w 1387129"/>
                  <a:gd name="connsiteY13" fmla="*/ 747232 h 1531003"/>
                  <a:gd name="connsiteX14" fmla="*/ 0 w 1387129"/>
                  <a:gd name="connsiteY14" fmla="*/ 278613 h 1531003"/>
                  <a:gd name="connsiteX15" fmla="*/ 291858 w 1387129"/>
                  <a:gd name="connsiteY15" fmla="*/ 154379 h 1531003"/>
                  <a:gd name="connsiteX16" fmla="*/ 442584 w 1387129"/>
                  <a:gd name="connsiteY16" fmla="*/ 405588 h 1531003"/>
                  <a:gd name="connsiteX17" fmla="*/ 548091 w 1387129"/>
                  <a:gd name="connsiteY17" fmla="*/ 0 h 1531003"/>
                  <a:gd name="connsiteX0" fmla="*/ 838124 w 1387129"/>
                  <a:gd name="connsiteY0" fmla="*/ 40651 h 1531003"/>
                  <a:gd name="connsiteX1" fmla="*/ 854566 w 1387129"/>
                  <a:gd name="connsiteY1" fmla="*/ 516120 h 1531003"/>
                  <a:gd name="connsiteX2" fmla="*/ 1156017 w 1387129"/>
                  <a:gd name="connsiteY2" fmla="*/ 335250 h 1531003"/>
                  <a:gd name="connsiteX3" fmla="*/ 1387129 w 1387129"/>
                  <a:gd name="connsiteY3" fmla="*/ 506072 h 1531003"/>
                  <a:gd name="connsiteX4" fmla="*/ 945001 w 1387129"/>
                  <a:gd name="connsiteY4" fmla="*/ 737184 h 1531003"/>
                  <a:gd name="connsiteX5" fmla="*/ 1025388 w 1387129"/>
                  <a:gd name="connsiteY5" fmla="*/ 887909 h 1531003"/>
                  <a:gd name="connsiteX6" fmla="*/ 804324 w 1387129"/>
                  <a:gd name="connsiteY6" fmla="*/ 887909 h 1531003"/>
                  <a:gd name="connsiteX7" fmla="*/ 784228 w 1387129"/>
                  <a:gd name="connsiteY7" fmla="*/ 1209456 h 1531003"/>
                  <a:gd name="connsiteX8" fmla="*/ 874663 w 1387129"/>
                  <a:gd name="connsiteY8" fmla="*/ 1239601 h 1531003"/>
                  <a:gd name="connsiteX9" fmla="*/ 754082 w 1387129"/>
                  <a:gd name="connsiteY9" fmla="*/ 1531003 h 1531003"/>
                  <a:gd name="connsiteX10" fmla="*/ 208731 w 1387129"/>
                  <a:gd name="connsiteY10" fmla="*/ 1505425 h 1531003"/>
                  <a:gd name="connsiteX11" fmla="*/ 146613 w 1387129"/>
                  <a:gd name="connsiteY11" fmla="*/ 1166522 h 1531003"/>
                  <a:gd name="connsiteX12" fmla="*/ 209645 w 1387129"/>
                  <a:gd name="connsiteY12" fmla="*/ 1196667 h 1531003"/>
                  <a:gd name="connsiteX13" fmla="*/ 261713 w 1387129"/>
                  <a:gd name="connsiteY13" fmla="*/ 747232 h 1531003"/>
                  <a:gd name="connsiteX14" fmla="*/ 0 w 1387129"/>
                  <a:gd name="connsiteY14" fmla="*/ 278613 h 1531003"/>
                  <a:gd name="connsiteX15" fmla="*/ 291858 w 1387129"/>
                  <a:gd name="connsiteY15" fmla="*/ 154379 h 1531003"/>
                  <a:gd name="connsiteX16" fmla="*/ 442584 w 1387129"/>
                  <a:gd name="connsiteY16" fmla="*/ 405588 h 1531003"/>
                  <a:gd name="connsiteX17" fmla="*/ 548091 w 1387129"/>
                  <a:gd name="connsiteY17" fmla="*/ 0 h 1531003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945001 w 1387129"/>
                  <a:gd name="connsiteY4" fmla="*/ 737184 h 1518214"/>
                  <a:gd name="connsiteX5" fmla="*/ 1025388 w 1387129"/>
                  <a:gd name="connsiteY5" fmla="*/ 887909 h 1518214"/>
                  <a:gd name="connsiteX6" fmla="*/ 804324 w 1387129"/>
                  <a:gd name="connsiteY6" fmla="*/ 887909 h 1518214"/>
                  <a:gd name="connsiteX7" fmla="*/ 784228 w 1387129"/>
                  <a:gd name="connsiteY7" fmla="*/ 1209456 h 1518214"/>
                  <a:gd name="connsiteX8" fmla="*/ 874663 w 1387129"/>
                  <a:gd name="connsiteY8" fmla="*/ 1239601 h 1518214"/>
                  <a:gd name="connsiteX9" fmla="*/ 754082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945001 w 1387129"/>
                  <a:gd name="connsiteY4" fmla="*/ 737184 h 1518214"/>
                  <a:gd name="connsiteX5" fmla="*/ 1025388 w 1387129"/>
                  <a:gd name="connsiteY5" fmla="*/ 887909 h 1518214"/>
                  <a:gd name="connsiteX6" fmla="*/ 804324 w 1387129"/>
                  <a:gd name="connsiteY6" fmla="*/ 887909 h 1518214"/>
                  <a:gd name="connsiteX7" fmla="*/ 784228 w 1387129"/>
                  <a:gd name="connsiteY7" fmla="*/ 1209456 h 1518214"/>
                  <a:gd name="connsiteX8" fmla="*/ 874663 w 1387129"/>
                  <a:gd name="connsiteY8" fmla="*/ 1239601 h 1518214"/>
                  <a:gd name="connsiteX9" fmla="*/ 754082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945001 w 1387129"/>
                  <a:gd name="connsiteY4" fmla="*/ 737184 h 1518214"/>
                  <a:gd name="connsiteX5" fmla="*/ 1025388 w 1387129"/>
                  <a:gd name="connsiteY5" fmla="*/ 887909 h 1518214"/>
                  <a:gd name="connsiteX6" fmla="*/ 804324 w 1387129"/>
                  <a:gd name="connsiteY6" fmla="*/ 887909 h 1518214"/>
                  <a:gd name="connsiteX7" fmla="*/ 784228 w 1387129"/>
                  <a:gd name="connsiteY7" fmla="*/ 1209456 h 1518214"/>
                  <a:gd name="connsiteX8" fmla="*/ 874663 w 1387129"/>
                  <a:gd name="connsiteY8" fmla="*/ 1239601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945001 w 1387129"/>
                  <a:gd name="connsiteY4" fmla="*/ 737184 h 1518214"/>
                  <a:gd name="connsiteX5" fmla="*/ 1025388 w 1387129"/>
                  <a:gd name="connsiteY5" fmla="*/ 887909 h 1518214"/>
                  <a:gd name="connsiteX6" fmla="*/ 804324 w 1387129"/>
                  <a:gd name="connsiteY6" fmla="*/ 887909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945001 w 1387129"/>
                  <a:gd name="connsiteY4" fmla="*/ 737184 h 1518214"/>
                  <a:gd name="connsiteX5" fmla="*/ 1025388 w 1387129"/>
                  <a:gd name="connsiteY5" fmla="*/ 887909 h 1518214"/>
                  <a:gd name="connsiteX6" fmla="*/ 804324 w 1387129"/>
                  <a:gd name="connsiteY6" fmla="*/ 887909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945001 w 1387129"/>
                  <a:gd name="connsiteY4" fmla="*/ 737184 h 1518214"/>
                  <a:gd name="connsiteX5" fmla="*/ 1025388 w 1387129"/>
                  <a:gd name="connsiteY5" fmla="*/ 887909 h 1518214"/>
                  <a:gd name="connsiteX6" fmla="*/ 804324 w 1387129"/>
                  <a:gd name="connsiteY6" fmla="*/ 887909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945001 w 1387129"/>
                  <a:gd name="connsiteY4" fmla="*/ 737184 h 1518214"/>
                  <a:gd name="connsiteX5" fmla="*/ 1025388 w 1387129"/>
                  <a:gd name="connsiteY5" fmla="*/ 887909 h 1518214"/>
                  <a:gd name="connsiteX6" fmla="*/ 804324 w 1387129"/>
                  <a:gd name="connsiteY6" fmla="*/ 887909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945001 w 1387129"/>
                  <a:gd name="connsiteY4" fmla="*/ 737184 h 1518214"/>
                  <a:gd name="connsiteX5" fmla="*/ 1025388 w 1387129"/>
                  <a:gd name="connsiteY5" fmla="*/ 887909 h 1518214"/>
                  <a:gd name="connsiteX6" fmla="*/ 804324 w 1387129"/>
                  <a:gd name="connsiteY6" fmla="*/ 887909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945001 w 1387129"/>
                  <a:gd name="connsiteY4" fmla="*/ 737184 h 1518214"/>
                  <a:gd name="connsiteX5" fmla="*/ 983824 w 1387129"/>
                  <a:gd name="connsiteY5" fmla="*/ 881515 h 1518214"/>
                  <a:gd name="connsiteX6" fmla="*/ 804324 w 1387129"/>
                  <a:gd name="connsiteY6" fmla="*/ 887909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65071 w 1387129"/>
                  <a:gd name="connsiteY4" fmla="*/ 743579 h 1518214"/>
                  <a:gd name="connsiteX5" fmla="*/ 983824 w 1387129"/>
                  <a:gd name="connsiteY5" fmla="*/ 881515 h 1518214"/>
                  <a:gd name="connsiteX6" fmla="*/ 804324 w 1387129"/>
                  <a:gd name="connsiteY6" fmla="*/ 887909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65071 w 1387129"/>
                  <a:gd name="connsiteY4" fmla="*/ 743579 h 1518214"/>
                  <a:gd name="connsiteX5" fmla="*/ 983824 w 1387129"/>
                  <a:gd name="connsiteY5" fmla="*/ 881515 h 1518214"/>
                  <a:gd name="connsiteX6" fmla="*/ 804324 w 1387129"/>
                  <a:gd name="connsiteY6" fmla="*/ 887909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65071 w 1387129"/>
                  <a:gd name="connsiteY4" fmla="*/ 743579 h 1518214"/>
                  <a:gd name="connsiteX5" fmla="*/ 907091 w 1387129"/>
                  <a:gd name="connsiteY5" fmla="*/ 891107 h 1518214"/>
                  <a:gd name="connsiteX6" fmla="*/ 804324 w 1387129"/>
                  <a:gd name="connsiteY6" fmla="*/ 887909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65071 w 1387129"/>
                  <a:gd name="connsiteY4" fmla="*/ 743579 h 1518214"/>
                  <a:gd name="connsiteX5" fmla="*/ 907091 w 1387129"/>
                  <a:gd name="connsiteY5" fmla="*/ 891107 h 1518214"/>
                  <a:gd name="connsiteX6" fmla="*/ 804324 w 1387129"/>
                  <a:gd name="connsiteY6" fmla="*/ 887909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65071 w 1387129"/>
                  <a:gd name="connsiteY4" fmla="*/ 743579 h 1518214"/>
                  <a:gd name="connsiteX5" fmla="*/ 907091 w 1387129"/>
                  <a:gd name="connsiteY5" fmla="*/ 891107 h 1518214"/>
                  <a:gd name="connsiteX6" fmla="*/ 804324 w 1387129"/>
                  <a:gd name="connsiteY6" fmla="*/ 887909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65071 w 1387129"/>
                  <a:gd name="connsiteY4" fmla="*/ 743579 h 1518214"/>
                  <a:gd name="connsiteX5" fmla="*/ 907091 w 1387129"/>
                  <a:gd name="connsiteY5" fmla="*/ 891107 h 1518214"/>
                  <a:gd name="connsiteX6" fmla="*/ 804324 w 1387129"/>
                  <a:gd name="connsiteY6" fmla="*/ 887909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65071 w 1387129"/>
                  <a:gd name="connsiteY4" fmla="*/ 743579 h 1518214"/>
                  <a:gd name="connsiteX5" fmla="*/ 923077 w 1387129"/>
                  <a:gd name="connsiteY5" fmla="*/ 833557 h 1518214"/>
                  <a:gd name="connsiteX6" fmla="*/ 804324 w 1387129"/>
                  <a:gd name="connsiteY6" fmla="*/ 887909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65071 w 1387129"/>
                  <a:gd name="connsiteY4" fmla="*/ 743579 h 1518214"/>
                  <a:gd name="connsiteX5" fmla="*/ 923077 w 1387129"/>
                  <a:gd name="connsiteY5" fmla="*/ 833557 h 1518214"/>
                  <a:gd name="connsiteX6" fmla="*/ 813915 w 1387129"/>
                  <a:gd name="connsiteY6" fmla="*/ 833556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65071 w 1387129"/>
                  <a:gd name="connsiteY4" fmla="*/ 743579 h 1518214"/>
                  <a:gd name="connsiteX5" fmla="*/ 923077 w 1387129"/>
                  <a:gd name="connsiteY5" fmla="*/ 833557 h 1518214"/>
                  <a:gd name="connsiteX6" fmla="*/ 813915 w 1387129"/>
                  <a:gd name="connsiteY6" fmla="*/ 833556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65071 w 1387129"/>
                  <a:gd name="connsiteY4" fmla="*/ 743579 h 1518214"/>
                  <a:gd name="connsiteX5" fmla="*/ 923077 w 1387129"/>
                  <a:gd name="connsiteY5" fmla="*/ 833557 h 1518214"/>
                  <a:gd name="connsiteX6" fmla="*/ 813915 w 1387129"/>
                  <a:gd name="connsiteY6" fmla="*/ 833556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65071 w 1387129"/>
                  <a:gd name="connsiteY4" fmla="*/ 743579 h 1518214"/>
                  <a:gd name="connsiteX5" fmla="*/ 923077 w 1387129"/>
                  <a:gd name="connsiteY5" fmla="*/ 833557 h 1518214"/>
                  <a:gd name="connsiteX6" fmla="*/ 813915 w 1387129"/>
                  <a:gd name="connsiteY6" fmla="*/ 833556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65071 w 1387129"/>
                  <a:gd name="connsiteY4" fmla="*/ 743579 h 1518214"/>
                  <a:gd name="connsiteX5" fmla="*/ 919880 w 1387129"/>
                  <a:gd name="connsiteY5" fmla="*/ 811176 h 1518214"/>
                  <a:gd name="connsiteX6" fmla="*/ 813915 w 1387129"/>
                  <a:gd name="connsiteY6" fmla="*/ 833556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65071 w 1387129"/>
                  <a:gd name="connsiteY4" fmla="*/ 743579 h 1518214"/>
                  <a:gd name="connsiteX5" fmla="*/ 919880 w 1387129"/>
                  <a:gd name="connsiteY5" fmla="*/ 811176 h 1518214"/>
                  <a:gd name="connsiteX6" fmla="*/ 813915 w 1387129"/>
                  <a:gd name="connsiteY6" fmla="*/ 833556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261713 w 1387129"/>
                  <a:gd name="connsiteY13" fmla="*/ 747232 h 1518214"/>
                  <a:gd name="connsiteX14" fmla="*/ 0 w 1387129"/>
                  <a:gd name="connsiteY14" fmla="*/ 278613 h 1518214"/>
                  <a:gd name="connsiteX15" fmla="*/ 291858 w 1387129"/>
                  <a:gd name="connsiteY15" fmla="*/ 154379 h 1518214"/>
                  <a:gd name="connsiteX16" fmla="*/ 442584 w 1387129"/>
                  <a:gd name="connsiteY16" fmla="*/ 405588 h 1518214"/>
                  <a:gd name="connsiteX17" fmla="*/ 548091 w 1387129"/>
                  <a:gd name="connsiteY17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65071 w 1387129"/>
                  <a:gd name="connsiteY4" fmla="*/ 743579 h 1518214"/>
                  <a:gd name="connsiteX5" fmla="*/ 919880 w 1387129"/>
                  <a:gd name="connsiteY5" fmla="*/ 811176 h 1518214"/>
                  <a:gd name="connsiteX6" fmla="*/ 813915 w 1387129"/>
                  <a:gd name="connsiteY6" fmla="*/ 833556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181314 w 1387129"/>
                  <a:gd name="connsiteY13" fmla="*/ 735052 h 1518214"/>
                  <a:gd name="connsiteX14" fmla="*/ 261713 w 1387129"/>
                  <a:gd name="connsiteY14" fmla="*/ 747232 h 1518214"/>
                  <a:gd name="connsiteX15" fmla="*/ 0 w 1387129"/>
                  <a:gd name="connsiteY15" fmla="*/ 278613 h 1518214"/>
                  <a:gd name="connsiteX16" fmla="*/ 291858 w 1387129"/>
                  <a:gd name="connsiteY16" fmla="*/ 154379 h 1518214"/>
                  <a:gd name="connsiteX17" fmla="*/ 442584 w 1387129"/>
                  <a:gd name="connsiteY17" fmla="*/ 405588 h 1518214"/>
                  <a:gd name="connsiteX18" fmla="*/ 548091 w 1387129"/>
                  <a:gd name="connsiteY18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65071 w 1387129"/>
                  <a:gd name="connsiteY4" fmla="*/ 743579 h 1518214"/>
                  <a:gd name="connsiteX5" fmla="*/ 919880 w 1387129"/>
                  <a:gd name="connsiteY5" fmla="*/ 811176 h 1518214"/>
                  <a:gd name="connsiteX6" fmla="*/ 813915 w 1387129"/>
                  <a:gd name="connsiteY6" fmla="*/ 833556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181314 w 1387129"/>
                  <a:gd name="connsiteY13" fmla="*/ 735052 h 1518214"/>
                  <a:gd name="connsiteX14" fmla="*/ 261713 w 1387129"/>
                  <a:gd name="connsiteY14" fmla="*/ 747232 h 1518214"/>
                  <a:gd name="connsiteX15" fmla="*/ 0 w 1387129"/>
                  <a:gd name="connsiteY15" fmla="*/ 278613 h 1518214"/>
                  <a:gd name="connsiteX16" fmla="*/ 291858 w 1387129"/>
                  <a:gd name="connsiteY16" fmla="*/ 154379 h 1518214"/>
                  <a:gd name="connsiteX17" fmla="*/ 442584 w 1387129"/>
                  <a:gd name="connsiteY17" fmla="*/ 405588 h 1518214"/>
                  <a:gd name="connsiteX18" fmla="*/ 548091 w 1387129"/>
                  <a:gd name="connsiteY18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65071 w 1387129"/>
                  <a:gd name="connsiteY4" fmla="*/ 743579 h 1518214"/>
                  <a:gd name="connsiteX5" fmla="*/ 919880 w 1387129"/>
                  <a:gd name="connsiteY5" fmla="*/ 811176 h 1518214"/>
                  <a:gd name="connsiteX6" fmla="*/ 813915 w 1387129"/>
                  <a:gd name="connsiteY6" fmla="*/ 833556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181314 w 1387129"/>
                  <a:gd name="connsiteY13" fmla="*/ 735052 h 1518214"/>
                  <a:gd name="connsiteX14" fmla="*/ 261713 w 1387129"/>
                  <a:gd name="connsiteY14" fmla="*/ 747232 h 1518214"/>
                  <a:gd name="connsiteX15" fmla="*/ 0 w 1387129"/>
                  <a:gd name="connsiteY15" fmla="*/ 278613 h 1518214"/>
                  <a:gd name="connsiteX16" fmla="*/ 291858 w 1387129"/>
                  <a:gd name="connsiteY16" fmla="*/ 154379 h 1518214"/>
                  <a:gd name="connsiteX17" fmla="*/ 442584 w 1387129"/>
                  <a:gd name="connsiteY17" fmla="*/ 405588 h 1518214"/>
                  <a:gd name="connsiteX18" fmla="*/ 548091 w 1387129"/>
                  <a:gd name="connsiteY18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65071 w 1387129"/>
                  <a:gd name="connsiteY4" fmla="*/ 743579 h 1518214"/>
                  <a:gd name="connsiteX5" fmla="*/ 919880 w 1387129"/>
                  <a:gd name="connsiteY5" fmla="*/ 811176 h 1518214"/>
                  <a:gd name="connsiteX6" fmla="*/ 813915 w 1387129"/>
                  <a:gd name="connsiteY6" fmla="*/ 833556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181314 w 1387129"/>
                  <a:gd name="connsiteY13" fmla="*/ 735052 h 1518214"/>
                  <a:gd name="connsiteX14" fmla="*/ 261713 w 1387129"/>
                  <a:gd name="connsiteY14" fmla="*/ 747232 h 1518214"/>
                  <a:gd name="connsiteX15" fmla="*/ 0 w 1387129"/>
                  <a:gd name="connsiteY15" fmla="*/ 278613 h 1518214"/>
                  <a:gd name="connsiteX16" fmla="*/ 291858 w 1387129"/>
                  <a:gd name="connsiteY16" fmla="*/ 154379 h 1518214"/>
                  <a:gd name="connsiteX17" fmla="*/ 442584 w 1387129"/>
                  <a:gd name="connsiteY17" fmla="*/ 405588 h 1518214"/>
                  <a:gd name="connsiteX18" fmla="*/ 548091 w 1387129"/>
                  <a:gd name="connsiteY18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65071 w 1387129"/>
                  <a:gd name="connsiteY4" fmla="*/ 743579 h 1518214"/>
                  <a:gd name="connsiteX5" fmla="*/ 919880 w 1387129"/>
                  <a:gd name="connsiteY5" fmla="*/ 811176 h 1518214"/>
                  <a:gd name="connsiteX6" fmla="*/ 813915 w 1387129"/>
                  <a:gd name="connsiteY6" fmla="*/ 833556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178117 w 1387129"/>
                  <a:gd name="connsiteY13" fmla="*/ 715869 h 1518214"/>
                  <a:gd name="connsiteX14" fmla="*/ 261713 w 1387129"/>
                  <a:gd name="connsiteY14" fmla="*/ 747232 h 1518214"/>
                  <a:gd name="connsiteX15" fmla="*/ 0 w 1387129"/>
                  <a:gd name="connsiteY15" fmla="*/ 278613 h 1518214"/>
                  <a:gd name="connsiteX16" fmla="*/ 291858 w 1387129"/>
                  <a:gd name="connsiteY16" fmla="*/ 154379 h 1518214"/>
                  <a:gd name="connsiteX17" fmla="*/ 442584 w 1387129"/>
                  <a:gd name="connsiteY17" fmla="*/ 405588 h 1518214"/>
                  <a:gd name="connsiteX18" fmla="*/ 548091 w 1387129"/>
                  <a:gd name="connsiteY18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26705 w 1387129"/>
                  <a:gd name="connsiteY4" fmla="*/ 746776 h 1518214"/>
                  <a:gd name="connsiteX5" fmla="*/ 919880 w 1387129"/>
                  <a:gd name="connsiteY5" fmla="*/ 811176 h 1518214"/>
                  <a:gd name="connsiteX6" fmla="*/ 813915 w 1387129"/>
                  <a:gd name="connsiteY6" fmla="*/ 833556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178117 w 1387129"/>
                  <a:gd name="connsiteY13" fmla="*/ 715869 h 1518214"/>
                  <a:gd name="connsiteX14" fmla="*/ 261713 w 1387129"/>
                  <a:gd name="connsiteY14" fmla="*/ 747232 h 1518214"/>
                  <a:gd name="connsiteX15" fmla="*/ 0 w 1387129"/>
                  <a:gd name="connsiteY15" fmla="*/ 278613 h 1518214"/>
                  <a:gd name="connsiteX16" fmla="*/ 291858 w 1387129"/>
                  <a:gd name="connsiteY16" fmla="*/ 154379 h 1518214"/>
                  <a:gd name="connsiteX17" fmla="*/ 442584 w 1387129"/>
                  <a:gd name="connsiteY17" fmla="*/ 405588 h 1518214"/>
                  <a:gd name="connsiteX18" fmla="*/ 548091 w 1387129"/>
                  <a:gd name="connsiteY18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23508 w 1387129"/>
                  <a:gd name="connsiteY4" fmla="*/ 765960 h 1518214"/>
                  <a:gd name="connsiteX5" fmla="*/ 919880 w 1387129"/>
                  <a:gd name="connsiteY5" fmla="*/ 811176 h 1518214"/>
                  <a:gd name="connsiteX6" fmla="*/ 813915 w 1387129"/>
                  <a:gd name="connsiteY6" fmla="*/ 833556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178117 w 1387129"/>
                  <a:gd name="connsiteY13" fmla="*/ 715869 h 1518214"/>
                  <a:gd name="connsiteX14" fmla="*/ 261713 w 1387129"/>
                  <a:gd name="connsiteY14" fmla="*/ 747232 h 1518214"/>
                  <a:gd name="connsiteX15" fmla="*/ 0 w 1387129"/>
                  <a:gd name="connsiteY15" fmla="*/ 278613 h 1518214"/>
                  <a:gd name="connsiteX16" fmla="*/ 291858 w 1387129"/>
                  <a:gd name="connsiteY16" fmla="*/ 154379 h 1518214"/>
                  <a:gd name="connsiteX17" fmla="*/ 442584 w 1387129"/>
                  <a:gd name="connsiteY17" fmla="*/ 405588 h 1518214"/>
                  <a:gd name="connsiteX18" fmla="*/ 548091 w 1387129"/>
                  <a:gd name="connsiteY18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23508 w 1387129"/>
                  <a:gd name="connsiteY4" fmla="*/ 765960 h 1518214"/>
                  <a:gd name="connsiteX5" fmla="*/ 923077 w 1387129"/>
                  <a:gd name="connsiteY5" fmla="*/ 788796 h 1518214"/>
                  <a:gd name="connsiteX6" fmla="*/ 813915 w 1387129"/>
                  <a:gd name="connsiteY6" fmla="*/ 833556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178117 w 1387129"/>
                  <a:gd name="connsiteY13" fmla="*/ 715869 h 1518214"/>
                  <a:gd name="connsiteX14" fmla="*/ 261713 w 1387129"/>
                  <a:gd name="connsiteY14" fmla="*/ 747232 h 1518214"/>
                  <a:gd name="connsiteX15" fmla="*/ 0 w 1387129"/>
                  <a:gd name="connsiteY15" fmla="*/ 278613 h 1518214"/>
                  <a:gd name="connsiteX16" fmla="*/ 291858 w 1387129"/>
                  <a:gd name="connsiteY16" fmla="*/ 154379 h 1518214"/>
                  <a:gd name="connsiteX17" fmla="*/ 442584 w 1387129"/>
                  <a:gd name="connsiteY17" fmla="*/ 405588 h 1518214"/>
                  <a:gd name="connsiteX18" fmla="*/ 548091 w 1387129"/>
                  <a:gd name="connsiteY18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23508 w 1387129"/>
                  <a:gd name="connsiteY4" fmla="*/ 765960 h 1518214"/>
                  <a:gd name="connsiteX5" fmla="*/ 923077 w 1387129"/>
                  <a:gd name="connsiteY5" fmla="*/ 788796 h 1518214"/>
                  <a:gd name="connsiteX6" fmla="*/ 813915 w 1387129"/>
                  <a:gd name="connsiteY6" fmla="*/ 833556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178117 w 1387129"/>
                  <a:gd name="connsiteY13" fmla="*/ 715869 h 1518214"/>
                  <a:gd name="connsiteX14" fmla="*/ 261713 w 1387129"/>
                  <a:gd name="connsiteY14" fmla="*/ 747232 h 1518214"/>
                  <a:gd name="connsiteX15" fmla="*/ 0 w 1387129"/>
                  <a:gd name="connsiteY15" fmla="*/ 278613 h 1518214"/>
                  <a:gd name="connsiteX16" fmla="*/ 291858 w 1387129"/>
                  <a:gd name="connsiteY16" fmla="*/ 154379 h 1518214"/>
                  <a:gd name="connsiteX17" fmla="*/ 442584 w 1387129"/>
                  <a:gd name="connsiteY17" fmla="*/ 405588 h 1518214"/>
                  <a:gd name="connsiteX18" fmla="*/ 548091 w 1387129"/>
                  <a:gd name="connsiteY18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23508 w 1387129"/>
                  <a:gd name="connsiteY4" fmla="*/ 765960 h 1518214"/>
                  <a:gd name="connsiteX5" fmla="*/ 923077 w 1387129"/>
                  <a:gd name="connsiteY5" fmla="*/ 788796 h 1518214"/>
                  <a:gd name="connsiteX6" fmla="*/ 813915 w 1387129"/>
                  <a:gd name="connsiteY6" fmla="*/ 833556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178117 w 1387129"/>
                  <a:gd name="connsiteY13" fmla="*/ 715869 h 1518214"/>
                  <a:gd name="connsiteX14" fmla="*/ 261713 w 1387129"/>
                  <a:gd name="connsiteY14" fmla="*/ 747232 h 1518214"/>
                  <a:gd name="connsiteX15" fmla="*/ 0 w 1387129"/>
                  <a:gd name="connsiteY15" fmla="*/ 278613 h 1518214"/>
                  <a:gd name="connsiteX16" fmla="*/ 291858 w 1387129"/>
                  <a:gd name="connsiteY16" fmla="*/ 154379 h 1518214"/>
                  <a:gd name="connsiteX17" fmla="*/ 442584 w 1387129"/>
                  <a:gd name="connsiteY17" fmla="*/ 405588 h 1518214"/>
                  <a:gd name="connsiteX18" fmla="*/ 548091 w 1387129"/>
                  <a:gd name="connsiteY18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23508 w 1387129"/>
                  <a:gd name="connsiteY4" fmla="*/ 765960 h 1518214"/>
                  <a:gd name="connsiteX5" fmla="*/ 910288 w 1387129"/>
                  <a:gd name="connsiteY5" fmla="*/ 785598 h 1518214"/>
                  <a:gd name="connsiteX6" fmla="*/ 813915 w 1387129"/>
                  <a:gd name="connsiteY6" fmla="*/ 833556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178117 w 1387129"/>
                  <a:gd name="connsiteY13" fmla="*/ 715869 h 1518214"/>
                  <a:gd name="connsiteX14" fmla="*/ 261713 w 1387129"/>
                  <a:gd name="connsiteY14" fmla="*/ 747232 h 1518214"/>
                  <a:gd name="connsiteX15" fmla="*/ 0 w 1387129"/>
                  <a:gd name="connsiteY15" fmla="*/ 278613 h 1518214"/>
                  <a:gd name="connsiteX16" fmla="*/ 291858 w 1387129"/>
                  <a:gd name="connsiteY16" fmla="*/ 154379 h 1518214"/>
                  <a:gd name="connsiteX17" fmla="*/ 442584 w 1387129"/>
                  <a:gd name="connsiteY17" fmla="*/ 405588 h 1518214"/>
                  <a:gd name="connsiteX18" fmla="*/ 548091 w 1387129"/>
                  <a:gd name="connsiteY18" fmla="*/ 0 h 1518214"/>
                  <a:gd name="connsiteX0" fmla="*/ 838124 w 1387129"/>
                  <a:gd name="connsiteY0" fmla="*/ 40651 h 1518214"/>
                  <a:gd name="connsiteX1" fmla="*/ 854566 w 1387129"/>
                  <a:gd name="connsiteY1" fmla="*/ 516120 h 1518214"/>
                  <a:gd name="connsiteX2" fmla="*/ 1156017 w 1387129"/>
                  <a:gd name="connsiteY2" fmla="*/ 335250 h 1518214"/>
                  <a:gd name="connsiteX3" fmla="*/ 1387129 w 1387129"/>
                  <a:gd name="connsiteY3" fmla="*/ 506072 h 1518214"/>
                  <a:gd name="connsiteX4" fmla="*/ 823508 w 1387129"/>
                  <a:gd name="connsiteY4" fmla="*/ 765960 h 1518214"/>
                  <a:gd name="connsiteX5" fmla="*/ 910288 w 1387129"/>
                  <a:gd name="connsiteY5" fmla="*/ 785598 h 1518214"/>
                  <a:gd name="connsiteX6" fmla="*/ 813915 w 1387129"/>
                  <a:gd name="connsiteY6" fmla="*/ 833556 h 1518214"/>
                  <a:gd name="connsiteX7" fmla="*/ 784228 w 1387129"/>
                  <a:gd name="connsiteY7" fmla="*/ 1209456 h 1518214"/>
                  <a:gd name="connsiteX8" fmla="*/ 849085 w 1387129"/>
                  <a:gd name="connsiteY8" fmla="*/ 1214024 h 1518214"/>
                  <a:gd name="connsiteX9" fmla="*/ 741293 w 1387129"/>
                  <a:gd name="connsiteY9" fmla="*/ 1518214 h 1518214"/>
                  <a:gd name="connsiteX10" fmla="*/ 208731 w 1387129"/>
                  <a:gd name="connsiteY10" fmla="*/ 1505425 h 1518214"/>
                  <a:gd name="connsiteX11" fmla="*/ 146613 w 1387129"/>
                  <a:gd name="connsiteY11" fmla="*/ 1166522 h 1518214"/>
                  <a:gd name="connsiteX12" fmla="*/ 209645 w 1387129"/>
                  <a:gd name="connsiteY12" fmla="*/ 1196667 h 1518214"/>
                  <a:gd name="connsiteX13" fmla="*/ 178117 w 1387129"/>
                  <a:gd name="connsiteY13" fmla="*/ 715869 h 1518214"/>
                  <a:gd name="connsiteX14" fmla="*/ 261713 w 1387129"/>
                  <a:gd name="connsiteY14" fmla="*/ 747232 h 1518214"/>
                  <a:gd name="connsiteX15" fmla="*/ 0 w 1387129"/>
                  <a:gd name="connsiteY15" fmla="*/ 278613 h 1518214"/>
                  <a:gd name="connsiteX16" fmla="*/ 291858 w 1387129"/>
                  <a:gd name="connsiteY16" fmla="*/ 154379 h 1518214"/>
                  <a:gd name="connsiteX17" fmla="*/ 442584 w 1387129"/>
                  <a:gd name="connsiteY17" fmla="*/ 405588 h 1518214"/>
                  <a:gd name="connsiteX18" fmla="*/ 548091 w 1387129"/>
                  <a:gd name="connsiteY18" fmla="*/ 0 h 1518214"/>
                  <a:gd name="connsiteX0" fmla="*/ 838124 w 1374340"/>
                  <a:gd name="connsiteY0" fmla="*/ 40651 h 1518214"/>
                  <a:gd name="connsiteX1" fmla="*/ 854566 w 1374340"/>
                  <a:gd name="connsiteY1" fmla="*/ 516120 h 1518214"/>
                  <a:gd name="connsiteX2" fmla="*/ 1156017 w 1374340"/>
                  <a:gd name="connsiteY2" fmla="*/ 335250 h 1518214"/>
                  <a:gd name="connsiteX3" fmla="*/ 1374340 w 1374340"/>
                  <a:gd name="connsiteY3" fmla="*/ 509269 h 1518214"/>
                  <a:gd name="connsiteX4" fmla="*/ 823508 w 1374340"/>
                  <a:gd name="connsiteY4" fmla="*/ 765960 h 1518214"/>
                  <a:gd name="connsiteX5" fmla="*/ 910288 w 1374340"/>
                  <a:gd name="connsiteY5" fmla="*/ 785598 h 1518214"/>
                  <a:gd name="connsiteX6" fmla="*/ 813915 w 1374340"/>
                  <a:gd name="connsiteY6" fmla="*/ 833556 h 1518214"/>
                  <a:gd name="connsiteX7" fmla="*/ 784228 w 1374340"/>
                  <a:gd name="connsiteY7" fmla="*/ 1209456 h 1518214"/>
                  <a:gd name="connsiteX8" fmla="*/ 849085 w 1374340"/>
                  <a:gd name="connsiteY8" fmla="*/ 1214024 h 1518214"/>
                  <a:gd name="connsiteX9" fmla="*/ 741293 w 1374340"/>
                  <a:gd name="connsiteY9" fmla="*/ 1518214 h 1518214"/>
                  <a:gd name="connsiteX10" fmla="*/ 208731 w 1374340"/>
                  <a:gd name="connsiteY10" fmla="*/ 1505425 h 1518214"/>
                  <a:gd name="connsiteX11" fmla="*/ 146613 w 1374340"/>
                  <a:gd name="connsiteY11" fmla="*/ 1166522 h 1518214"/>
                  <a:gd name="connsiteX12" fmla="*/ 209645 w 1374340"/>
                  <a:gd name="connsiteY12" fmla="*/ 1196667 h 1518214"/>
                  <a:gd name="connsiteX13" fmla="*/ 178117 w 1374340"/>
                  <a:gd name="connsiteY13" fmla="*/ 715869 h 1518214"/>
                  <a:gd name="connsiteX14" fmla="*/ 261713 w 1374340"/>
                  <a:gd name="connsiteY14" fmla="*/ 747232 h 1518214"/>
                  <a:gd name="connsiteX15" fmla="*/ 0 w 1374340"/>
                  <a:gd name="connsiteY15" fmla="*/ 278613 h 1518214"/>
                  <a:gd name="connsiteX16" fmla="*/ 291858 w 1374340"/>
                  <a:gd name="connsiteY16" fmla="*/ 154379 h 1518214"/>
                  <a:gd name="connsiteX17" fmla="*/ 442584 w 1374340"/>
                  <a:gd name="connsiteY17" fmla="*/ 405588 h 1518214"/>
                  <a:gd name="connsiteX18" fmla="*/ 548091 w 1374340"/>
                  <a:gd name="connsiteY18" fmla="*/ 0 h 1518214"/>
                  <a:gd name="connsiteX0" fmla="*/ 838124 w 1374340"/>
                  <a:gd name="connsiteY0" fmla="*/ 40651 h 1518214"/>
                  <a:gd name="connsiteX1" fmla="*/ 854566 w 1374340"/>
                  <a:gd name="connsiteY1" fmla="*/ 516120 h 1518214"/>
                  <a:gd name="connsiteX2" fmla="*/ 1156017 w 1374340"/>
                  <a:gd name="connsiteY2" fmla="*/ 335250 h 1518214"/>
                  <a:gd name="connsiteX3" fmla="*/ 1374340 w 1374340"/>
                  <a:gd name="connsiteY3" fmla="*/ 509269 h 1518214"/>
                  <a:gd name="connsiteX4" fmla="*/ 823508 w 1374340"/>
                  <a:gd name="connsiteY4" fmla="*/ 765960 h 1518214"/>
                  <a:gd name="connsiteX5" fmla="*/ 910288 w 1374340"/>
                  <a:gd name="connsiteY5" fmla="*/ 785598 h 1518214"/>
                  <a:gd name="connsiteX6" fmla="*/ 813915 w 1374340"/>
                  <a:gd name="connsiteY6" fmla="*/ 833556 h 1518214"/>
                  <a:gd name="connsiteX7" fmla="*/ 784228 w 1374340"/>
                  <a:gd name="connsiteY7" fmla="*/ 1209456 h 1518214"/>
                  <a:gd name="connsiteX8" fmla="*/ 849085 w 1374340"/>
                  <a:gd name="connsiteY8" fmla="*/ 1214024 h 1518214"/>
                  <a:gd name="connsiteX9" fmla="*/ 741293 w 1374340"/>
                  <a:gd name="connsiteY9" fmla="*/ 1518214 h 1518214"/>
                  <a:gd name="connsiteX10" fmla="*/ 208731 w 1374340"/>
                  <a:gd name="connsiteY10" fmla="*/ 1505425 h 1518214"/>
                  <a:gd name="connsiteX11" fmla="*/ 146613 w 1374340"/>
                  <a:gd name="connsiteY11" fmla="*/ 1166522 h 1518214"/>
                  <a:gd name="connsiteX12" fmla="*/ 209645 w 1374340"/>
                  <a:gd name="connsiteY12" fmla="*/ 1196667 h 1518214"/>
                  <a:gd name="connsiteX13" fmla="*/ 178117 w 1374340"/>
                  <a:gd name="connsiteY13" fmla="*/ 715869 h 1518214"/>
                  <a:gd name="connsiteX14" fmla="*/ 261713 w 1374340"/>
                  <a:gd name="connsiteY14" fmla="*/ 747232 h 1518214"/>
                  <a:gd name="connsiteX15" fmla="*/ 0 w 1374340"/>
                  <a:gd name="connsiteY15" fmla="*/ 278613 h 1518214"/>
                  <a:gd name="connsiteX16" fmla="*/ 291858 w 1374340"/>
                  <a:gd name="connsiteY16" fmla="*/ 154379 h 1518214"/>
                  <a:gd name="connsiteX17" fmla="*/ 442584 w 1374340"/>
                  <a:gd name="connsiteY17" fmla="*/ 405588 h 1518214"/>
                  <a:gd name="connsiteX18" fmla="*/ 548091 w 1374340"/>
                  <a:gd name="connsiteY18" fmla="*/ 0 h 1518214"/>
                  <a:gd name="connsiteX0" fmla="*/ 838124 w 1345565"/>
                  <a:gd name="connsiteY0" fmla="*/ 40651 h 1518214"/>
                  <a:gd name="connsiteX1" fmla="*/ 854566 w 1345565"/>
                  <a:gd name="connsiteY1" fmla="*/ 516120 h 1518214"/>
                  <a:gd name="connsiteX2" fmla="*/ 1156017 w 1345565"/>
                  <a:gd name="connsiteY2" fmla="*/ 335250 h 1518214"/>
                  <a:gd name="connsiteX3" fmla="*/ 1345565 w 1345565"/>
                  <a:gd name="connsiteY3" fmla="*/ 486888 h 1518214"/>
                  <a:gd name="connsiteX4" fmla="*/ 823508 w 1345565"/>
                  <a:gd name="connsiteY4" fmla="*/ 765960 h 1518214"/>
                  <a:gd name="connsiteX5" fmla="*/ 910288 w 1345565"/>
                  <a:gd name="connsiteY5" fmla="*/ 785598 h 1518214"/>
                  <a:gd name="connsiteX6" fmla="*/ 813915 w 1345565"/>
                  <a:gd name="connsiteY6" fmla="*/ 833556 h 1518214"/>
                  <a:gd name="connsiteX7" fmla="*/ 784228 w 1345565"/>
                  <a:gd name="connsiteY7" fmla="*/ 1209456 h 1518214"/>
                  <a:gd name="connsiteX8" fmla="*/ 849085 w 1345565"/>
                  <a:gd name="connsiteY8" fmla="*/ 1214024 h 1518214"/>
                  <a:gd name="connsiteX9" fmla="*/ 741293 w 1345565"/>
                  <a:gd name="connsiteY9" fmla="*/ 1518214 h 1518214"/>
                  <a:gd name="connsiteX10" fmla="*/ 208731 w 1345565"/>
                  <a:gd name="connsiteY10" fmla="*/ 1505425 h 1518214"/>
                  <a:gd name="connsiteX11" fmla="*/ 146613 w 1345565"/>
                  <a:gd name="connsiteY11" fmla="*/ 1166522 h 1518214"/>
                  <a:gd name="connsiteX12" fmla="*/ 209645 w 1345565"/>
                  <a:gd name="connsiteY12" fmla="*/ 1196667 h 1518214"/>
                  <a:gd name="connsiteX13" fmla="*/ 178117 w 1345565"/>
                  <a:gd name="connsiteY13" fmla="*/ 715869 h 1518214"/>
                  <a:gd name="connsiteX14" fmla="*/ 261713 w 1345565"/>
                  <a:gd name="connsiteY14" fmla="*/ 747232 h 1518214"/>
                  <a:gd name="connsiteX15" fmla="*/ 0 w 1345565"/>
                  <a:gd name="connsiteY15" fmla="*/ 278613 h 1518214"/>
                  <a:gd name="connsiteX16" fmla="*/ 291858 w 1345565"/>
                  <a:gd name="connsiteY16" fmla="*/ 154379 h 1518214"/>
                  <a:gd name="connsiteX17" fmla="*/ 442584 w 1345565"/>
                  <a:gd name="connsiteY17" fmla="*/ 405588 h 1518214"/>
                  <a:gd name="connsiteX18" fmla="*/ 548091 w 1345565"/>
                  <a:gd name="connsiteY18" fmla="*/ 0 h 1518214"/>
                  <a:gd name="connsiteX0" fmla="*/ 838124 w 1345565"/>
                  <a:gd name="connsiteY0" fmla="*/ 40651 h 1518214"/>
                  <a:gd name="connsiteX1" fmla="*/ 854566 w 1345565"/>
                  <a:gd name="connsiteY1" fmla="*/ 516120 h 1518214"/>
                  <a:gd name="connsiteX2" fmla="*/ 1156017 w 1345565"/>
                  <a:gd name="connsiteY2" fmla="*/ 335250 h 1518214"/>
                  <a:gd name="connsiteX3" fmla="*/ 1345565 w 1345565"/>
                  <a:gd name="connsiteY3" fmla="*/ 486888 h 1518214"/>
                  <a:gd name="connsiteX4" fmla="*/ 823508 w 1345565"/>
                  <a:gd name="connsiteY4" fmla="*/ 765960 h 1518214"/>
                  <a:gd name="connsiteX5" fmla="*/ 910288 w 1345565"/>
                  <a:gd name="connsiteY5" fmla="*/ 785598 h 1518214"/>
                  <a:gd name="connsiteX6" fmla="*/ 813915 w 1345565"/>
                  <a:gd name="connsiteY6" fmla="*/ 833556 h 1518214"/>
                  <a:gd name="connsiteX7" fmla="*/ 784228 w 1345565"/>
                  <a:gd name="connsiteY7" fmla="*/ 1209456 h 1518214"/>
                  <a:gd name="connsiteX8" fmla="*/ 849085 w 1345565"/>
                  <a:gd name="connsiteY8" fmla="*/ 1214024 h 1518214"/>
                  <a:gd name="connsiteX9" fmla="*/ 741293 w 1345565"/>
                  <a:gd name="connsiteY9" fmla="*/ 1518214 h 1518214"/>
                  <a:gd name="connsiteX10" fmla="*/ 208731 w 1345565"/>
                  <a:gd name="connsiteY10" fmla="*/ 1505425 h 1518214"/>
                  <a:gd name="connsiteX11" fmla="*/ 146613 w 1345565"/>
                  <a:gd name="connsiteY11" fmla="*/ 1166522 h 1518214"/>
                  <a:gd name="connsiteX12" fmla="*/ 209645 w 1345565"/>
                  <a:gd name="connsiteY12" fmla="*/ 1196667 h 1518214"/>
                  <a:gd name="connsiteX13" fmla="*/ 178117 w 1345565"/>
                  <a:gd name="connsiteY13" fmla="*/ 715869 h 1518214"/>
                  <a:gd name="connsiteX14" fmla="*/ 261713 w 1345565"/>
                  <a:gd name="connsiteY14" fmla="*/ 747232 h 1518214"/>
                  <a:gd name="connsiteX15" fmla="*/ 0 w 1345565"/>
                  <a:gd name="connsiteY15" fmla="*/ 278613 h 1518214"/>
                  <a:gd name="connsiteX16" fmla="*/ 291858 w 1345565"/>
                  <a:gd name="connsiteY16" fmla="*/ 154379 h 1518214"/>
                  <a:gd name="connsiteX17" fmla="*/ 442584 w 1345565"/>
                  <a:gd name="connsiteY17" fmla="*/ 405588 h 1518214"/>
                  <a:gd name="connsiteX18" fmla="*/ 548091 w 1345565"/>
                  <a:gd name="connsiteY18" fmla="*/ 0 h 1518214"/>
                  <a:gd name="connsiteX0" fmla="*/ 838124 w 1326382"/>
                  <a:gd name="connsiteY0" fmla="*/ 40651 h 1518214"/>
                  <a:gd name="connsiteX1" fmla="*/ 854566 w 1326382"/>
                  <a:gd name="connsiteY1" fmla="*/ 516120 h 1518214"/>
                  <a:gd name="connsiteX2" fmla="*/ 1156017 w 1326382"/>
                  <a:gd name="connsiteY2" fmla="*/ 335250 h 1518214"/>
                  <a:gd name="connsiteX3" fmla="*/ 1326382 w 1326382"/>
                  <a:gd name="connsiteY3" fmla="*/ 442128 h 1518214"/>
                  <a:gd name="connsiteX4" fmla="*/ 823508 w 1326382"/>
                  <a:gd name="connsiteY4" fmla="*/ 765960 h 1518214"/>
                  <a:gd name="connsiteX5" fmla="*/ 910288 w 1326382"/>
                  <a:gd name="connsiteY5" fmla="*/ 785598 h 1518214"/>
                  <a:gd name="connsiteX6" fmla="*/ 813915 w 1326382"/>
                  <a:gd name="connsiteY6" fmla="*/ 833556 h 1518214"/>
                  <a:gd name="connsiteX7" fmla="*/ 784228 w 1326382"/>
                  <a:gd name="connsiteY7" fmla="*/ 1209456 h 1518214"/>
                  <a:gd name="connsiteX8" fmla="*/ 849085 w 1326382"/>
                  <a:gd name="connsiteY8" fmla="*/ 1214024 h 1518214"/>
                  <a:gd name="connsiteX9" fmla="*/ 741293 w 1326382"/>
                  <a:gd name="connsiteY9" fmla="*/ 1518214 h 1518214"/>
                  <a:gd name="connsiteX10" fmla="*/ 208731 w 1326382"/>
                  <a:gd name="connsiteY10" fmla="*/ 1505425 h 1518214"/>
                  <a:gd name="connsiteX11" fmla="*/ 146613 w 1326382"/>
                  <a:gd name="connsiteY11" fmla="*/ 1166522 h 1518214"/>
                  <a:gd name="connsiteX12" fmla="*/ 209645 w 1326382"/>
                  <a:gd name="connsiteY12" fmla="*/ 1196667 h 1518214"/>
                  <a:gd name="connsiteX13" fmla="*/ 178117 w 1326382"/>
                  <a:gd name="connsiteY13" fmla="*/ 715869 h 1518214"/>
                  <a:gd name="connsiteX14" fmla="*/ 261713 w 1326382"/>
                  <a:gd name="connsiteY14" fmla="*/ 747232 h 1518214"/>
                  <a:gd name="connsiteX15" fmla="*/ 0 w 1326382"/>
                  <a:gd name="connsiteY15" fmla="*/ 278613 h 1518214"/>
                  <a:gd name="connsiteX16" fmla="*/ 291858 w 1326382"/>
                  <a:gd name="connsiteY16" fmla="*/ 154379 h 1518214"/>
                  <a:gd name="connsiteX17" fmla="*/ 442584 w 1326382"/>
                  <a:gd name="connsiteY17" fmla="*/ 405588 h 1518214"/>
                  <a:gd name="connsiteX18" fmla="*/ 548091 w 1326382"/>
                  <a:gd name="connsiteY18" fmla="*/ 0 h 1518214"/>
                  <a:gd name="connsiteX0" fmla="*/ 838124 w 1326382"/>
                  <a:gd name="connsiteY0" fmla="*/ 40651 h 1518214"/>
                  <a:gd name="connsiteX1" fmla="*/ 854566 w 1326382"/>
                  <a:gd name="connsiteY1" fmla="*/ 516120 h 1518214"/>
                  <a:gd name="connsiteX2" fmla="*/ 1156017 w 1326382"/>
                  <a:gd name="connsiteY2" fmla="*/ 335250 h 1518214"/>
                  <a:gd name="connsiteX3" fmla="*/ 1326382 w 1326382"/>
                  <a:gd name="connsiteY3" fmla="*/ 442128 h 1518214"/>
                  <a:gd name="connsiteX4" fmla="*/ 823508 w 1326382"/>
                  <a:gd name="connsiteY4" fmla="*/ 765960 h 1518214"/>
                  <a:gd name="connsiteX5" fmla="*/ 910288 w 1326382"/>
                  <a:gd name="connsiteY5" fmla="*/ 785598 h 1518214"/>
                  <a:gd name="connsiteX6" fmla="*/ 813915 w 1326382"/>
                  <a:gd name="connsiteY6" fmla="*/ 833556 h 1518214"/>
                  <a:gd name="connsiteX7" fmla="*/ 784228 w 1326382"/>
                  <a:gd name="connsiteY7" fmla="*/ 1209456 h 1518214"/>
                  <a:gd name="connsiteX8" fmla="*/ 849085 w 1326382"/>
                  <a:gd name="connsiteY8" fmla="*/ 1214024 h 1518214"/>
                  <a:gd name="connsiteX9" fmla="*/ 741293 w 1326382"/>
                  <a:gd name="connsiteY9" fmla="*/ 1518214 h 1518214"/>
                  <a:gd name="connsiteX10" fmla="*/ 208731 w 1326382"/>
                  <a:gd name="connsiteY10" fmla="*/ 1505425 h 1518214"/>
                  <a:gd name="connsiteX11" fmla="*/ 146613 w 1326382"/>
                  <a:gd name="connsiteY11" fmla="*/ 1166522 h 1518214"/>
                  <a:gd name="connsiteX12" fmla="*/ 209645 w 1326382"/>
                  <a:gd name="connsiteY12" fmla="*/ 1196667 h 1518214"/>
                  <a:gd name="connsiteX13" fmla="*/ 178117 w 1326382"/>
                  <a:gd name="connsiteY13" fmla="*/ 715869 h 1518214"/>
                  <a:gd name="connsiteX14" fmla="*/ 261713 w 1326382"/>
                  <a:gd name="connsiteY14" fmla="*/ 747232 h 1518214"/>
                  <a:gd name="connsiteX15" fmla="*/ 0 w 1326382"/>
                  <a:gd name="connsiteY15" fmla="*/ 278613 h 1518214"/>
                  <a:gd name="connsiteX16" fmla="*/ 291858 w 1326382"/>
                  <a:gd name="connsiteY16" fmla="*/ 154379 h 1518214"/>
                  <a:gd name="connsiteX17" fmla="*/ 442584 w 1326382"/>
                  <a:gd name="connsiteY17" fmla="*/ 405588 h 1518214"/>
                  <a:gd name="connsiteX18" fmla="*/ 548091 w 1326382"/>
                  <a:gd name="connsiteY18" fmla="*/ 0 h 1518214"/>
                  <a:gd name="connsiteX0" fmla="*/ 838124 w 1345565"/>
                  <a:gd name="connsiteY0" fmla="*/ 40651 h 1518214"/>
                  <a:gd name="connsiteX1" fmla="*/ 854566 w 1345565"/>
                  <a:gd name="connsiteY1" fmla="*/ 516120 h 1518214"/>
                  <a:gd name="connsiteX2" fmla="*/ 1156017 w 1345565"/>
                  <a:gd name="connsiteY2" fmla="*/ 335250 h 1518214"/>
                  <a:gd name="connsiteX3" fmla="*/ 1345565 w 1345565"/>
                  <a:gd name="connsiteY3" fmla="*/ 486889 h 1518214"/>
                  <a:gd name="connsiteX4" fmla="*/ 823508 w 1345565"/>
                  <a:gd name="connsiteY4" fmla="*/ 765960 h 1518214"/>
                  <a:gd name="connsiteX5" fmla="*/ 910288 w 1345565"/>
                  <a:gd name="connsiteY5" fmla="*/ 785598 h 1518214"/>
                  <a:gd name="connsiteX6" fmla="*/ 813915 w 1345565"/>
                  <a:gd name="connsiteY6" fmla="*/ 833556 h 1518214"/>
                  <a:gd name="connsiteX7" fmla="*/ 784228 w 1345565"/>
                  <a:gd name="connsiteY7" fmla="*/ 1209456 h 1518214"/>
                  <a:gd name="connsiteX8" fmla="*/ 849085 w 1345565"/>
                  <a:gd name="connsiteY8" fmla="*/ 1214024 h 1518214"/>
                  <a:gd name="connsiteX9" fmla="*/ 741293 w 1345565"/>
                  <a:gd name="connsiteY9" fmla="*/ 1518214 h 1518214"/>
                  <a:gd name="connsiteX10" fmla="*/ 208731 w 1345565"/>
                  <a:gd name="connsiteY10" fmla="*/ 1505425 h 1518214"/>
                  <a:gd name="connsiteX11" fmla="*/ 146613 w 1345565"/>
                  <a:gd name="connsiteY11" fmla="*/ 1166522 h 1518214"/>
                  <a:gd name="connsiteX12" fmla="*/ 209645 w 1345565"/>
                  <a:gd name="connsiteY12" fmla="*/ 1196667 h 1518214"/>
                  <a:gd name="connsiteX13" fmla="*/ 178117 w 1345565"/>
                  <a:gd name="connsiteY13" fmla="*/ 715869 h 1518214"/>
                  <a:gd name="connsiteX14" fmla="*/ 261713 w 1345565"/>
                  <a:gd name="connsiteY14" fmla="*/ 747232 h 1518214"/>
                  <a:gd name="connsiteX15" fmla="*/ 0 w 1345565"/>
                  <a:gd name="connsiteY15" fmla="*/ 278613 h 1518214"/>
                  <a:gd name="connsiteX16" fmla="*/ 291858 w 1345565"/>
                  <a:gd name="connsiteY16" fmla="*/ 154379 h 1518214"/>
                  <a:gd name="connsiteX17" fmla="*/ 442584 w 1345565"/>
                  <a:gd name="connsiteY17" fmla="*/ 405588 h 1518214"/>
                  <a:gd name="connsiteX18" fmla="*/ 548091 w 1345565"/>
                  <a:gd name="connsiteY18" fmla="*/ 0 h 1518214"/>
                  <a:gd name="connsiteX0" fmla="*/ 838124 w 1345565"/>
                  <a:gd name="connsiteY0" fmla="*/ 40651 h 1518214"/>
                  <a:gd name="connsiteX1" fmla="*/ 854566 w 1345565"/>
                  <a:gd name="connsiteY1" fmla="*/ 516120 h 1518214"/>
                  <a:gd name="connsiteX2" fmla="*/ 1156017 w 1345565"/>
                  <a:gd name="connsiteY2" fmla="*/ 335250 h 1518214"/>
                  <a:gd name="connsiteX3" fmla="*/ 1345565 w 1345565"/>
                  <a:gd name="connsiteY3" fmla="*/ 486889 h 1518214"/>
                  <a:gd name="connsiteX4" fmla="*/ 823508 w 1345565"/>
                  <a:gd name="connsiteY4" fmla="*/ 765960 h 1518214"/>
                  <a:gd name="connsiteX5" fmla="*/ 910288 w 1345565"/>
                  <a:gd name="connsiteY5" fmla="*/ 785598 h 1518214"/>
                  <a:gd name="connsiteX6" fmla="*/ 813915 w 1345565"/>
                  <a:gd name="connsiteY6" fmla="*/ 833556 h 1518214"/>
                  <a:gd name="connsiteX7" fmla="*/ 784228 w 1345565"/>
                  <a:gd name="connsiteY7" fmla="*/ 1209456 h 1518214"/>
                  <a:gd name="connsiteX8" fmla="*/ 849085 w 1345565"/>
                  <a:gd name="connsiteY8" fmla="*/ 1214024 h 1518214"/>
                  <a:gd name="connsiteX9" fmla="*/ 741293 w 1345565"/>
                  <a:gd name="connsiteY9" fmla="*/ 1518214 h 1518214"/>
                  <a:gd name="connsiteX10" fmla="*/ 208731 w 1345565"/>
                  <a:gd name="connsiteY10" fmla="*/ 1505425 h 1518214"/>
                  <a:gd name="connsiteX11" fmla="*/ 146613 w 1345565"/>
                  <a:gd name="connsiteY11" fmla="*/ 1166522 h 1518214"/>
                  <a:gd name="connsiteX12" fmla="*/ 209645 w 1345565"/>
                  <a:gd name="connsiteY12" fmla="*/ 1196667 h 1518214"/>
                  <a:gd name="connsiteX13" fmla="*/ 178117 w 1345565"/>
                  <a:gd name="connsiteY13" fmla="*/ 715869 h 1518214"/>
                  <a:gd name="connsiteX14" fmla="*/ 261713 w 1345565"/>
                  <a:gd name="connsiteY14" fmla="*/ 747232 h 1518214"/>
                  <a:gd name="connsiteX15" fmla="*/ 0 w 1345565"/>
                  <a:gd name="connsiteY15" fmla="*/ 278613 h 1518214"/>
                  <a:gd name="connsiteX16" fmla="*/ 291858 w 1345565"/>
                  <a:gd name="connsiteY16" fmla="*/ 154379 h 1518214"/>
                  <a:gd name="connsiteX17" fmla="*/ 442584 w 1345565"/>
                  <a:gd name="connsiteY17" fmla="*/ 405588 h 1518214"/>
                  <a:gd name="connsiteX18" fmla="*/ 548091 w 1345565"/>
                  <a:gd name="connsiteY18" fmla="*/ 0 h 1518214"/>
                  <a:gd name="connsiteX0" fmla="*/ 838124 w 1345565"/>
                  <a:gd name="connsiteY0" fmla="*/ 40651 h 1518214"/>
                  <a:gd name="connsiteX1" fmla="*/ 854566 w 1345565"/>
                  <a:gd name="connsiteY1" fmla="*/ 516120 h 1518214"/>
                  <a:gd name="connsiteX2" fmla="*/ 1156017 w 1345565"/>
                  <a:gd name="connsiteY2" fmla="*/ 335250 h 1518214"/>
                  <a:gd name="connsiteX3" fmla="*/ 1345565 w 1345565"/>
                  <a:gd name="connsiteY3" fmla="*/ 486889 h 1518214"/>
                  <a:gd name="connsiteX4" fmla="*/ 823508 w 1345565"/>
                  <a:gd name="connsiteY4" fmla="*/ 765960 h 1518214"/>
                  <a:gd name="connsiteX5" fmla="*/ 910288 w 1345565"/>
                  <a:gd name="connsiteY5" fmla="*/ 785598 h 1518214"/>
                  <a:gd name="connsiteX6" fmla="*/ 813915 w 1345565"/>
                  <a:gd name="connsiteY6" fmla="*/ 833556 h 1518214"/>
                  <a:gd name="connsiteX7" fmla="*/ 784228 w 1345565"/>
                  <a:gd name="connsiteY7" fmla="*/ 1209456 h 1518214"/>
                  <a:gd name="connsiteX8" fmla="*/ 849085 w 1345565"/>
                  <a:gd name="connsiteY8" fmla="*/ 1214024 h 1518214"/>
                  <a:gd name="connsiteX9" fmla="*/ 741293 w 1345565"/>
                  <a:gd name="connsiteY9" fmla="*/ 1518214 h 1518214"/>
                  <a:gd name="connsiteX10" fmla="*/ 208731 w 1345565"/>
                  <a:gd name="connsiteY10" fmla="*/ 1505425 h 1518214"/>
                  <a:gd name="connsiteX11" fmla="*/ 146613 w 1345565"/>
                  <a:gd name="connsiteY11" fmla="*/ 1166522 h 1518214"/>
                  <a:gd name="connsiteX12" fmla="*/ 209645 w 1345565"/>
                  <a:gd name="connsiteY12" fmla="*/ 1196667 h 1518214"/>
                  <a:gd name="connsiteX13" fmla="*/ 178117 w 1345565"/>
                  <a:gd name="connsiteY13" fmla="*/ 715869 h 1518214"/>
                  <a:gd name="connsiteX14" fmla="*/ 261713 w 1345565"/>
                  <a:gd name="connsiteY14" fmla="*/ 747232 h 1518214"/>
                  <a:gd name="connsiteX15" fmla="*/ 0 w 1345565"/>
                  <a:gd name="connsiteY15" fmla="*/ 278613 h 1518214"/>
                  <a:gd name="connsiteX16" fmla="*/ 291858 w 1345565"/>
                  <a:gd name="connsiteY16" fmla="*/ 154379 h 1518214"/>
                  <a:gd name="connsiteX17" fmla="*/ 442584 w 1345565"/>
                  <a:gd name="connsiteY17" fmla="*/ 405588 h 1518214"/>
                  <a:gd name="connsiteX18" fmla="*/ 548091 w 1345565"/>
                  <a:gd name="connsiteY18" fmla="*/ 0 h 1518214"/>
                  <a:gd name="connsiteX0" fmla="*/ 838124 w 1345565"/>
                  <a:gd name="connsiteY0" fmla="*/ 40651 h 1518214"/>
                  <a:gd name="connsiteX1" fmla="*/ 832186 w 1345565"/>
                  <a:gd name="connsiteY1" fmla="*/ 490542 h 1518214"/>
                  <a:gd name="connsiteX2" fmla="*/ 1156017 w 1345565"/>
                  <a:gd name="connsiteY2" fmla="*/ 335250 h 1518214"/>
                  <a:gd name="connsiteX3" fmla="*/ 1345565 w 1345565"/>
                  <a:gd name="connsiteY3" fmla="*/ 486889 h 1518214"/>
                  <a:gd name="connsiteX4" fmla="*/ 823508 w 1345565"/>
                  <a:gd name="connsiteY4" fmla="*/ 765960 h 1518214"/>
                  <a:gd name="connsiteX5" fmla="*/ 910288 w 1345565"/>
                  <a:gd name="connsiteY5" fmla="*/ 785598 h 1518214"/>
                  <a:gd name="connsiteX6" fmla="*/ 813915 w 1345565"/>
                  <a:gd name="connsiteY6" fmla="*/ 833556 h 1518214"/>
                  <a:gd name="connsiteX7" fmla="*/ 784228 w 1345565"/>
                  <a:gd name="connsiteY7" fmla="*/ 1209456 h 1518214"/>
                  <a:gd name="connsiteX8" fmla="*/ 849085 w 1345565"/>
                  <a:gd name="connsiteY8" fmla="*/ 1214024 h 1518214"/>
                  <a:gd name="connsiteX9" fmla="*/ 741293 w 1345565"/>
                  <a:gd name="connsiteY9" fmla="*/ 1518214 h 1518214"/>
                  <a:gd name="connsiteX10" fmla="*/ 208731 w 1345565"/>
                  <a:gd name="connsiteY10" fmla="*/ 1505425 h 1518214"/>
                  <a:gd name="connsiteX11" fmla="*/ 146613 w 1345565"/>
                  <a:gd name="connsiteY11" fmla="*/ 1166522 h 1518214"/>
                  <a:gd name="connsiteX12" fmla="*/ 209645 w 1345565"/>
                  <a:gd name="connsiteY12" fmla="*/ 1196667 h 1518214"/>
                  <a:gd name="connsiteX13" fmla="*/ 178117 w 1345565"/>
                  <a:gd name="connsiteY13" fmla="*/ 715869 h 1518214"/>
                  <a:gd name="connsiteX14" fmla="*/ 261713 w 1345565"/>
                  <a:gd name="connsiteY14" fmla="*/ 747232 h 1518214"/>
                  <a:gd name="connsiteX15" fmla="*/ 0 w 1345565"/>
                  <a:gd name="connsiteY15" fmla="*/ 278613 h 1518214"/>
                  <a:gd name="connsiteX16" fmla="*/ 291858 w 1345565"/>
                  <a:gd name="connsiteY16" fmla="*/ 154379 h 1518214"/>
                  <a:gd name="connsiteX17" fmla="*/ 442584 w 1345565"/>
                  <a:gd name="connsiteY17" fmla="*/ 405588 h 1518214"/>
                  <a:gd name="connsiteX18" fmla="*/ 548091 w 1345565"/>
                  <a:gd name="connsiteY18" fmla="*/ 0 h 1518214"/>
                  <a:gd name="connsiteX0" fmla="*/ 838124 w 1345565"/>
                  <a:gd name="connsiteY0" fmla="*/ 40651 h 1518214"/>
                  <a:gd name="connsiteX1" fmla="*/ 832186 w 1345565"/>
                  <a:gd name="connsiteY1" fmla="*/ 490542 h 1518214"/>
                  <a:gd name="connsiteX2" fmla="*/ 1156017 w 1345565"/>
                  <a:gd name="connsiteY2" fmla="*/ 335250 h 1518214"/>
                  <a:gd name="connsiteX3" fmla="*/ 1345565 w 1345565"/>
                  <a:gd name="connsiteY3" fmla="*/ 486889 h 1518214"/>
                  <a:gd name="connsiteX4" fmla="*/ 823508 w 1345565"/>
                  <a:gd name="connsiteY4" fmla="*/ 765960 h 1518214"/>
                  <a:gd name="connsiteX5" fmla="*/ 910288 w 1345565"/>
                  <a:gd name="connsiteY5" fmla="*/ 785598 h 1518214"/>
                  <a:gd name="connsiteX6" fmla="*/ 813915 w 1345565"/>
                  <a:gd name="connsiteY6" fmla="*/ 833556 h 1518214"/>
                  <a:gd name="connsiteX7" fmla="*/ 784228 w 1345565"/>
                  <a:gd name="connsiteY7" fmla="*/ 1209456 h 1518214"/>
                  <a:gd name="connsiteX8" fmla="*/ 849085 w 1345565"/>
                  <a:gd name="connsiteY8" fmla="*/ 1214024 h 1518214"/>
                  <a:gd name="connsiteX9" fmla="*/ 741293 w 1345565"/>
                  <a:gd name="connsiteY9" fmla="*/ 1518214 h 1518214"/>
                  <a:gd name="connsiteX10" fmla="*/ 208731 w 1345565"/>
                  <a:gd name="connsiteY10" fmla="*/ 1505425 h 1518214"/>
                  <a:gd name="connsiteX11" fmla="*/ 146613 w 1345565"/>
                  <a:gd name="connsiteY11" fmla="*/ 1166522 h 1518214"/>
                  <a:gd name="connsiteX12" fmla="*/ 209645 w 1345565"/>
                  <a:gd name="connsiteY12" fmla="*/ 1196667 h 1518214"/>
                  <a:gd name="connsiteX13" fmla="*/ 178117 w 1345565"/>
                  <a:gd name="connsiteY13" fmla="*/ 715869 h 1518214"/>
                  <a:gd name="connsiteX14" fmla="*/ 261713 w 1345565"/>
                  <a:gd name="connsiteY14" fmla="*/ 747232 h 1518214"/>
                  <a:gd name="connsiteX15" fmla="*/ 0 w 1345565"/>
                  <a:gd name="connsiteY15" fmla="*/ 278613 h 1518214"/>
                  <a:gd name="connsiteX16" fmla="*/ 291858 w 1345565"/>
                  <a:gd name="connsiteY16" fmla="*/ 154379 h 1518214"/>
                  <a:gd name="connsiteX17" fmla="*/ 442584 w 1345565"/>
                  <a:gd name="connsiteY17" fmla="*/ 405588 h 1518214"/>
                  <a:gd name="connsiteX18" fmla="*/ 548091 w 1345565"/>
                  <a:gd name="connsiteY18" fmla="*/ 0 h 1518214"/>
                  <a:gd name="connsiteX0" fmla="*/ 838124 w 1345565"/>
                  <a:gd name="connsiteY0" fmla="*/ 40651 h 1518214"/>
                  <a:gd name="connsiteX1" fmla="*/ 832186 w 1345565"/>
                  <a:gd name="connsiteY1" fmla="*/ 490542 h 1518214"/>
                  <a:gd name="connsiteX2" fmla="*/ 1156017 w 1345565"/>
                  <a:gd name="connsiteY2" fmla="*/ 335250 h 1518214"/>
                  <a:gd name="connsiteX3" fmla="*/ 1345565 w 1345565"/>
                  <a:gd name="connsiteY3" fmla="*/ 486889 h 1518214"/>
                  <a:gd name="connsiteX4" fmla="*/ 823508 w 1345565"/>
                  <a:gd name="connsiteY4" fmla="*/ 765960 h 1518214"/>
                  <a:gd name="connsiteX5" fmla="*/ 910288 w 1345565"/>
                  <a:gd name="connsiteY5" fmla="*/ 785598 h 1518214"/>
                  <a:gd name="connsiteX6" fmla="*/ 813915 w 1345565"/>
                  <a:gd name="connsiteY6" fmla="*/ 833556 h 1518214"/>
                  <a:gd name="connsiteX7" fmla="*/ 784228 w 1345565"/>
                  <a:gd name="connsiteY7" fmla="*/ 1209456 h 1518214"/>
                  <a:gd name="connsiteX8" fmla="*/ 849085 w 1345565"/>
                  <a:gd name="connsiteY8" fmla="*/ 1214024 h 1518214"/>
                  <a:gd name="connsiteX9" fmla="*/ 741293 w 1345565"/>
                  <a:gd name="connsiteY9" fmla="*/ 1518214 h 1518214"/>
                  <a:gd name="connsiteX10" fmla="*/ 208731 w 1345565"/>
                  <a:gd name="connsiteY10" fmla="*/ 1505425 h 1518214"/>
                  <a:gd name="connsiteX11" fmla="*/ 146613 w 1345565"/>
                  <a:gd name="connsiteY11" fmla="*/ 1166522 h 1518214"/>
                  <a:gd name="connsiteX12" fmla="*/ 209645 w 1345565"/>
                  <a:gd name="connsiteY12" fmla="*/ 1196667 h 1518214"/>
                  <a:gd name="connsiteX13" fmla="*/ 178117 w 1345565"/>
                  <a:gd name="connsiteY13" fmla="*/ 715869 h 1518214"/>
                  <a:gd name="connsiteX14" fmla="*/ 261713 w 1345565"/>
                  <a:gd name="connsiteY14" fmla="*/ 747232 h 1518214"/>
                  <a:gd name="connsiteX15" fmla="*/ 0 w 1345565"/>
                  <a:gd name="connsiteY15" fmla="*/ 278613 h 1518214"/>
                  <a:gd name="connsiteX16" fmla="*/ 291858 w 1345565"/>
                  <a:gd name="connsiteY16" fmla="*/ 154379 h 1518214"/>
                  <a:gd name="connsiteX17" fmla="*/ 442584 w 1345565"/>
                  <a:gd name="connsiteY17" fmla="*/ 405588 h 1518214"/>
                  <a:gd name="connsiteX18" fmla="*/ 548091 w 1345565"/>
                  <a:gd name="connsiteY18" fmla="*/ 0 h 1518214"/>
                  <a:gd name="connsiteX0" fmla="*/ 838124 w 1345565"/>
                  <a:gd name="connsiteY0" fmla="*/ 40651 h 1518214"/>
                  <a:gd name="connsiteX1" fmla="*/ 832186 w 1345565"/>
                  <a:gd name="connsiteY1" fmla="*/ 490542 h 1518214"/>
                  <a:gd name="connsiteX2" fmla="*/ 1156017 w 1345565"/>
                  <a:gd name="connsiteY2" fmla="*/ 335250 h 1518214"/>
                  <a:gd name="connsiteX3" fmla="*/ 1345565 w 1345565"/>
                  <a:gd name="connsiteY3" fmla="*/ 486889 h 1518214"/>
                  <a:gd name="connsiteX4" fmla="*/ 823508 w 1345565"/>
                  <a:gd name="connsiteY4" fmla="*/ 765960 h 1518214"/>
                  <a:gd name="connsiteX5" fmla="*/ 910288 w 1345565"/>
                  <a:gd name="connsiteY5" fmla="*/ 785598 h 1518214"/>
                  <a:gd name="connsiteX6" fmla="*/ 813915 w 1345565"/>
                  <a:gd name="connsiteY6" fmla="*/ 833556 h 1518214"/>
                  <a:gd name="connsiteX7" fmla="*/ 784228 w 1345565"/>
                  <a:gd name="connsiteY7" fmla="*/ 1209456 h 1518214"/>
                  <a:gd name="connsiteX8" fmla="*/ 849085 w 1345565"/>
                  <a:gd name="connsiteY8" fmla="*/ 1214024 h 1518214"/>
                  <a:gd name="connsiteX9" fmla="*/ 741293 w 1345565"/>
                  <a:gd name="connsiteY9" fmla="*/ 1518214 h 1518214"/>
                  <a:gd name="connsiteX10" fmla="*/ 208731 w 1345565"/>
                  <a:gd name="connsiteY10" fmla="*/ 1505425 h 1518214"/>
                  <a:gd name="connsiteX11" fmla="*/ 146613 w 1345565"/>
                  <a:gd name="connsiteY11" fmla="*/ 1166522 h 1518214"/>
                  <a:gd name="connsiteX12" fmla="*/ 209645 w 1345565"/>
                  <a:gd name="connsiteY12" fmla="*/ 1196667 h 1518214"/>
                  <a:gd name="connsiteX13" fmla="*/ 178117 w 1345565"/>
                  <a:gd name="connsiteY13" fmla="*/ 715869 h 1518214"/>
                  <a:gd name="connsiteX14" fmla="*/ 261713 w 1345565"/>
                  <a:gd name="connsiteY14" fmla="*/ 747232 h 1518214"/>
                  <a:gd name="connsiteX15" fmla="*/ 0 w 1345565"/>
                  <a:gd name="connsiteY15" fmla="*/ 278613 h 1518214"/>
                  <a:gd name="connsiteX16" fmla="*/ 256689 w 1345565"/>
                  <a:gd name="connsiteY16" fmla="*/ 154379 h 1518214"/>
                  <a:gd name="connsiteX17" fmla="*/ 442584 w 1345565"/>
                  <a:gd name="connsiteY17" fmla="*/ 405588 h 1518214"/>
                  <a:gd name="connsiteX18" fmla="*/ 548091 w 1345565"/>
                  <a:gd name="connsiteY18" fmla="*/ 0 h 1518214"/>
                  <a:gd name="connsiteX0" fmla="*/ 838124 w 1345565"/>
                  <a:gd name="connsiteY0" fmla="*/ 40651 h 1518214"/>
                  <a:gd name="connsiteX1" fmla="*/ 832186 w 1345565"/>
                  <a:gd name="connsiteY1" fmla="*/ 490542 h 1518214"/>
                  <a:gd name="connsiteX2" fmla="*/ 1156017 w 1345565"/>
                  <a:gd name="connsiteY2" fmla="*/ 335250 h 1518214"/>
                  <a:gd name="connsiteX3" fmla="*/ 1345565 w 1345565"/>
                  <a:gd name="connsiteY3" fmla="*/ 486889 h 1518214"/>
                  <a:gd name="connsiteX4" fmla="*/ 823508 w 1345565"/>
                  <a:gd name="connsiteY4" fmla="*/ 765960 h 1518214"/>
                  <a:gd name="connsiteX5" fmla="*/ 910288 w 1345565"/>
                  <a:gd name="connsiteY5" fmla="*/ 785598 h 1518214"/>
                  <a:gd name="connsiteX6" fmla="*/ 813915 w 1345565"/>
                  <a:gd name="connsiteY6" fmla="*/ 833556 h 1518214"/>
                  <a:gd name="connsiteX7" fmla="*/ 784228 w 1345565"/>
                  <a:gd name="connsiteY7" fmla="*/ 1209456 h 1518214"/>
                  <a:gd name="connsiteX8" fmla="*/ 849085 w 1345565"/>
                  <a:gd name="connsiteY8" fmla="*/ 1214024 h 1518214"/>
                  <a:gd name="connsiteX9" fmla="*/ 741293 w 1345565"/>
                  <a:gd name="connsiteY9" fmla="*/ 1518214 h 1518214"/>
                  <a:gd name="connsiteX10" fmla="*/ 208731 w 1345565"/>
                  <a:gd name="connsiteY10" fmla="*/ 1505425 h 1518214"/>
                  <a:gd name="connsiteX11" fmla="*/ 146613 w 1345565"/>
                  <a:gd name="connsiteY11" fmla="*/ 1166522 h 1518214"/>
                  <a:gd name="connsiteX12" fmla="*/ 209645 w 1345565"/>
                  <a:gd name="connsiteY12" fmla="*/ 1196667 h 1518214"/>
                  <a:gd name="connsiteX13" fmla="*/ 178117 w 1345565"/>
                  <a:gd name="connsiteY13" fmla="*/ 715869 h 1518214"/>
                  <a:gd name="connsiteX14" fmla="*/ 261713 w 1345565"/>
                  <a:gd name="connsiteY14" fmla="*/ 747232 h 1518214"/>
                  <a:gd name="connsiteX15" fmla="*/ 0 w 1345565"/>
                  <a:gd name="connsiteY15" fmla="*/ 278613 h 1518214"/>
                  <a:gd name="connsiteX16" fmla="*/ 256689 w 1345565"/>
                  <a:gd name="connsiteY16" fmla="*/ 154379 h 1518214"/>
                  <a:gd name="connsiteX17" fmla="*/ 442584 w 1345565"/>
                  <a:gd name="connsiteY17" fmla="*/ 405588 h 1518214"/>
                  <a:gd name="connsiteX18" fmla="*/ 548091 w 1345565"/>
                  <a:gd name="connsiteY18" fmla="*/ 0 h 1518214"/>
                  <a:gd name="connsiteX0" fmla="*/ 838124 w 1345565"/>
                  <a:gd name="connsiteY0" fmla="*/ 40651 h 1518214"/>
                  <a:gd name="connsiteX1" fmla="*/ 832186 w 1345565"/>
                  <a:gd name="connsiteY1" fmla="*/ 490542 h 1518214"/>
                  <a:gd name="connsiteX2" fmla="*/ 1156017 w 1345565"/>
                  <a:gd name="connsiteY2" fmla="*/ 335250 h 1518214"/>
                  <a:gd name="connsiteX3" fmla="*/ 1345565 w 1345565"/>
                  <a:gd name="connsiteY3" fmla="*/ 486889 h 1518214"/>
                  <a:gd name="connsiteX4" fmla="*/ 823508 w 1345565"/>
                  <a:gd name="connsiteY4" fmla="*/ 765960 h 1518214"/>
                  <a:gd name="connsiteX5" fmla="*/ 910288 w 1345565"/>
                  <a:gd name="connsiteY5" fmla="*/ 785598 h 1518214"/>
                  <a:gd name="connsiteX6" fmla="*/ 813915 w 1345565"/>
                  <a:gd name="connsiteY6" fmla="*/ 833556 h 1518214"/>
                  <a:gd name="connsiteX7" fmla="*/ 784228 w 1345565"/>
                  <a:gd name="connsiteY7" fmla="*/ 1209456 h 1518214"/>
                  <a:gd name="connsiteX8" fmla="*/ 849085 w 1345565"/>
                  <a:gd name="connsiteY8" fmla="*/ 1214024 h 1518214"/>
                  <a:gd name="connsiteX9" fmla="*/ 741293 w 1345565"/>
                  <a:gd name="connsiteY9" fmla="*/ 1518214 h 1518214"/>
                  <a:gd name="connsiteX10" fmla="*/ 208731 w 1345565"/>
                  <a:gd name="connsiteY10" fmla="*/ 1505425 h 1518214"/>
                  <a:gd name="connsiteX11" fmla="*/ 146613 w 1345565"/>
                  <a:gd name="connsiteY11" fmla="*/ 1166522 h 1518214"/>
                  <a:gd name="connsiteX12" fmla="*/ 209645 w 1345565"/>
                  <a:gd name="connsiteY12" fmla="*/ 1196667 h 1518214"/>
                  <a:gd name="connsiteX13" fmla="*/ 178117 w 1345565"/>
                  <a:gd name="connsiteY13" fmla="*/ 715869 h 1518214"/>
                  <a:gd name="connsiteX14" fmla="*/ 261713 w 1345565"/>
                  <a:gd name="connsiteY14" fmla="*/ 747232 h 1518214"/>
                  <a:gd name="connsiteX15" fmla="*/ 0 w 1345565"/>
                  <a:gd name="connsiteY15" fmla="*/ 278613 h 1518214"/>
                  <a:gd name="connsiteX16" fmla="*/ 256689 w 1345565"/>
                  <a:gd name="connsiteY16" fmla="*/ 154379 h 1518214"/>
                  <a:gd name="connsiteX17" fmla="*/ 442584 w 1345565"/>
                  <a:gd name="connsiteY17" fmla="*/ 421574 h 1518214"/>
                  <a:gd name="connsiteX18" fmla="*/ 548091 w 1345565"/>
                  <a:gd name="connsiteY18" fmla="*/ 0 h 1518214"/>
                  <a:gd name="connsiteX0" fmla="*/ 838124 w 1345565"/>
                  <a:gd name="connsiteY0" fmla="*/ 40651 h 1518214"/>
                  <a:gd name="connsiteX1" fmla="*/ 832186 w 1345565"/>
                  <a:gd name="connsiteY1" fmla="*/ 490542 h 1518214"/>
                  <a:gd name="connsiteX2" fmla="*/ 1156017 w 1345565"/>
                  <a:gd name="connsiteY2" fmla="*/ 335250 h 1518214"/>
                  <a:gd name="connsiteX3" fmla="*/ 1345565 w 1345565"/>
                  <a:gd name="connsiteY3" fmla="*/ 486889 h 1518214"/>
                  <a:gd name="connsiteX4" fmla="*/ 823508 w 1345565"/>
                  <a:gd name="connsiteY4" fmla="*/ 765960 h 1518214"/>
                  <a:gd name="connsiteX5" fmla="*/ 910288 w 1345565"/>
                  <a:gd name="connsiteY5" fmla="*/ 785598 h 1518214"/>
                  <a:gd name="connsiteX6" fmla="*/ 813915 w 1345565"/>
                  <a:gd name="connsiteY6" fmla="*/ 833556 h 1518214"/>
                  <a:gd name="connsiteX7" fmla="*/ 784228 w 1345565"/>
                  <a:gd name="connsiteY7" fmla="*/ 1209456 h 1518214"/>
                  <a:gd name="connsiteX8" fmla="*/ 849085 w 1345565"/>
                  <a:gd name="connsiteY8" fmla="*/ 1214024 h 1518214"/>
                  <a:gd name="connsiteX9" fmla="*/ 741293 w 1345565"/>
                  <a:gd name="connsiteY9" fmla="*/ 1518214 h 1518214"/>
                  <a:gd name="connsiteX10" fmla="*/ 208731 w 1345565"/>
                  <a:gd name="connsiteY10" fmla="*/ 1505425 h 1518214"/>
                  <a:gd name="connsiteX11" fmla="*/ 146613 w 1345565"/>
                  <a:gd name="connsiteY11" fmla="*/ 1166522 h 1518214"/>
                  <a:gd name="connsiteX12" fmla="*/ 209645 w 1345565"/>
                  <a:gd name="connsiteY12" fmla="*/ 1196667 h 1518214"/>
                  <a:gd name="connsiteX13" fmla="*/ 178117 w 1345565"/>
                  <a:gd name="connsiteY13" fmla="*/ 715869 h 1518214"/>
                  <a:gd name="connsiteX14" fmla="*/ 261713 w 1345565"/>
                  <a:gd name="connsiteY14" fmla="*/ 747232 h 1518214"/>
                  <a:gd name="connsiteX15" fmla="*/ 0 w 1345565"/>
                  <a:gd name="connsiteY15" fmla="*/ 278613 h 1518214"/>
                  <a:gd name="connsiteX16" fmla="*/ 256689 w 1345565"/>
                  <a:gd name="connsiteY16" fmla="*/ 154379 h 1518214"/>
                  <a:gd name="connsiteX17" fmla="*/ 442584 w 1345565"/>
                  <a:gd name="connsiteY17" fmla="*/ 421574 h 1518214"/>
                  <a:gd name="connsiteX18" fmla="*/ 548091 w 1345565"/>
                  <a:gd name="connsiteY18" fmla="*/ 0 h 1518214"/>
                  <a:gd name="connsiteX0" fmla="*/ 838124 w 1345565"/>
                  <a:gd name="connsiteY0" fmla="*/ 40651 h 1518214"/>
                  <a:gd name="connsiteX1" fmla="*/ 832186 w 1345565"/>
                  <a:gd name="connsiteY1" fmla="*/ 490542 h 1518214"/>
                  <a:gd name="connsiteX2" fmla="*/ 1156017 w 1345565"/>
                  <a:gd name="connsiteY2" fmla="*/ 335250 h 1518214"/>
                  <a:gd name="connsiteX3" fmla="*/ 1345565 w 1345565"/>
                  <a:gd name="connsiteY3" fmla="*/ 486889 h 1518214"/>
                  <a:gd name="connsiteX4" fmla="*/ 823508 w 1345565"/>
                  <a:gd name="connsiteY4" fmla="*/ 765960 h 1518214"/>
                  <a:gd name="connsiteX5" fmla="*/ 910288 w 1345565"/>
                  <a:gd name="connsiteY5" fmla="*/ 785598 h 1518214"/>
                  <a:gd name="connsiteX6" fmla="*/ 813915 w 1345565"/>
                  <a:gd name="connsiteY6" fmla="*/ 833556 h 1518214"/>
                  <a:gd name="connsiteX7" fmla="*/ 784228 w 1345565"/>
                  <a:gd name="connsiteY7" fmla="*/ 1209456 h 1518214"/>
                  <a:gd name="connsiteX8" fmla="*/ 849085 w 1345565"/>
                  <a:gd name="connsiteY8" fmla="*/ 1214024 h 1518214"/>
                  <a:gd name="connsiteX9" fmla="*/ 741293 w 1345565"/>
                  <a:gd name="connsiteY9" fmla="*/ 1518214 h 1518214"/>
                  <a:gd name="connsiteX10" fmla="*/ 208731 w 1345565"/>
                  <a:gd name="connsiteY10" fmla="*/ 1505425 h 1518214"/>
                  <a:gd name="connsiteX11" fmla="*/ 146613 w 1345565"/>
                  <a:gd name="connsiteY11" fmla="*/ 1166522 h 1518214"/>
                  <a:gd name="connsiteX12" fmla="*/ 209645 w 1345565"/>
                  <a:gd name="connsiteY12" fmla="*/ 1196667 h 1518214"/>
                  <a:gd name="connsiteX13" fmla="*/ 178117 w 1345565"/>
                  <a:gd name="connsiteY13" fmla="*/ 715869 h 1518214"/>
                  <a:gd name="connsiteX14" fmla="*/ 261713 w 1345565"/>
                  <a:gd name="connsiteY14" fmla="*/ 747232 h 1518214"/>
                  <a:gd name="connsiteX15" fmla="*/ 0 w 1345565"/>
                  <a:gd name="connsiteY15" fmla="*/ 278613 h 1518214"/>
                  <a:gd name="connsiteX16" fmla="*/ 256689 w 1345565"/>
                  <a:gd name="connsiteY16" fmla="*/ 154379 h 1518214"/>
                  <a:gd name="connsiteX17" fmla="*/ 442584 w 1345565"/>
                  <a:gd name="connsiteY17" fmla="*/ 421574 h 1518214"/>
                  <a:gd name="connsiteX18" fmla="*/ 548091 w 1345565"/>
                  <a:gd name="connsiteY18" fmla="*/ 0 h 1518214"/>
                  <a:gd name="connsiteX0" fmla="*/ 838124 w 1345565"/>
                  <a:gd name="connsiteY0" fmla="*/ 40651 h 1518214"/>
                  <a:gd name="connsiteX1" fmla="*/ 832186 w 1345565"/>
                  <a:gd name="connsiteY1" fmla="*/ 490542 h 1518214"/>
                  <a:gd name="connsiteX2" fmla="*/ 1156017 w 1345565"/>
                  <a:gd name="connsiteY2" fmla="*/ 335250 h 1518214"/>
                  <a:gd name="connsiteX3" fmla="*/ 1345565 w 1345565"/>
                  <a:gd name="connsiteY3" fmla="*/ 486889 h 1518214"/>
                  <a:gd name="connsiteX4" fmla="*/ 823508 w 1345565"/>
                  <a:gd name="connsiteY4" fmla="*/ 765960 h 1518214"/>
                  <a:gd name="connsiteX5" fmla="*/ 910288 w 1345565"/>
                  <a:gd name="connsiteY5" fmla="*/ 785598 h 1518214"/>
                  <a:gd name="connsiteX6" fmla="*/ 813915 w 1345565"/>
                  <a:gd name="connsiteY6" fmla="*/ 833556 h 1518214"/>
                  <a:gd name="connsiteX7" fmla="*/ 784228 w 1345565"/>
                  <a:gd name="connsiteY7" fmla="*/ 1209456 h 1518214"/>
                  <a:gd name="connsiteX8" fmla="*/ 849085 w 1345565"/>
                  <a:gd name="connsiteY8" fmla="*/ 1214024 h 1518214"/>
                  <a:gd name="connsiteX9" fmla="*/ 741293 w 1345565"/>
                  <a:gd name="connsiteY9" fmla="*/ 1518214 h 1518214"/>
                  <a:gd name="connsiteX10" fmla="*/ 208731 w 1345565"/>
                  <a:gd name="connsiteY10" fmla="*/ 1505425 h 1518214"/>
                  <a:gd name="connsiteX11" fmla="*/ 146613 w 1345565"/>
                  <a:gd name="connsiteY11" fmla="*/ 1166522 h 1518214"/>
                  <a:gd name="connsiteX12" fmla="*/ 209645 w 1345565"/>
                  <a:gd name="connsiteY12" fmla="*/ 1196667 h 1518214"/>
                  <a:gd name="connsiteX13" fmla="*/ 178117 w 1345565"/>
                  <a:gd name="connsiteY13" fmla="*/ 715869 h 1518214"/>
                  <a:gd name="connsiteX14" fmla="*/ 261713 w 1345565"/>
                  <a:gd name="connsiteY14" fmla="*/ 747232 h 1518214"/>
                  <a:gd name="connsiteX15" fmla="*/ 0 w 1345565"/>
                  <a:gd name="connsiteY15" fmla="*/ 278613 h 1518214"/>
                  <a:gd name="connsiteX16" fmla="*/ 256689 w 1345565"/>
                  <a:gd name="connsiteY16" fmla="*/ 154379 h 1518214"/>
                  <a:gd name="connsiteX17" fmla="*/ 442584 w 1345565"/>
                  <a:gd name="connsiteY17" fmla="*/ 421574 h 1518214"/>
                  <a:gd name="connsiteX18" fmla="*/ 548091 w 1345565"/>
                  <a:gd name="connsiteY18" fmla="*/ 0 h 151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345565" h="1518214">
                    <a:moveTo>
                      <a:pt x="838124" y="40651"/>
                    </a:moveTo>
                    <a:cubicBezTo>
                      <a:pt x="836145" y="190615"/>
                      <a:pt x="834165" y="340578"/>
                      <a:pt x="832186" y="490542"/>
                    </a:cubicBezTo>
                    <a:cubicBezTo>
                      <a:pt x="940130" y="410003"/>
                      <a:pt x="1009707" y="358239"/>
                      <a:pt x="1156017" y="335250"/>
                    </a:cubicBezTo>
                    <a:cubicBezTo>
                      <a:pt x="1219200" y="385796"/>
                      <a:pt x="1269593" y="404371"/>
                      <a:pt x="1345565" y="486889"/>
                    </a:cubicBezTo>
                    <a:cubicBezTo>
                      <a:pt x="1037262" y="530888"/>
                      <a:pt x="904808" y="696382"/>
                      <a:pt x="823508" y="765960"/>
                    </a:cubicBezTo>
                    <a:cubicBezTo>
                      <a:pt x="837514" y="773572"/>
                      <a:pt x="854719" y="765197"/>
                      <a:pt x="910288" y="785598"/>
                    </a:cubicBezTo>
                    <a:cubicBezTo>
                      <a:pt x="837665" y="810110"/>
                      <a:pt x="848171" y="834622"/>
                      <a:pt x="813915" y="833556"/>
                    </a:cubicBezTo>
                    <a:lnTo>
                      <a:pt x="784228" y="1209456"/>
                    </a:lnTo>
                    <a:cubicBezTo>
                      <a:pt x="805847" y="1210979"/>
                      <a:pt x="814677" y="1209304"/>
                      <a:pt x="849085" y="1214024"/>
                    </a:cubicBezTo>
                    <a:cubicBezTo>
                      <a:pt x="768394" y="1328210"/>
                      <a:pt x="754844" y="1442395"/>
                      <a:pt x="741293" y="1518214"/>
                    </a:cubicBezTo>
                    <a:lnTo>
                      <a:pt x="208731" y="1505425"/>
                    </a:lnTo>
                    <a:cubicBezTo>
                      <a:pt x="209340" y="1346631"/>
                      <a:pt x="203554" y="1293344"/>
                      <a:pt x="146613" y="1166522"/>
                    </a:cubicBezTo>
                    <a:cubicBezTo>
                      <a:pt x="190002" y="1187227"/>
                      <a:pt x="191832" y="1182356"/>
                      <a:pt x="209645" y="1196667"/>
                    </a:cubicBezTo>
                    <a:cubicBezTo>
                      <a:pt x="223647" y="1048124"/>
                      <a:pt x="263228" y="800468"/>
                      <a:pt x="178117" y="715869"/>
                    </a:cubicBezTo>
                    <a:lnTo>
                      <a:pt x="261713" y="747232"/>
                    </a:lnTo>
                    <a:cubicBezTo>
                      <a:pt x="273589" y="660298"/>
                      <a:pt x="218324" y="506223"/>
                      <a:pt x="0" y="278613"/>
                    </a:cubicBezTo>
                    <a:lnTo>
                      <a:pt x="256689" y="154379"/>
                    </a:lnTo>
                    <a:cubicBezTo>
                      <a:pt x="357021" y="234918"/>
                      <a:pt x="380619" y="337838"/>
                      <a:pt x="442584" y="421574"/>
                    </a:cubicBezTo>
                    <a:lnTo>
                      <a:pt x="548091" y="0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112">
                <a:extLst>
                  <a:ext uri="{FF2B5EF4-FFF2-40B4-BE49-F238E27FC236}">
                    <a16:creationId xmlns:a16="http://schemas.microsoft.com/office/drawing/2014/main" id="{333F0F1A-4BBE-464F-98CA-B181CBA10319}"/>
                  </a:ext>
                </a:extLst>
              </p:cNvPr>
              <p:cNvSpPr/>
              <p:nvPr/>
            </p:nvSpPr>
            <p:spPr>
              <a:xfrm rot="1023001">
                <a:off x="8872391" y="2752794"/>
                <a:ext cx="876262" cy="72065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113">
                <a:extLst>
                  <a:ext uri="{FF2B5EF4-FFF2-40B4-BE49-F238E27FC236}">
                    <a16:creationId xmlns:a16="http://schemas.microsoft.com/office/drawing/2014/main" id="{8BA0B1BF-979D-4EC4-924B-409B1A431237}"/>
                  </a:ext>
                </a:extLst>
              </p:cNvPr>
              <p:cNvSpPr/>
              <p:nvPr/>
            </p:nvSpPr>
            <p:spPr>
              <a:xfrm rot="1023001">
                <a:off x="8739631" y="2136731"/>
                <a:ext cx="1017624" cy="956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114">
                <a:extLst>
                  <a:ext uri="{FF2B5EF4-FFF2-40B4-BE49-F238E27FC236}">
                    <a16:creationId xmlns:a16="http://schemas.microsoft.com/office/drawing/2014/main" id="{FF62CC2D-E99C-4BEB-B8C3-50825B51E5E1}"/>
                  </a:ext>
                </a:extLst>
              </p:cNvPr>
              <p:cNvSpPr/>
              <p:nvPr/>
            </p:nvSpPr>
            <p:spPr>
              <a:xfrm rot="1023001">
                <a:off x="8781329" y="1841640"/>
                <a:ext cx="650363" cy="6115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115">
                <a:extLst>
                  <a:ext uri="{FF2B5EF4-FFF2-40B4-BE49-F238E27FC236}">
                    <a16:creationId xmlns:a16="http://schemas.microsoft.com/office/drawing/2014/main" id="{CCBC1669-0A1F-4C41-93AD-80806FAECF2E}"/>
                  </a:ext>
                </a:extLst>
              </p:cNvPr>
              <p:cNvSpPr/>
              <p:nvPr/>
            </p:nvSpPr>
            <p:spPr>
              <a:xfrm rot="1023001">
                <a:off x="8227747" y="1544656"/>
                <a:ext cx="942587" cy="10191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타원 116">
                <a:extLst>
                  <a:ext uri="{FF2B5EF4-FFF2-40B4-BE49-F238E27FC236}">
                    <a16:creationId xmlns:a16="http://schemas.microsoft.com/office/drawing/2014/main" id="{9CB6392E-E614-42BE-AF8F-AEA3DBBE2D2B}"/>
                  </a:ext>
                </a:extLst>
              </p:cNvPr>
              <p:cNvSpPr/>
              <p:nvPr/>
            </p:nvSpPr>
            <p:spPr>
              <a:xfrm rot="1023001">
                <a:off x="7793056" y="1695490"/>
                <a:ext cx="942587" cy="8864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117">
                <a:extLst>
                  <a:ext uri="{FF2B5EF4-FFF2-40B4-BE49-F238E27FC236}">
                    <a16:creationId xmlns:a16="http://schemas.microsoft.com/office/drawing/2014/main" id="{D5FC6009-D7EB-45DB-82F6-CB3E776FCF6B}"/>
                  </a:ext>
                </a:extLst>
              </p:cNvPr>
              <p:cNvSpPr/>
              <p:nvPr/>
            </p:nvSpPr>
            <p:spPr>
              <a:xfrm rot="1023001">
                <a:off x="7329654" y="1926595"/>
                <a:ext cx="942587" cy="8864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118">
                <a:extLst>
                  <a:ext uri="{FF2B5EF4-FFF2-40B4-BE49-F238E27FC236}">
                    <a16:creationId xmlns:a16="http://schemas.microsoft.com/office/drawing/2014/main" id="{7F1B2391-0BD3-45F0-8453-F672A6F512CF}"/>
                  </a:ext>
                </a:extLst>
              </p:cNvPr>
              <p:cNvSpPr/>
              <p:nvPr/>
            </p:nvSpPr>
            <p:spPr>
              <a:xfrm rot="1023001">
                <a:off x="7322818" y="2549785"/>
                <a:ext cx="782358" cy="73572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119">
                <a:extLst>
                  <a:ext uri="{FF2B5EF4-FFF2-40B4-BE49-F238E27FC236}">
                    <a16:creationId xmlns:a16="http://schemas.microsoft.com/office/drawing/2014/main" id="{6EF65D0D-9F1C-4CC4-9F66-EC1F70CE9B25}"/>
                  </a:ext>
                </a:extLst>
              </p:cNvPr>
              <p:cNvSpPr/>
              <p:nvPr/>
            </p:nvSpPr>
            <p:spPr>
              <a:xfrm rot="1023001">
                <a:off x="8073501" y="2415555"/>
                <a:ext cx="797355" cy="6557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120">
              <a:extLst>
                <a:ext uri="{FF2B5EF4-FFF2-40B4-BE49-F238E27FC236}">
                  <a16:creationId xmlns:a16="http://schemas.microsoft.com/office/drawing/2014/main" id="{555D5F24-7FCC-498B-B83C-2B60D81371EF}"/>
                </a:ext>
              </a:extLst>
            </p:cNvPr>
            <p:cNvGrpSpPr/>
            <p:nvPr/>
          </p:nvGrpSpPr>
          <p:grpSpPr>
            <a:xfrm>
              <a:off x="8511173" y="4584861"/>
              <a:ext cx="518813" cy="749197"/>
              <a:chOff x="8615780" y="3185232"/>
              <a:chExt cx="1026044" cy="1481671"/>
            </a:xfrm>
            <a:solidFill>
              <a:schemeClr val="accent2"/>
            </a:solidFill>
          </p:grpSpPr>
          <p:sp>
            <p:nvSpPr>
              <p:cNvPr id="60" name="눈물 방울 121">
                <a:extLst>
                  <a:ext uri="{FF2B5EF4-FFF2-40B4-BE49-F238E27FC236}">
                    <a16:creationId xmlns:a16="http://schemas.microsoft.com/office/drawing/2014/main" id="{C73CAB0A-73D5-487F-AA43-FD66B8E6E676}"/>
                  </a:ext>
                </a:extLst>
              </p:cNvPr>
              <p:cNvSpPr/>
              <p:nvPr/>
            </p:nvSpPr>
            <p:spPr>
              <a:xfrm rot="8100000">
                <a:off x="8675547" y="3752503"/>
                <a:ext cx="914400" cy="914400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자유형: 도형 122">
                <a:extLst>
                  <a:ext uri="{FF2B5EF4-FFF2-40B4-BE49-F238E27FC236}">
                    <a16:creationId xmlns:a16="http://schemas.microsoft.com/office/drawing/2014/main" id="{F19C107A-3500-43B9-8359-717D9B056D71}"/>
                  </a:ext>
                </a:extLst>
              </p:cNvPr>
              <p:cNvSpPr/>
              <p:nvPr/>
            </p:nvSpPr>
            <p:spPr>
              <a:xfrm>
                <a:off x="9014972" y="3185232"/>
                <a:ext cx="216234" cy="563148"/>
              </a:xfrm>
              <a:custGeom>
                <a:avLst/>
                <a:gdLst>
                  <a:gd name="connsiteX0" fmla="*/ 0 w 780836"/>
                  <a:gd name="connsiteY0" fmla="*/ 0 h 2352782"/>
                  <a:gd name="connsiteX1" fmla="*/ 780836 w 780836"/>
                  <a:gd name="connsiteY1" fmla="*/ 20548 h 2352782"/>
                  <a:gd name="connsiteX2" fmla="*/ 400692 w 780836"/>
                  <a:gd name="connsiteY2" fmla="*/ 2352782 h 2352782"/>
                  <a:gd name="connsiteX3" fmla="*/ 0 w 780836"/>
                  <a:gd name="connsiteY3" fmla="*/ 0 h 2352782"/>
                  <a:gd name="connsiteX0" fmla="*/ 0 w 780836"/>
                  <a:gd name="connsiteY0" fmla="*/ 107443 h 2460225"/>
                  <a:gd name="connsiteX1" fmla="*/ 780836 w 780836"/>
                  <a:gd name="connsiteY1" fmla="*/ 127991 h 2460225"/>
                  <a:gd name="connsiteX2" fmla="*/ 400692 w 780836"/>
                  <a:gd name="connsiteY2" fmla="*/ 2460225 h 2460225"/>
                  <a:gd name="connsiteX3" fmla="*/ 0 w 780836"/>
                  <a:gd name="connsiteY3" fmla="*/ 107443 h 2460225"/>
                  <a:gd name="connsiteX0" fmla="*/ 0 w 780836"/>
                  <a:gd name="connsiteY0" fmla="*/ 157453 h 2510235"/>
                  <a:gd name="connsiteX1" fmla="*/ 780836 w 780836"/>
                  <a:gd name="connsiteY1" fmla="*/ 178001 h 2510235"/>
                  <a:gd name="connsiteX2" fmla="*/ 400692 w 780836"/>
                  <a:gd name="connsiteY2" fmla="*/ 2510235 h 2510235"/>
                  <a:gd name="connsiteX3" fmla="*/ 0 w 780836"/>
                  <a:gd name="connsiteY3" fmla="*/ 157453 h 2510235"/>
                  <a:gd name="connsiteX0" fmla="*/ 0 w 780836"/>
                  <a:gd name="connsiteY0" fmla="*/ 171463 h 2524245"/>
                  <a:gd name="connsiteX1" fmla="*/ 780836 w 780836"/>
                  <a:gd name="connsiteY1" fmla="*/ 192011 h 2524245"/>
                  <a:gd name="connsiteX2" fmla="*/ 400692 w 780836"/>
                  <a:gd name="connsiteY2" fmla="*/ 2524245 h 2524245"/>
                  <a:gd name="connsiteX3" fmla="*/ 0 w 780836"/>
                  <a:gd name="connsiteY3" fmla="*/ 171463 h 2524245"/>
                  <a:gd name="connsiteX0" fmla="*/ 0 w 854731"/>
                  <a:gd name="connsiteY0" fmla="*/ 171463 h 2524245"/>
                  <a:gd name="connsiteX1" fmla="*/ 780836 w 854731"/>
                  <a:gd name="connsiteY1" fmla="*/ 192011 h 2524245"/>
                  <a:gd name="connsiteX2" fmla="*/ 400692 w 854731"/>
                  <a:gd name="connsiteY2" fmla="*/ 2524245 h 2524245"/>
                  <a:gd name="connsiteX3" fmla="*/ 0 w 854731"/>
                  <a:gd name="connsiteY3" fmla="*/ 171463 h 2524245"/>
                  <a:gd name="connsiteX0" fmla="*/ 97640 w 952371"/>
                  <a:gd name="connsiteY0" fmla="*/ 171463 h 2524245"/>
                  <a:gd name="connsiteX1" fmla="*/ 878476 w 952371"/>
                  <a:gd name="connsiteY1" fmla="*/ 192011 h 2524245"/>
                  <a:gd name="connsiteX2" fmla="*/ 498332 w 952371"/>
                  <a:gd name="connsiteY2" fmla="*/ 2524245 h 2524245"/>
                  <a:gd name="connsiteX3" fmla="*/ 97640 w 952371"/>
                  <a:gd name="connsiteY3" fmla="*/ 171463 h 2524245"/>
                  <a:gd name="connsiteX0" fmla="*/ 97640 w 964286"/>
                  <a:gd name="connsiteY0" fmla="*/ 171463 h 2524245"/>
                  <a:gd name="connsiteX1" fmla="*/ 878476 w 964286"/>
                  <a:gd name="connsiteY1" fmla="*/ 192011 h 2524245"/>
                  <a:gd name="connsiteX2" fmla="*/ 498332 w 964286"/>
                  <a:gd name="connsiteY2" fmla="*/ 2524245 h 2524245"/>
                  <a:gd name="connsiteX3" fmla="*/ 97640 w 964286"/>
                  <a:gd name="connsiteY3" fmla="*/ 171463 h 2524245"/>
                  <a:gd name="connsiteX0" fmla="*/ 97640 w 940731"/>
                  <a:gd name="connsiteY0" fmla="*/ 171463 h 2524245"/>
                  <a:gd name="connsiteX1" fmla="*/ 878476 w 940731"/>
                  <a:gd name="connsiteY1" fmla="*/ 192011 h 2524245"/>
                  <a:gd name="connsiteX2" fmla="*/ 498332 w 940731"/>
                  <a:gd name="connsiteY2" fmla="*/ 2524245 h 2524245"/>
                  <a:gd name="connsiteX3" fmla="*/ 97640 w 940731"/>
                  <a:gd name="connsiteY3" fmla="*/ 171463 h 2524245"/>
                  <a:gd name="connsiteX0" fmla="*/ 97640 w 940731"/>
                  <a:gd name="connsiteY0" fmla="*/ 190080 h 2542862"/>
                  <a:gd name="connsiteX1" fmla="*/ 878476 w 940731"/>
                  <a:gd name="connsiteY1" fmla="*/ 210628 h 2542862"/>
                  <a:gd name="connsiteX2" fmla="*/ 498332 w 940731"/>
                  <a:gd name="connsiteY2" fmla="*/ 2542862 h 2542862"/>
                  <a:gd name="connsiteX3" fmla="*/ 97640 w 940731"/>
                  <a:gd name="connsiteY3" fmla="*/ 190080 h 2542862"/>
                  <a:gd name="connsiteX0" fmla="*/ 97640 w 976424"/>
                  <a:gd name="connsiteY0" fmla="*/ 190080 h 2542862"/>
                  <a:gd name="connsiteX1" fmla="*/ 878476 w 976424"/>
                  <a:gd name="connsiteY1" fmla="*/ 210628 h 2542862"/>
                  <a:gd name="connsiteX2" fmla="*/ 498332 w 976424"/>
                  <a:gd name="connsiteY2" fmla="*/ 2542862 h 2542862"/>
                  <a:gd name="connsiteX3" fmla="*/ 97640 w 976424"/>
                  <a:gd name="connsiteY3" fmla="*/ 190080 h 2542862"/>
                  <a:gd name="connsiteX0" fmla="*/ 108311 w 987095"/>
                  <a:gd name="connsiteY0" fmla="*/ 190080 h 2542862"/>
                  <a:gd name="connsiteX1" fmla="*/ 889147 w 987095"/>
                  <a:gd name="connsiteY1" fmla="*/ 210628 h 2542862"/>
                  <a:gd name="connsiteX2" fmla="*/ 509003 w 987095"/>
                  <a:gd name="connsiteY2" fmla="*/ 2542862 h 2542862"/>
                  <a:gd name="connsiteX3" fmla="*/ 108311 w 987095"/>
                  <a:gd name="connsiteY3" fmla="*/ 190080 h 2542862"/>
                  <a:gd name="connsiteX0" fmla="*/ 108311 w 995452"/>
                  <a:gd name="connsiteY0" fmla="*/ 190080 h 2542862"/>
                  <a:gd name="connsiteX1" fmla="*/ 889147 w 995452"/>
                  <a:gd name="connsiteY1" fmla="*/ 210628 h 2542862"/>
                  <a:gd name="connsiteX2" fmla="*/ 509003 w 995452"/>
                  <a:gd name="connsiteY2" fmla="*/ 2542862 h 2542862"/>
                  <a:gd name="connsiteX3" fmla="*/ 108311 w 995452"/>
                  <a:gd name="connsiteY3" fmla="*/ 190080 h 2542862"/>
                  <a:gd name="connsiteX0" fmla="*/ 99853 w 986994"/>
                  <a:gd name="connsiteY0" fmla="*/ 190080 h 2542862"/>
                  <a:gd name="connsiteX1" fmla="*/ 880689 w 986994"/>
                  <a:gd name="connsiteY1" fmla="*/ 210628 h 2542862"/>
                  <a:gd name="connsiteX2" fmla="*/ 500545 w 986994"/>
                  <a:gd name="connsiteY2" fmla="*/ 2542862 h 2542862"/>
                  <a:gd name="connsiteX3" fmla="*/ 99853 w 986994"/>
                  <a:gd name="connsiteY3" fmla="*/ 190080 h 2542862"/>
                  <a:gd name="connsiteX0" fmla="*/ 99853 w 985728"/>
                  <a:gd name="connsiteY0" fmla="*/ 190080 h 2542862"/>
                  <a:gd name="connsiteX1" fmla="*/ 880689 w 985728"/>
                  <a:gd name="connsiteY1" fmla="*/ 210628 h 2542862"/>
                  <a:gd name="connsiteX2" fmla="*/ 500545 w 985728"/>
                  <a:gd name="connsiteY2" fmla="*/ 2542862 h 2542862"/>
                  <a:gd name="connsiteX3" fmla="*/ 99853 w 985728"/>
                  <a:gd name="connsiteY3" fmla="*/ 190080 h 2542862"/>
                  <a:gd name="connsiteX0" fmla="*/ 103955 w 989830"/>
                  <a:gd name="connsiteY0" fmla="*/ 190080 h 2542862"/>
                  <a:gd name="connsiteX1" fmla="*/ 884791 w 989830"/>
                  <a:gd name="connsiteY1" fmla="*/ 210628 h 2542862"/>
                  <a:gd name="connsiteX2" fmla="*/ 504647 w 989830"/>
                  <a:gd name="connsiteY2" fmla="*/ 2542862 h 2542862"/>
                  <a:gd name="connsiteX3" fmla="*/ 103955 w 989830"/>
                  <a:gd name="connsiteY3" fmla="*/ 190080 h 2542862"/>
                  <a:gd name="connsiteX0" fmla="*/ 103955 w 960876"/>
                  <a:gd name="connsiteY0" fmla="*/ 190080 h 2542862"/>
                  <a:gd name="connsiteX1" fmla="*/ 884791 w 960876"/>
                  <a:gd name="connsiteY1" fmla="*/ 210628 h 2542862"/>
                  <a:gd name="connsiteX2" fmla="*/ 504647 w 960876"/>
                  <a:gd name="connsiteY2" fmla="*/ 2542862 h 2542862"/>
                  <a:gd name="connsiteX3" fmla="*/ 103955 w 960876"/>
                  <a:gd name="connsiteY3" fmla="*/ 190080 h 2542862"/>
                  <a:gd name="connsiteX0" fmla="*/ 103955 w 977301"/>
                  <a:gd name="connsiteY0" fmla="*/ 190080 h 2542862"/>
                  <a:gd name="connsiteX1" fmla="*/ 884791 w 977301"/>
                  <a:gd name="connsiteY1" fmla="*/ 210628 h 2542862"/>
                  <a:gd name="connsiteX2" fmla="*/ 504647 w 977301"/>
                  <a:gd name="connsiteY2" fmla="*/ 2542862 h 2542862"/>
                  <a:gd name="connsiteX3" fmla="*/ 103955 w 977301"/>
                  <a:gd name="connsiteY3" fmla="*/ 190080 h 2542862"/>
                  <a:gd name="connsiteX0" fmla="*/ 99854 w 973200"/>
                  <a:gd name="connsiteY0" fmla="*/ 190080 h 2542862"/>
                  <a:gd name="connsiteX1" fmla="*/ 880690 w 973200"/>
                  <a:gd name="connsiteY1" fmla="*/ 210628 h 2542862"/>
                  <a:gd name="connsiteX2" fmla="*/ 500546 w 973200"/>
                  <a:gd name="connsiteY2" fmla="*/ 2542862 h 2542862"/>
                  <a:gd name="connsiteX3" fmla="*/ 99854 w 973200"/>
                  <a:gd name="connsiteY3" fmla="*/ 190080 h 2542862"/>
                  <a:gd name="connsiteX0" fmla="*/ 99854 w 973200"/>
                  <a:gd name="connsiteY0" fmla="*/ 193975 h 2546757"/>
                  <a:gd name="connsiteX1" fmla="*/ 880690 w 973200"/>
                  <a:gd name="connsiteY1" fmla="*/ 214523 h 2546757"/>
                  <a:gd name="connsiteX2" fmla="*/ 500546 w 973200"/>
                  <a:gd name="connsiteY2" fmla="*/ 2546757 h 2546757"/>
                  <a:gd name="connsiteX3" fmla="*/ 99854 w 97320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7890" h="2546757">
                    <a:moveTo>
                      <a:pt x="104544" y="193975"/>
                    </a:moveTo>
                    <a:cubicBezTo>
                      <a:pt x="364823" y="-66304"/>
                      <a:pt x="666198" y="-69729"/>
                      <a:pt x="885380" y="214523"/>
                    </a:cubicBezTo>
                    <a:cubicBezTo>
                      <a:pt x="1179906" y="632340"/>
                      <a:pt x="693596" y="2539908"/>
                      <a:pt x="505236" y="2546757"/>
                    </a:cubicBezTo>
                    <a:cubicBezTo>
                      <a:pt x="310027" y="2543332"/>
                      <a:pt x="-224230" y="639190"/>
                      <a:pt x="104544" y="1939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123">
                <a:extLst>
                  <a:ext uri="{FF2B5EF4-FFF2-40B4-BE49-F238E27FC236}">
                    <a16:creationId xmlns:a16="http://schemas.microsoft.com/office/drawing/2014/main" id="{72DD2C76-7BFD-4FBB-9338-A2A9B8ECB261}"/>
                  </a:ext>
                </a:extLst>
              </p:cNvPr>
              <p:cNvSpPr/>
              <p:nvPr/>
            </p:nvSpPr>
            <p:spPr>
              <a:xfrm rot="3314848">
                <a:off x="9297740" y="3340683"/>
                <a:ext cx="190927" cy="497240"/>
              </a:xfrm>
              <a:custGeom>
                <a:avLst/>
                <a:gdLst>
                  <a:gd name="connsiteX0" fmla="*/ 0 w 780836"/>
                  <a:gd name="connsiteY0" fmla="*/ 0 h 2352782"/>
                  <a:gd name="connsiteX1" fmla="*/ 780836 w 780836"/>
                  <a:gd name="connsiteY1" fmla="*/ 20548 h 2352782"/>
                  <a:gd name="connsiteX2" fmla="*/ 400692 w 780836"/>
                  <a:gd name="connsiteY2" fmla="*/ 2352782 h 2352782"/>
                  <a:gd name="connsiteX3" fmla="*/ 0 w 780836"/>
                  <a:gd name="connsiteY3" fmla="*/ 0 h 2352782"/>
                  <a:gd name="connsiteX0" fmla="*/ 0 w 780836"/>
                  <a:gd name="connsiteY0" fmla="*/ 107443 h 2460225"/>
                  <a:gd name="connsiteX1" fmla="*/ 780836 w 780836"/>
                  <a:gd name="connsiteY1" fmla="*/ 127991 h 2460225"/>
                  <a:gd name="connsiteX2" fmla="*/ 400692 w 780836"/>
                  <a:gd name="connsiteY2" fmla="*/ 2460225 h 2460225"/>
                  <a:gd name="connsiteX3" fmla="*/ 0 w 780836"/>
                  <a:gd name="connsiteY3" fmla="*/ 107443 h 2460225"/>
                  <a:gd name="connsiteX0" fmla="*/ 0 w 780836"/>
                  <a:gd name="connsiteY0" fmla="*/ 157453 h 2510235"/>
                  <a:gd name="connsiteX1" fmla="*/ 780836 w 780836"/>
                  <a:gd name="connsiteY1" fmla="*/ 178001 h 2510235"/>
                  <a:gd name="connsiteX2" fmla="*/ 400692 w 780836"/>
                  <a:gd name="connsiteY2" fmla="*/ 2510235 h 2510235"/>
                  <a:gd name="connsiteX3" fmla="*/ 0 w 780836"/>
                  <a:gd name="connsiteY3" fmla="*/ 157453 h 2510235"/>
                  <a:gd name="connsiteX0" fmla="*/ 0 w 780836"/>
                  <a:gd name="connsiteY0" fmla="*/ 171463 h 2524245"/>
                  <a:gd name="connsiteX1" fmla="*/ 780836 w 780836"/>
                  <a:gd name="connsiteY1" fmla="*/ 192011 h 2524245"/>
                  <a:gd name="connsiteX2" fmla="*/ 400692 w 780836"/>
                  <a:gd name="connsiteY2" fmla="*/ 2524245 h 2524245"/>
                  <a:gd name="connsiteX3" fmla="*/ 0 w 780836"/>
                  <a:gd name="connsiteY3" fmla="*/ 171463 h 2524245"/>
                  <a:gd name="connsiteX0" fmla="*/ 0 w 854731"/>
                  <a:gd name="connsiteY0" fmla="*/ 171463 h 2524245"/>
                  <a:gd name="connsiteX1" fmla="*/ 780836 w 854731"/>
                  <a:gd name="connsiteY1" fmla="*/ 192011 h 2524245"/>
                  <a:gd name="connsiteX2" fmla="*/ 400692 w 854731"/>
                  <a:gd name="connsiteY2" fmla="*/ 2524245 h 2524245"/>
                  <a:gd name="connsiteX3" fmla="*/ 0 w 854731"/>
                  <a:gd name="connsiteY3" fmla="*/ 171463 h 2524245"/>
                  <a:gd name="connsiteX0" fmla="*/ 97640 w 952371"/>
                  <a:gd name="connsiteY0" fmla="*/ 171463 h 2524245"/>
                  <a:gd name="connsiteX1" fmla="*/ 878476 w 952371"/>
                  <a:gd name="connsiteY1" fmla="*/ 192011 h 2524245"/>
                  <a:gd name="connsiteX2" fmla="*/ 498332 w 952371"/>
                  <a:gd name="connsiteY2" fmla="*/ 2524245 h 2524245"/>
                  <a:gd name="connsiteX3" fmla="*/ 97640 w 952371"/>
                  <a:gd name="connsiteY3" fmla="*/ 171463 h 2524245"/>
                  <a:gd name="connsiteX0" fmla="*/ 97640 w 964286"/>
                  <a:gd name="connsiteY0" fmla="*/ 171463 h 2524245"/>
                  <a:gd name="connsiteX1" fmla="*/ 878476 w 964286"/>
                  <a:gd name="connsiteY1" fmla="*/ 192011 h 2524245"/>
                  <a:gd name="connsiteX2" fmla="*/ 498332 w 964286"/>
                  <a:gd name="connsiteY2" fmla="*/ 2524245 h 2524245"/>
                  <a:gd name="connsiteX3" fmla="*/ 97640 w 964286"/>
                  <a:gd name="connsiteY3" fmla="*/ 171463 h 2524245"/>
                  <a:gd name="connsiteX0" fmla="*/ 97640 w 940731"/>
                  <a:gd name="connsiteY0" fmla="*/ 171463 h 2524245"/>
                  <a:gd name="connsiteX1" fmla="*/ 878476 w 940731"/>
                  <a:gd name="connsiteY1" fmla="*/ 192011 h 2524245"/>
                  <a:gd name="connsiteX2" fmla="*/ 498332 w 940731"/>
                  <a:gd name="connsiteY2" fmla="*/ 2524245 h 2524245"/>
                  <a:gd name="connsiteX3" fmla="*/ 97640 w 940731"/>
                  <a:gd name="connsiteY3" fmla="*/ 171463 h 2524245"/>
                  <a:gd name="connsiteX0" fmla="*/ 97640 w 940731"/>
                  <a:gd name="connsiteY0" fmla="*/ 190080 h 2542862"/>
                  <a:gd name="connsiteX1" fmla="*/ 878476 w 940731"/>
                  <a:gd name="connsiteY1" fmla="*/ 210628 h 2542862"/>
                  <a:gd name="connsiteX2" fmla="*/ 498332 w 940731"/>
                  <a:gd name="connsiteY2" fmla="*/ 2542862 h 2542862"/>
                  <a:gd name="connsiteX3" fmla="*/ 97640 w 940731"/>
                  <a:gd name="connsiteY3" fmla="*/ 190080 h 2542862"/>
                  <a:gd name="connsiteX0" fmla="*/ 97640 w 976424"/>
                  <a:gd name="connsiteY0" fmla="*/ 190080 h 2542862"/>
                  <a:gd name="connsiteX1" fmla="*/ 878476 w 976424"/>
                  <a:gd name="connsiteY1" fmla="*/ 210628 h 2542862"/>
                  <a:gd name="connsiteX2" fmla="*/ 498332 w 976424"/>
                  <a:gd name="connsiteY2" fmla="*/ 2542862 h 2542862"/>
                  <a:gd name="connsiteX3" fmla="*/ 97640 w 976424"/>
                  <a:gd name="connsiteY3" fmla="*/ 190080 h 2542862"/>
                  <a:gd name="connsiteX0" fmla="*/ 108311 w 987095"/>
                  <a:gd name="connsiteY0" fmla="*/ 190080 h 2542862"/>
                  <a:gd name="connsiteX1" fmla="*/ 889147 w 987095"/>
                  <a:gd name="connsiteY1" fmla="*/ 210628 h 2542862"/>
                  <a:gd name="connsiteX2" fmla="*/ 509003 w 987095"/>
                  <a:gd name="connsiteY2" fmla="*/ 2542862 h 2542862"/>
                  <a:gd name="connsiteX3" fmla="*/ 108311 w 987095"/>
                  <a:gd name="connsiteY3" fmla="*/ 190080 h 2542862"/>
                  <a:gd name="connsiteX0" fmla="*/ 108311 w 995452"/>
                  <a:gd name="connsiteY0" fmla="*/ 190080 h 2542862"/>
                  <a:gd name="connsiteX1" fmla="*/ 889147 w 995452"/>
                  <a:gd name="connsiteY1" fmla="*/ 210628 h 2542862"/>
                  <a:gd name="connsiteX2" fmla="*/ 509003 w 995452"/>
                  <a:gd name="connsiteY2" fmla="*/ 2542862 h 2542862"/>
                  <a:gd name="connsiteX3" fmla="*/ 108311 w 995452"/>
                  <a:gd name="connsiteY3" fmla="*/ 190080 h 2542862"/>
                  <a:gd name="connsiteX0" fmla="*/ 99853 w 986994"/>
                  <a:gd name="connsiteY0" fmla="*/ 190080 h 2542862"/>
                  <a:gd name="connsiteX1" fmla="*/ 880689 w 986994"/>
                  <a:gd name="connsiteY1" fmla="*/ 210628 h 2542862"/>
                  <a:gd name="connsiteX2" fmla="*/ 500545 w 986994"/>
                  <a:gd name="connsiteY2" fmla="*/ 2542862 h 2542862"/>
                  <a:gd name="connsiteX3" fmla="*/ 99853 w 986994"/>
                  <a:gd name="connsiteY3" fmla="*/ 190080 h 2542862"/>
                  <a:gd name="connsiteX0" fmla="*/ 99853 w 985728"/>
                  <a:gd name="connsiteY0" fmla="*/ 190080 h 2542862"/>
                  <a:gd name="connsiteX1" fmla="*/ 880689 w 985728"/>
                  <a:gd name="connsiteY1" fmla="*/ 210628 h 2542862"/>
                  <a:gd name="connsiteX2" fmla="*/ 500545 w 985728"/>
                  <a:gd name="connsiteY2" fmla="*/ 2542862 h 2542862"/>
                  <a:gd name="connsiteX3" fmla="*/ 99853 w 985728"/>
                  <a:gd name="connsiteY3" fmla="*/ 190080 h 2542862"/>
                  <a:gd name="connsiteX0" fmla="*/ 103955 w 989830"/>
                  <a:gd name="connsiteY0" fmla="*/ 190080 h 2542862"/>
                  <a:gd name="connsiteX1" fmla="*/ 884791 w 989830"/>
                  <a:gd name="connsiteY1" fmla="*/ 210628 h 2542862"/>
                  <a:gd name="connsiteX2" fmla="*/ 504647 w 989830"/>
                  <a:gd name="connsiteY2" fmla="*/ 2542862 h 2542862"/>
                  <a:gd name="connsiteX3" fmla="*/ 103955 w 989830"/>
                  <a:gd name="connsiteY3" fmla="*/ 190080 h 2542862"/>
                  <a:gd name="connsiteX0" fmla="*/ 103955 w 960876"/>
                  <a:gd name="connsiteY0" fmla="*/ 190080 h 2542862"/>
                  <a:gd name="connsiteX1" fmla="*/ 884791 w 960876"/>
                  <a:gd name="connsiteY1" fmla="*/ 210628 h 2542862"/>
                  <a:gd name="connsiteX2" fmla="*/ 504647 w 960876"/>
                  <a:gd name="connsiteY2" fmla="*/ 2542862 h 2542862"/>
                  <a:gd name="connsiteX3" fmla="*/ 103955 w 960876"/>
                  <a:gd name="connsiteY3" fmla="*/ 190080 h 2542862"/>
                  <a:gd name="connsiteX0" fmla="*/ 103955 w 977301"/>
                  <a:gd name="connsiteY0" fmla="*/ 190080 h 2542862"/>
                  <a:gd name="connsiteX1" fmla="*/ 884791 w 977301"/>
                  <a:gd name="connsiteY1" fmla="*/ 210628 h 2542862"/>
                  <a:gd name="connsiteX2" fmla="*/ 504647 w 977301"/>
                  <a:gd name="connsiteY2" fmla="*/ 2542862 h 2542862"/>
                  <a:gd name="connsiteX3" fmla="*/ 103955 w 977301"/>
                  <a:gd name="connsiteY3" fmla="*/ 190080 h 2542862"/>
                  <a:gd name="connsiteX0" fmla="*/ 99854 w 973200"/>
                  <a:gd name="connsiteY0" fmla="*/ 190080 h 2542862"/>
                  <a:gd name="connsiteX1" fmla="*/ 880690 w 973200"/>
                  <a:gd name="connsiteY1" fmla="*/ 210628 h 2542862"/>
                  <a:gd name="connsiteX2" fmla="*/ 500546 w 973200"/>
                  <a:gd name="connsiteY2" fmla="*/ 2542862 h 2542862"/>
                  <a:gd name="connsiteX3" fmla="*/ 99854 w 973200"/>
                  <a:gd name="connsiteY3" fmla="*/ 190080 h 2542862"/>
                  <a:gd name="connsiteX0" fmla="*/ 99854 w 973200"/>
                  <a:gd name="connsiteY0" fmla="*/ 193975 h 2546757"/>
                  <a:gd name="connsiteX1" fmla="*/ 880690 w 973200"/>
                  <a:gd name="connsiteY1" fmla="*/ 214523 h 2546757"/>
                  <a:gd name="connsiteX2" fmla="*/ 500546 w 973200"/>
                  <a:gd name="connsiteY2" fmla="*/ 2546757 h 2546757"/>
                  <a:gd name="connsiteX3" fmla="*/ 99854 w 97320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7890" h="2546757">
                    <a:moveTo>
                      <a:pt x="104544" y="193975"/>
                    </a:moveTo>
                    <a:cubicBezTo>
                      <a:pt x="364823" y="-66304"/>
                      <a:pt x="666198" y="-69729"/>
                      <a:pt x="885380" y="214523"/>
                    </a:cubicBezTo>
                    <a:cubicBezTo>
                      <a:pt x="1179906" y="632340"/>
                      <a:pt x="693596" y="2539908"/>
                      <a:pt x="505236" y="2546757"/>
                    </a:cubicBezTo>
                    <a:cubicBezTo>
                      <a:pt x="310027" y="2543332"/>
                      <a:pt x="-224230" y="639190"/>
                      <a:pt x="104544" y="1939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124">
                <a:extLst>
                  <a:ext uri="{FF2B5EF4-FFF2-40B4-BE49-F238E27FC236}">
                    <a16:creationId xmlns:a16="http://schemas.microsoft.com/office/drawing/2014/main" id="{CFB41D9D-72DC-4B79-8AD1-D0272D5C9845}"/>
                  </a:ext>
                </a:extLst>
              </p:cNvPr>
              <p:cNvSpPr/>
              <p:nvPr/>
            </p:nvSpPr>
            <p:spPr>
              <a:xfrm rot="18285152" flipH="1">
                <a:off x="8768936" y="3335788"/>
                <a:ext cx="190927" cy="497240"/>
              </a:xfrm>
              <a:custGeom>
                <a:avLst/>
                <a:gdLst>
                  <a:gd name="connsiteX0" fmla="*/ 0 w 780836"/>
                  <a:gd name="connsiteY0" fmla="*/ 0 h 2352782"/>
                  <a:gd name="connsiteX1" fmla="*/ 780836 w 780836"/>
                  <a:gd name="connsiteY1" fmla="*/ 20548 h 2352782"/>
                  <a:gd name="connsiteX2" fmla="*/ 400692 w 780836"/>
                  <a:gd name="connsiteY2" fmla="*/ 2352782 h 2352782"/>
                  <a:gd name="connsiteX3" fmla="*/ 0 w 780836"/>
                  <a:gd name="connsiteY3" fmla="*/ 0 h 2352782"/>
                  <a:gd name="connsiteX0" fmla="*/ 0 w 780836"/>
                  <a:gd name="connsiteY0" fmla="*/ 107443 h 2460225"/>
                  <a:gd name="connsiteX1" fmla="*/ 780836 w 780836"/>
                  <a:gd name="connsiteY1" fmla="*/ 127991 h 2460225"/>
                  <a:gd name="connsiteX2" fmla="*/ 400692 w 780836"/>
                  <a:gd name="connsiteY2" fmla="*/ 2460225 h 2460225"/>
                  <a:gd name="connsiteX3" fmla="*/ 0 w 780836"/>
                  <a:gd name="connsiteY3" fmla="*/ 107443 h 2460225"/>
                  <a:gd name="connsiteX0" fmla="*/ 0 w 780836"/>
                  <a:gd name="connsiteY0" fmla="*/ 157453 h 2510235"/>
                  <a:gd name="connsiteX1" fmla="*/ 780836 w 780836"/>
                  <a:gd name="connsiteY1" fmla="*/ 178001 h 2510235"/>
                  <a:gd name="connsiteX2" fmla="*/ 400692 w 780836"/>
                  <a:gd name="connsiteY2" fmla="*/ 2510235 h 2510235"/>
                  <a:gd name="connsiteX3" fmla="*/ 0 w 780836"/>
                  <a:gd name="connsiteY3" fmla="*/ 157453 h 2510235"/>
                  <a:gd name="connsiteX0" fmla="*/ 0 w 780836"/>
                  <a:gd name="connsiteY0" fmla="*/ 171463 h 2524245"/>
                  <a:gd name="connsiteX1" fmla="*/ 780836 w 780836"/>
                  <a:gd name="connsiteY1" fmla="*/ 192011 h 2524245"/>
                  <a:gd name="connsiteX2" fmla="*/ 400692 w 780836"/>
                  <a:gd name="connsiteY2" fmla="*/ 2524245 h 2524245"/>
                  <a:gd name="connsiteX3" fmla="*/ 0 w 780836"/>
                  <a:gd name="connsiteY3" fmla="*/ 171463 h 2524245"/>
                  <a:gd name="connsiteX0" fmla="*/ 0 w 854731"/>
                  <a:gd name="connsiteY0" fmla="*/ 171463 h 2524245"/>
                  <a:gd name="connsiteX1" fmla="*/ 780836 w 854731"/>
                  <a:gd name="connsiteY1" fmla="*/ 192011 h 2524245"/>
                  <a:gd name="connsiteX2" fmla="*/ 400692 w 854731"/>
                  <a:gd name="connsiteY2" fmla="*/ 2524245 h 2524245"/>
                  <a:gd name="connsiteX3" fmla="*/ 0 w 854731"/>
                  <a:gd name="connsiteY3" fmla="*/ 171463 h 2524245"/>
                  <a:gd name="connsiteX0" fmla="*/ 97640 w 952371"/>
                  <a:gd name="connsiteY0" fmla="*/ 171463 h 2524245"/>
                  <a:gd name="connsiteX1" fmla="*/ 878476 w 952371"/>
                  <a:gd name="connsiteY1" fmla="*/ 192011 h 2524245"/>
                  <a:gd name="connsiteX2" fmla="*/ 498332 w 952371"/>
                  <a:gd name="connsiteY2" fmla="*/ 2524245 h 2524245"/>
                  <a:gd name="connsiteX3" fmla="*/ 97640 w 952371"/>
                  <a:gd name="connsiteY3" fmla="*/ 171463 h 2524245"/>
                  <a:gd name="connsiteX0" fmla="*/ 97640 w 964286"/>
                  <a:gd name="connsiteY0" fmla="*/ 171463 h 2524245"/>
                  <a:gd name="connsiteX1" fmla="*/ 878476 w 964286"/>
                  <a:gd name="connsiteY1" fmla="*/ 192011 h 2524245"/>
                  <a:gd name="connsiteX2" fmla="*/ 498332 w 964286"/>
                  <a:gd name="connsiteY2" fmla="*/ 2524245 h 2524245"/>
                  <a:gd name="connsiteX3" fmla="*/ 97640 w 964286"/>
                  <a:gd name="connsiteY3" fmla="*/ 171463 h 2524245"/>
                  <a:gd name="connsiteX0" fmla="*/ 97640 w 940731"/>
                  <a:gd name="connsiteY0" fmla="*/ 171463 h 2524245"/>
                  <a:gd name="connsiteX1" fmla="*/ 878476 w 940731"/>
                  <a:gd name="connsiteY1" fmla="*/ 192011 h 2524245"/>
                  <a:gd name="connsiteX2" fmla="*/ 498332 w 940731"/>
                  <a:gd name="connsiteY2" fmla="*/ 2524245 h 2524245"/>
                  <a:gd name="connsiteX3" fmla="*/ 97640 w 940731"/>
                  <a:gd name="connsiteY3" fmla="*/ 171463 h 2524245"/>
                  <a:gd name="connsiteX0" fmla="*/ 97640 w 940731"/>
                  <a:gd name="connsiteY0" fmla="*/ 190080 h 2542862"/>
                  <a:gd name="connsiteX1" fmla="*/ 878476 w 940731"/>
                  <a:gd name="connsiteY1" fmla="*/ 210628 h 2542862"/>
                  <a:gd name="connsiteX2" fmla="*/ 498332 w 940731"/>
                  <a:gd name="connsiteY2" fmla="*/ 2542862 h 2542862"/>
                  <a:gd name="connsiteX3" fmla="*/ 97640 w 940731"/>
                  <a:gd name="connsiteY3" fmla="*/ 190080 h 2542862"/>
                  <a:gd name="connsiteX0" fmla="*/ 97640 w 976424"/>
                  <a:gd name="connsiteY0" fmla="*/ 190080 h 2542862"/>
                  <a:gd name="connsiteX1" fmla="*/ 878476 w 976424"/>
                  <a:gd name="connsiteY1" fmla="*/ 210628 h 2542862"/>
                  <a:gd name="connsiteX2" fmla="*/ 498332 w 976424"/>
                  <a:gd name="connsiteY2" fmla="*/ 2542862 h 2542862"/>
                  <a:gd name="connsiteX3" fmla="*/ 97640 w 976424"/>
                  <a:gd name="connsiteY3" fmla="*/ 190080 h 2542862"/>
                  <a:gd name="connsiteX0" fmla="*/ 108311 w 987095"/>
                  <a:gd name="connsiteY0" fmla="*/ 190080 h 2542862"/>
                  <a:gd name="connsiteX1" fmla="*/ 889147 w 987095"/>
                  <a:gd name="connsiteY1" fmla="*/ 210628 h 2542862"/>
                  <a:gd name="connsiteX2" fmla="*/ 509003 w 987095"/>
                  <a:gd name="connsiteY2" fmla="*/ 2542862 h 2542862"/>
                  <a:gd name="connsiteX3" fmla="*/ 108311 w 987095"/>
                  <a:gd name="connsiteY3" fmla="*/ 190080 h 2542862"/>
                  <a:gd name="connsiteX0" fmla="*/ 108311 w 995452"/>
                  <a:gd name="connsiteY0" fmla="*/ 190080 h 2542862"/>
                  <a:gd name="connsiteX1" fmla="*/ 889147 w 995452"/>
                  <a:gd name="connsiteY1" fmla="*/ 210628 h 2542862"/>
                  <a:gd name="connsiteX2" fmla="*/ 509003 w 995452"/>
                  <a:gd name="connsiteY2" fmla="*/ 2542862 h 2542862"/>
                  <a:gd name="connsiteX3" fmla="*/ 108311 w 995452"/>
                  <a:gd name="connsiteY3" fmla="*/ 190080 h 2542862"/>
                  <a:gd name="connsiteX0" fmla="*/ 99853 w 986994"/>
                  <a:gd name="connsiteY0" fmla="*/ 190080 h 2542862"/>
                  <a:gd name="connsiteX1" fmla="*/ 880689 w 986994"/>
                  <a:gd name="connsiteY1" fmla="*/ 210628 h 2542862"/>
                  <a:gd name="connsiteX2" fmla="*/ 500545 w 986994"/>
                  <a:gd name="connsiteY2" fmla="*/ 2542862 h 2542862"/>
                  <a:gd name="connsiteX3" fmla="*/ 99853 w 986994"/>
                  <a:gd name="connsiteY3" fmla="*/ 190080 h 2542862"/>
                  <a:gd name="connsiteX0" fmla="*/ 99853 w 985728"/>
                  <a:gd name="connsiteY0" fmla="*/ 190080 h 2542862"/>
                  <a:gd name="connsiteX1" fmla="*/ 880689 w 985728"/>
                  <a:gd name="connsiteY1" fmla="*/ 210628 h 2542862"/>
                  <a:gd name="connsiteX2" fmla="*/ 500545 w 985728"/>
                  <a:gd name="connsiteY2" fmla="*/ 2542862 h 2542862"/>
                  <a:gd name="connsiteX3" fmla="*/ 99853 w 985728"/>
                  <a:gd name="connsiteY3" fmla="*/ 190080 h 2542862"/>
                  <a:gd name="connsiteX0" fmla="*/ 103955 w 989830"/>
                  <a:gd name="connsiteY0" fmla="*/ 190080 h 2542862"/>
                  <a:gd name="connsiteX1" fmla="*/ 884791 w 989830"/>
                  <a:gd name="connsiteY1" fmla="*/ 210628 h 2542862"/>
                  <a:gd name="connsiteX2" fmla="*/ 504647 w 989830"/>
                  <a:gd name="connsiteY2" fmla="*/ 2542862 h 2542862"/>
                  <a:gd name="connsiteX3" fmla="*/ 103955 w 989830"/>
                  <a:gd name="connsiteY3" fmla="*/ 190080 h 2542862"/>
                  <a:gd name="connsiteX0" fmla="*/ 103955 w 960876"/>
                  <a:gd name="connsiteY0" fmla="*/ 190080 h 2542862"/>
                  <a:gd name="connsiteX1" fmla="*/ 884791 w 960876"/>
                  <a:gd name="connsiteY1" fmla="*/ 210628 h 2542862"/>
                  <a:gd name="connsiteX2" fmla="*/ 504647 w 960876"/>
                  <a:gd name="connsiteY2" fmla="*/ 2542862 h 2542862"/>
                  <a:gd name="connsiteX3" fmla="*/ 103955 w 960876"/>
                  <a:gd name="connsiteY3" fmla="*/ 190080 h 2542862"/>
                  <a:gd name="connsiteX0" fmla="*/ 103955 w 977301"/>
                  <a:gd name="connsiteY0" fmla="*/ 190080 h 2542862"/>
                  <a:gd name="connsiteX1" fmla="*/ 884791 w 977301"/>
                  <a:gd name="connsiteY1" fmla="*/ 210628 h 2542862"/>
                  <a:gd name="connsiteX2" fmla="*/ 504647 w 977301"/>
                  <a:gd name="connsiteY2" fmla="*/ 2542862 h 2542862"/>
                  <a:gd name="connsiteX3" fmla="*/ 103955 w 977301"/>
                  <a:gd name="connsiteY3" fmla="*/ 190080 h 2542862"/>
                  <a:gd name="connsiteX0" fmla="*/ 99854 w 973200"/>
                  <a:gd name="connsiteY0" fmla="*/ 190080 h 2542862"/>
                  <a:gd name="connsiteX1" fmla="*/ 880690 w 973200"/>
                  <a:gd name="connsiteY1" fmla="*/ 210628 h 2542862"/>
                  <a:gd name="connsiteX2" fmla="*/ 500546 w 973200"/>
                  <a:gd name="connsiteY2" fmla="*/ 2542862 h 2542862"/>
                  <a:gd name="connsiteX3" fmla="*/ 99854 w 973200"/>
                  <a:gd name="connsiteY3" fmla="*/ 190080 h 2542862"/>
                  <a:gd name="connsiteX0" fmla="*/ 99854 w 973200"/>
                  <a:gd name="connsiteY0" fmla="*/ 193975 h 2546757"/>
                  <a:gd name="connsiteX1" fmla="*/ 880690 w 973200"/>
                  <a:gd name="connsiteY1" fmla="*/ 214523 h 2546757"/>
                  <a:gd name="connsiteX2" fmla="*/ 500546 w 973200"/>
                  <a:gd name="connsiteY2" fmla="*/ 2546757 h 2546757"/>
                  <a:gd name="connsiteX3" fmla="*/ 99854 w 97320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7890" h="2546757">
                    <a:moveTo>
                      <a:pt x="104544" y="193975"/>
                    </a:moveTo>
                    <a:cubicBezTo>
                      <a:pt x="364823" y="-66304"/>
                      <a:pt x="666198" y="-69729"/>
                      <a:pt x="885380" y="214523"/>
                    </a:cubicBezTo>
                    <a:cubicBezTo>
                      <a:pt x="1179906" y="632340"/>
                      <a:pt x="693596" y="2539908"/>
                      <a:pt x="505236" y="2546757"/>
                    </a:cubicBezTo>
                    <a:cubicBezTo>
                      <a:pt x="310027" y="2543332"/>
                      <a:pt x="-224230" y="639190"/>
                      <a:pt x="104544" y="1939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125">
              <a:extLst>
                <a:ext uri="{FF2B5EF4-FFF2-40B4-BE49-F238E27FC236}">
                  <a16:creationId xmlns:a16="http://schemas.microsoft.com/office/drawing/2014/main" id="{577FFEB5-2719-45B1-A3F9-F340F60D4AD6}"/>
                </a:ext>
              </a:extLst>
            </p:cNvPr>
            <p:cNvGrpSpPr/>
            <p:nvPr/>
          </p:nvGrpSpPr>
          <p:grpSpPr>
            <a:xfrm>
              <a:off x="9342520" y="4599450"/>
              <a:ext cx="525173" cy="734608"/>
              <a:chOff x="1019786" y="3002376"/>
              <a:chExt cx="2531613" cy="3541196"/>
            </a:xfrm>
            <a:solidFill>
              <a:schemeClr val="accent2"/>
            </a:solidFill>
          </p:grpSpPr>
          <p:sp>
            <p:nvSpPr>
              <p:cNvPr id="56" name="사각형: 둥근 모서리 132">
                <a:extLst>
                  <a:ext uri="{FF2B5EF4-FFF2-40B4-BE49-F238E27FC236}">
                    <a16:creationId xmlns:a16="http://schemas.microsoft.com/office/drawing/2014/main" id="{6EC82744-DA35-435E-94A9-ED4F0E5D0E0C}"/>
                  </a:ext>
                </a:extLst>
              </p:cNvPr>
              <p:cNvSpPr/>
              <p:nvPr/>
            </p:nvSpPr>
            <p:spPr>
              <a:xfrm>
                <a:off x="1719599" y="3938796"/>
                <a:ext cx="1084494" cy="2604776"/>
              </a:xfrm>
              <a:custGeom>
                <a:avLst/>
                <a:gdLst>
                  <a:gd name="connsiteX0" fmla="*/ 0 w 626166"/>
                  <a:gd name="connsiteY0" fmla="*/ 293202 h 1175728"/>
                  <a:gd name="connsiteX1" fmla="*/ 293202 w 626166"/>
                  <a:gd name="connsiteY1" fmla="*/ 0 h 1175728"/>
                  <a:gd name="connsiteX2" fmla="*/ 332964 w 626166"/>
                  <a:gd name="connsiteY2" fmla="*/ 0 h 1175728"/>
                  <a:gd name="connsiteX3" fmla="*/ 626166 w 626166"/>
                  <a:gd name="connsiteY3" fmla="*/ 293202 h 1175728"/>
                  <a:gd name="connsiteX4" fmla="*/ 626166 w 626166"/>
                  <a:gd name="connsiteY4" fmla="*/ 882526 h 1175728"/>
                  <a:gd name="connsiteX5" fmla="*/ 332964 w 626166"/>
                  <a:gd name="connsiteY5" fmla="*/ 1175728 h 1175728"/>
                  <a:gd name="connsiteX6" fmla="*/ 293202 w 626166"/>
                  <a:gd name="connsiteY6" fmla="*/ 1175728 h 1175728"/>
                  <a:gd name="connsiteX7" fmla="*/ 0 w 626166"/>
                  <a:gd name="connsiteY7" fmla="*/ 882526 h 1175728"/>
                  <a:gd name="connsiteX8" fmla="*/ 0 w 626166"/>
                  <a:gd name="connsiteY8" fmla="*/ 293202 h 1175728"/>
                  <a:gd name="connsiteX0" fmla="*/ 0 w 626166"/>
                  <a:gd name="connsiteY0" fmla="*/ 303142 h 1185668"/>
                  <a:gd name="connsiteX1" fmla="*/ 293202 w 626166"/>
                  <a:gd name="connsiteY1" fmla="*/ 9940 h 1185668"/>
                  <a:gd name="connsiteX2" fmla="*/ 382660 w 626166"/>
                  <a:gd name="connsiteY2" fmla="*/ 0 h 1185668"/>
                  <a:gd name="connsiteX3" fmla="*/ 626166 w 626166"/>
                  <a:gd name="connsiteY3" fmla="*/ 303142 h 1185668"/>
                  <a:gd name="connsiteX4" fmla="*/ 626166 w 626166"/>
                  <a:gd name="connsiteY4" fmla="*/ 892466 h 1185668"/>
                  <a:gd name="connsiteX5" fmla="*/ 332964 w 626166"/>
                  <a:gd name="connsiteY5" fmla="*/ 1185668 h 1185668"/>
                  <a:gd name="connsiteX6" fmla="*/ 293202 w 626166"/>
                  <a:gd name="connsiteY6" fmla="*/ 1185668 h 1185668"/>
                  <a:gd name="connsiteX7" fmla="*/ 0 w 626166"/>
                  <a:gd name="connsiteY7" fmla="*/ 892466 h 1185668"/>
                  <a:gd name="connsiteX8" fmla="*/ 0 w 626166"/>
                  <a:gd name="connsiteY8" fmla="*/ 303142 h 1185668"/>
                  <a:gd name="connsiteX0" fmla="*/ 0 w 626166"/>
                  <a:gd name="connsiteY0" fmla="*/ 303142 h 1185668"/>
                  <a:gd name="connsiteX1" fmla="*/ 233567 w 626166"/>
                  <a:gd name="connsiteY1" fmla="*/ 1 h 1185668"/>
                  <a:gd name="connsiteX2" fmla="*/ 382660 w 626166"/>
                  <a:gd name="connsiteY2" fmla="*/ 0 h 1185668"/>
                  <a:gd name="connsiteX3" fmla="*/ 626166 w 626166"/>
                  <a:gd name="connsiteY3" fmla="*/ 303142 h 1185668"/>
                  <a:gd name="connsiteX4" fmla="*/ 626166 w 626166"/>
                  <a:gd name="connsiteY4" fmla="*/ 892466 h 1185668"/>
                  <a:gd name="connsiteX5" fmla="*/ 332964 w 626166"/>
                  <a:gd name="connsiteY5" fmla="*/ 1185668 h 1185668"/>
                  <a:gd name="connsiteX6" fmla="*/ 293202 w 626166"/>
                  <a:gd name="connsiteY6" fmla="*/ 1185668 h 1185668"/>
                  <a:gd name="connsiteX7" fmla="*/ 0 w 626166"/>
                  <a:gd name="connsiteY7" fmla="*/ 892466 h 1185668"/>
                  <a:gd name="connsiteX8" fmla="*/ 0 w 626166"/>
                  <a:gd name="connsiteY8" fmla="*/ 303142 h 1185668"/>
                  <a:gd name="connsiteX0" fmla="*/ 0 w 626166"/>
                  <a:gd name="connsiteY0" fmla="*/ 323020 h 1205546"/>
                  <a:gd name="connsiteX1" fmla="*/ 233567 w 626166"/>
                  <a:gd name="connsiteY1" fmla="*/ 19879 h 1205546"/>
                  <a:gd name="connsiteX2" fmla="*/ 432356 w 626166"/>
                  <a:gd name="connsiteY2" fmla="*/ 0 h 1205546"/>
                  <a:gd name="connsiteX3" fmla="*/ 626166 w 626166"/>
                  <a:gd name="connsiteY3" fmla="*/ 323020 h 1205546"/>
                  <a:gd name="connsiteX4" fmla="*/ 626166 w 626166"/>
                  <a:gd name="connsiteY4" fmla="*/ 912344 h 1205546"/>
                  <a:gd name="connsiteX5" fmla="*/ 332964 w 626166"/>
                  <a:gd name="connsiteY5" fmla="*/ 1205546 h 1205546"/>
                  <a:gd name="connsiteX6" fmla="*/ 293202 w 626166"/>
                  <a:gd name="connsiteY6" fmla="*/ 1205546 h 1205546"/>
                  <a:gd name="connsiteX7" fmla="*/ 0 w 626166"/>
                  <a:gd name="connsiteY7" fmla="*/ 912344 h 1205546"/>
                  <a:gd name="connsiteX8" fmla="*/ 0 w 626166"/>
                  <a:gd name="connsiteY8" fmla="*/ 323020 h 1205546"/>
                  <a:gd name="connsiteX0" fmla="*/ 0 w 626166"/>
                  <a:gd name="connsiteY0" fmla="*/ 323020 h 1205546"/>
                  <a:gd name="connsiteX1" fmla="*/ 233567 w 626166"/>
                  <a:gd name="connsiteY1" fmla="*/ 19879 h 1205546"/>
                  <a:gd name="connsiteX2" fmla="*/ 432356 w 626166"/>
                  <a:gd name="connsiteY2" fmla="*/ 0 h 1205546"/>
                  <a:gd name="connsiteX3" fmla="*/ 626166 w 626166"/>
                  <a:gd name="connsiteY3" fmla="*/ 323020 h 1205546"/>
                  <a:gd name="connsiteX4" fmla="*/ 626166 w 626166"/>
                  <a:gd name="connsiteY4" fmla="*/ 912344 h 1205546"/>
                  <a:gd name="connsiteX5" fmla="*/ 332964 w 626166"/>
                  <a:gd name="connsiteY5" fmla="*/ 1205546 h 1205546"/>
                  <a:gd name="connsiteX6" fmla="*/ 253446 w 626166"/>
                  <a:gd name="connsiteY6" fmla="*/ 1195607 h 1205546"/>
                  <a:gd name="connsiteX7" fmla="*/ 0 w 626166"/>
                  <a:gd name="connsiteY7" fmla="*/ 912344 h 1205546"/>
                  <a:gd name="connsiteX8" fmla="*/ 0 w 626166"/>
                  <a:gd name="connsiteY8" fmla="*/ 323020 h 1205546"/>
                  <a:gd name="connsiteX0" fmla="*/ 0 w 626166"/>
                  <a:gd name="connsiteY0" fmla="*/ 323020 h 1205546"/>
                  <a:gd name="connsiteX1" fmla="*/ 233567 w 626166"/>
                  <a:gd name="connsiteY1" fmla="*/ 19879 h 1205546"/>
                  <a:gd name="connsiteX2" fmla="*/ 432356 w 626166"/>
                  <a:gd name="connsiteY2" fmla="*/ 0 h 1205546"/>
                  <a:gd name="connsiteX3" fmla="*/ 626166 w 626166"/>
                  <a:gd name="connsiteY3" fmla="*/ 323020 h 1205546"/>
                  <a:gd name="connsiteX4" fmla="*/ 626166 w 626166"/>
                  <a:gd name="connsiteY4" fmla="*/ 912344 h 1205546"/>
                  <a:gd name="connsiteX5" fmla="*/ 332964 w 626166"/>
                  <a:gd name="connsiteY5" fmla="*/ 1205546 h 1205546"/>
                  <a:gd name="connsiteX6" fmla="*/ 332959 w 626166"/>
                  <a:gd name="connsiteY6" fmla="*/ 1195607 h 1205546"/>
                  <a:gd name="connsiteX7" fmla="*/ 0 w 626166"/>
                  <a:gd name="connsiteY7" fmla="*/ 912344 h 1205546"/>
                  <a:gd name="connsiteX8" fmla="*/ 0 w 626166"/>
                  <a:gd name="connsiteY8" fmla="*/ 323020 h 1205546"/>
                  <a:gd name="connsiteX0" fmla="*/ 0 w 626166"/>
                  <a:gd name="connsiteY0" fmla="*/ 323020 h 1205546"/>
                  <a:gd name="connsiteX1" fmla="*/ 233567 w 626166"/>
                  <a:gd name="connsiteY1" fmla="*/ 19879 h 1205546"/>
                  <a:gd name="connsiteX2" fmla="*/ 432356 w 626166"/>
                  <a:gd name="connsiteY2" fmla="*/ 0 h 1205546"/>
                  <a:gd name="connsiteX3" fmla="*/ 626166 w 626166"/>
                  <a:gd name="connsiteY3" fmla="*/ 323020 h 1205546"/>
                  <a:gd name="connsiteX4" fmla="*/ 626166 w 626166"/>
                  <a:gd name="connsiteY4" fmla="*/ 912344 h 1205546"/>
                  <a:gd name="connsiteX5" fmla="*/ 332964 w 626166"/>
                  <a:gd name="connsiteY5" fmla="*/ 1205546 h 1205546"/>
                  <a:gd name="connsiteX6" fmla="*/ 303142 w 626166"/>
                  <a:gd name="connsiteY6" fmla="*/ 1185668 h 1205546"/>
                  <a:gd name="connsiteX7" fmla="*/ 0 w 626166"/>
                  <a:gd name="connsiteY7" fmla="*/ 912344 h 1205546"/>
                  <a:gd name="connsiteX8" fmla="*/ 0 w 626166"/>
                  <a:gd name="connsiteY8" fmla="*/ 323020 h 1205546"/>
                  <a:gd name="connsiteX0" fmla="*/ 0 w 626166"/>
                  <a:gd name="connsiteY0" fmla="*/ 323020 h 1225711"/>
                  <a:gd name="connsiteX1" fmla="*/ 233567 w 626166"/>
                  <a:gd name="connsiteY1" fmla="*/ 19879 h 1225711"/>
                  <a:gd name="connsiteX2" fmla="*/ 432356 w 626166"/>
                  <a:gd name="connsiteY2" fmla="*/ 0 h 1225711"/>
                  <a:gd name="connsiteX3" fmla="*/ 626166 w 626166"/>
                  <a:gd name="connsiteY3" fmla="*/ 323020 h 1225711"/>
                  <a:gd name="connsiteX4" fmla="*/ 626166 w 626166"/>
                  <a:gd name="connsiteY4" fmla="*/ 912344 h 1225711"/>
                  <a:gd name="connsiteX5" fmla="*/ 332964 w 626166"/>
                  <a:gd name="connsiteY5" fmla="*/ 1205546 h 1225711"/>
                  <a:gd name="connsiteX6" fmla="*/ 332960 w 626166"/>
                  <a:gd name="connsiteY6" fmla="*/ 1225424 h 1225711"/>
                  <a:gd name="connsiteX7" fmla="*/ 0 w 626166"/>
                  <a:gd name="connsiteY7" fmla="*/ 912344 h 1225711"/>
                  <a:gd name="connsiteX8" fmla="*/ 0 w 626166"/>
                  <a:gd name="connsiteY8" fmla="*/ 323020 h 1225711"/>
                  <a:gd name="connsiteX0" fmla="*/ 0 w 626166"/>
                  <a:gd name="connsiteY0" fmla="*/ 303142 h 1205833"/>
                  <a:gd name="connsiteX1" fmla="*/ 233567 w 626166"/>
                  <a:gd name="connsiteY1" fmla="*/ 1 h 1205833"/>
                  <a:gd name="connsiteX2" fmla="*/ 412478 w 626166"/>
                  <a:gd name="connsiteY2" fmla="*/ 0 h 1205833"/>
                  <a:gd name="connsiteX3" fmla="*/ 626166 w 626166"/>
                  <a:gd name="connsiteY3" fmla="*/ 303142 h 1205833"/>
                  <a:gd name="connsiteX4" fmla="*/ 626166 w 626166"/>
                  <a:gd name="connsiteY4" fmla="*/ 892466 h 1205833"/>
                  <a:gd name="connsiteX5" fmla="*/ 332964 w 626166"/>
                  <a:gd name="connsiteY5" fmla="*/ 1185668 h 1205833"/>
                  <a:gd name="connsiteX6" fmla="*/ 332960 w 626166"/>
                  <a:gd name="connsiteY6" fmla="*/ 1205546 h 1205833"/>
                  <a:gd name="connsiteX7" fmla="*/ 0 w 626166"/>
                  <a:gd name="connsiteY7" fmla="*/ 892466 h 1205833"/>
                  <a:gd name="connsiteX8" fmla="*/ 0 w 626166"/>
                  <a:gd name="connsiteY8" fmla="*/ 303142 h 1205833"/>
                  <a:gd name="connsiteX0" fmla="*/ 0 w 626166"/>
                  <a:gd name="connsiteY0" fmla="*/ 303142 h 1206318"/>
                  <a:gd name="connsiteX1" fmla="*/ 233567 w 626166"/>
                  <a:gd name="connsiteY1" fmla="*/ 1 h 1206318"/>
                  <a:gd name="connsiteX2" fmla="*/ 412478 w 626166"/>
                  <a:gd name="connsiteY2" fmla="*/ 0 h 1206318"/>
                  <a:gd name="connsiteX3" fmla="*/ 626166 w 626166"/>
                  <a:gd name="connsiteY3" fmla="*/ 303142 h 1206318"/>
                  <a:gd name="connsiteX4" fmla="*/ 626166 w 626166"/>
                  <a:gd name="connsiteY4" fmla="*/ 892466 h 1206318"/>
                  <a:gd name="connsiteX5" fmla="*/ 345672 w 626166"/>
                  <a:gd name="connsiteY5" fmla="*/ 1203547 h 1206318"/>
                  <a:gd name="connsiteX6" fmla="*/ 332960 w 626166"/>
                  <a:gd name="connsiteY6" fmla="*/ 1205546 h 1206318"/>
                  <a:gd name="connsiteX7" fmla="*/ 0 w 626166"/>
                  <a:gd name="connsiteY7" fmla="*/ 892466 h 1206318"/>
                  <a:gd name="connsiteX8" fmla="*/ 0 w 626166"/>
                  <a:gd name="connsiteY8" fmla="*/ 303142 h 1206318"/>
                  <a:gd name="connsiteX0" fmla="*/ 0 w 626166"/>
                  <a:gd name="connsiteY0" fmla="*/ 303142 h 1206318"/>
                  <a:gd name="connsiteX1" fmla="*/ 233567 w 626166"/>
                  <a:gd name="connsiteY1" fmla="*/ 1 h 1206318"/>
                  <a:gd name="connsiteX2" fmla="*/ 412478 w 626166"/>
                  <a:gd name="connsiteY2" fmla="*/ 0 h 1206318"/>
                  <a:gd name="connsiteX3" fmla="*/ 626166 w 626166"/>
                  <a:gd name="connsiteY3" fmla="*/ 303142 h 1206318"/>
                  <a:gd name="connsiteX4" fmla="*/ 626166 w 626166"/>
                  <a:gd name="connsiteY4" fmla="*/ 892466 h 1206318"/>
                  <a:gd name="connsiteX5" fmla="*/ 345672 w 626166"/>
                  <a:gd name="connsiteY5" fmla="*/ 1203547 h 1206318"/>
                  <a:gd name="connsiteX6" fmla="*/ 323429 w 626166"/>
                  <a:gd name="connsiteY6" fmla="*/ 1205546 h 1206318"/>
                  <a:gd name="connsiteX7" fmla="*/ 0 w 626166"/>
                  <a:gd name="connsiteY7" fmla="*/ 892466 h 1206318"/>
                  <a:gd name="connsiteX8" fmla="*/ 0 w 626166"/>
                  <a:gd name="connsiteY8" fmla="*/ 303142 h 1206318"/>
                  <a:gd name="connsiteX0" fmla="*/ 0 w 626166"/>
                  <a:gd name="connsiteY0" fmla="*/ 303142 h 1208656"/>
                  <a:gd name="connsiteX1" fmla="*/ 233567 w 626166"/>
                  <a:gd name="connsiteY1" fmla="*/ 1 h 1208656"/>
                  <a:gd name="connsiteX2" fmla="*/ 412478 w 626166"/>
                  <a:gd name="connsiteY2" fmla="*/ 0 h 1208656"/>
                  <a:gd name="connsiteX3" fmla="*/ 626166 w 626166"/>
                  <a:gd name="connsiteY3" fmla="*/ 303142 h 1208656"/>
                  <a:gd name="connsiteX4" fmla="*/ 626166 w 626166"/>
                  <a:gd name="connsiteY4" fmla="*/ 892466 h 1208656"/>
                  <a:gd name="connsiteX5" fmla="*/ 345672 w 626166"/>
                  <a:gd name="connsiteY5" fmla="*/ 1208656 h 1208656"/>
                  <a:gd name="connsiteX6" fmla="*/ 323429 w 626166"/>
                  <a:gd name="connsiteY6" fmla="*/ 1205546 h 1208656"/>
                  <a:gd name="connsiteX7" fmla="*/ 0 w 626166"/>
                  <a:gd name="connsiteY7" fmla="*/ 892466 h 1208656"/>
                  <a:gd name="connsiteX8" fmla="*/ 0 w 626166"/>
                  <a:gd name="connsiteY8" fmla="*/ 303142 h 1208656"/>
                  <a:gd name="connsiteX0" fmla="*/ 0 w 626166"/>
                  <a:gd name="connsiteY0" fmla="*/ 303142 h 1208656"/>
                  <a:gd name="connsiteX1" fmla="*/ 233567 w 626166"/>
                  <a:gd name="connsiteY1" fmla="*/ 1 h 1208656"/>
                  <a:gd name="connsiteX2" fmla="*/ 412478 w 626166"/>
                  <a:gd name="connsiteY2" fmla="*/ 0 h 1208656"/>
                  <a:gd name="connsiteX3" fmla="*/ 626166 w 626166"/>
                  <a:gd name="connsiteY3" fmla="*/ 303142 h 1208656"/>
                  <a:gd name="connsiteX4" fmla="*/ 626166 w 626166"/>
                  <a:gd name="connsiteY4" fmla="*/ 892466 h 1208656"/>
                  <a:gd name="connsiteX5" fmla="*/ 345672 w 626166"/>
                  <a:gd name="connsiteY5" fmla="*/ 1208656 h 1208656"/>
                  <a:gd name="connsiteX6" fmla="*/ 320252 w 626166"/>
                  <a:gd name="connsiteY6" fmla="*/ 1200437 h 1208656"/>
                  <a:gd name="connsiteX7" fmla="*/ 0 w 626166"/>
                  <a:gd name="connsiteY7" fmla="*/ 892466 h 1208656"/>
                  <a:gd name="connsiteX8" fmla="*/ 0 w 626166"/>
                  <a:gd name="connsiteY8" fmla="*/ 303142 h 1208656"/>
                  <a:gd name="connsiteX0" fmla="*/ 0 w 626166"/>
                  <a:gd name="connsiteY0" fmla="*/ 303142 h 1209124"/>
                  <a:gd name="connsiteX1" fmla="*/ 233567 w 626166"/>
                  <a:gd name="connsiteY1" fmla="*/ 1 h 1209124"/>
                  <a:gd name="connsiteX2" fmla="*/ 412478 w 626166"/>
                  <a:gd name="connsiteY2" fmla="*/ 0 h 1209124"/>
                  <a:gd name="connsiteX3" fmla="*/ 626166 w 626166"/>
                  <a:gd name="connsiteY3" fmla="*/ 303142 h 1209124"/>
                  <a:gd name="connsiteX4" fmla="*/ 626166 w 626166"/>
                  <a:gd name="connsiteY4" fmla="*/ 892466 h 1209124"/>
                  <a:gd name="connsiteX5" fmla="*/ 345672 w 626166"/>
                  <a:gd name="connsiteY5" fmla="*/ 1208656 h 1209124"/>
                  <a:gd name="connsiteX6" fmla="*/ 313898 w 626166"/>
                  <a:gd name="connsiteY6" fmla="*/ 1208099 h 1209124"/>
                  <a:gd name="connsiteX7" fmla="*/ 0 w 626166"/>
                  <a:gd name="connsiteY7" fmla="*/ 892466 h 1209124"/>
                  <a:gd name="connsiteX8" fmla="*/ 0 w 626166"/>
                  <a:gd name="connsiteY8" fmla="*/ 303142 h 1209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6166" h="1209124">
                    <a:moveTo>
                      <a:pt x="0" y="303142"/>
                    </a:moveTo>
                    <a:cubicBezTo>
                      <a:pt x="0" y="141211"/>
                      <a:pt x="71636" y="1"/>
                      <a:pt x="233567" y="1"/>
                    </a:cubicBezTo>
                    <a:lnTo>
                      <a:pt x="412478" y="0"/>
                    </a:lnTo>
                    <a:cubicBezTo>
                      <a:pt x="574409" y="0"/>
                      <a:pt x="626166" y="141211"/>
                      <a:pt x="626166" y="303142"/>
                    </a:cubicBezTo>
                    <a:lnTo>
                      <a:pt x="626166" y="892466"/>
                    </a:lnTo>
                    <a:cubicBezTo>
                      <a:pt x="626166" y="1054397"/>
                      <a:pt x="507603" y="1208656"/>
                      <a:pt x="345672" y="1208656"/>
                    </a:cubicBezTo>
                    <a:cubicBezTo>
                      <a:pt x="345670" y="1205343"/>
                      <a:pt x="313900" y="1211412"/>
                      <a:pt x="313898" y="1208099"/>
                    </a:cubicBezTo>
                    <a:cubicBezTo>
                      <a:pt x="151967" y="1208099"/>
                      <a:pt x="0" y="1054397"/>
                      <a:pt x="0" y="892466"/>
                    </a:cubicBezTo>
                    <a:lnTo>
                      <a:pt x="0" y="303142"/>
                    </a:lnTo>
                    <a:close/>
                  </a:path>
                </a:pathLst>
              </a:custGeom>
              <a:grpFill/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막힌 원호 135">
                <a:extLst>
                  <a:ext uri="{FF2B5EF4-FFF2-40B4-BE49-F238E27FC236}">
                    <a16:creationId xmlns:a16="http://schemas.microsoft.com/office/drawing/2014/main" id="{BC8161AE-D159-4E29-AB4A-CAD05A007D66}"/>
                  </a:ext>
                </a:extLst>
              </p:cNvPr>
              <p:cNvSpPr/>
              <p:nvPr/>
            </p:nvSpPr>
            <p:spPr>
              <a:xfrm>
                <a:off x="2103734" y="3002376"/>
                <a:ext cx="861381" cy="963974"/>
              </a:xfrm>
              <a:custGeom>
                <a:avLst/>
                <a:gdLst>
                  <a:gd name="connsiteX0" fmla="*/ 6421 w 1188673"/>
                  <a:gd name="connsiteY0" fmla="*/ 681464 h 1188673"/>
                  <a:gd name="connsiteX1" fmla="*/ 149811 w 1188673"/>
                  <a:gd name="connsiteY1" fmla="*/ 199833 h 1188673"/>
                  <a:gd name="connsiteX2" fmla="*/ 610993 w 1188673"/>
                  <a:gd name="connsiteY2" fmla="*/ 233 h 1188673"/>
                  <a:gd name="connsiteX3" fmla="*/ 605291 w 1188673"/>
                  <a:gd name="connsiteY3" fmla="*/ 203607 h 1188673"/>
                  <a:gd name="connsiteX4" fmla="*/ 301981 w 1188673"/>
                  <a:gd name="connsiteY4" fmla="*/ 334880 h 1188673"/>
                  <a:gd name="connsiteX5" fmla="*/ 207676 w 1188673"/>
                  <a:gd name="connsiteY5" fmla="*/ 651639 h 1188673"/>
                  <a:gd name="connsiteX6" fmla="*/ 6421 w 1188673"/>
                  <a:gd name="connsiteY6" fmla="*/ 681464 h 1188673"/>
                  <a:gd name="connsiteX0" fmla="*/ 6425 w 610997"/>
                  <a:gd name="connsiteY0" fmla="*/ 681464 h 683767"/>
                  <a:gd name="connsiteX1" fmla="*/ 149815 w 610997"/>
                  <a:gd name="connsiteY1" fmla="*/ 199833 h 683767"/>
                  <a:gd name="connsiteX2" fmla="*/ 610997 w 610997"/>
                  <a:gd name="connsiteY2" fmla="*/ 233 h 683767"/>
                  <a:gd name="connsiteX3" fmla="*/ 605295 w 610997"/>
                  <a:gd name="connsiteY3" fmla="*/ 203607 h 683767"/>
                  <a:gd name="connsiteX4" fmla="*/ 301985 w 610997"/>
                  <a:gd name="connsiteY4" fmla="*/ 334880 h 683767"/>
                  <a:gd name="connsiteX5" fmla="*/ 275773 w 610997"/>
                  <a:gd name="connsiteY5" fmla="*/ 680822 h 683767"/>
                  <a:gd name="connsiteX6" fmla="*/ 6425 w 610997"/>
                  <a:gd name="connsiteY6" fmla="*/ 681464 h 683767"/>
                  <a:gd name="connsiteX0" fmla="*/ 6425 w 610997"/>
                  <a:gd name="connsiteY0" fmla="*/ 681464 h 683767"/>
                  <a:gd name="connsiteX1" fmla="*/ 149815 w 610997"/>
                  <a:gd name="connsiteY1" fmla="*/ 199833 h 683767"/>
                  <a:gd name="connsiteX2" fmla="*/ 610997 w 610997"/>
                  <a:gd name="connsiteY2" fmla="*/ 233 h 683767"/>
                  <a:gd name="connsiteX3" fmla="*/ 595567 w 610997"/>
                  <a:gd name="connsiteY3" fmla="*/ 154969 h 683767"/>
                  <a:gd name="connsiteX4" fmla="*/ 301985 w 610997"/>
                  <a:gd name="connsiteY4" fmla="*/ 334880 h 683767"/>
                  <a:gd name="connsiteX5" fmla="*/ 275773 w 610997"/>
                  <a:gd name="connsiteY5" fmla="*/ 680822 h 683767"/>
                  <a:gd name="connsiteX6" fmla="*/ 6425 w 610997"/>
                  <a:gd name="connsiteY6" fmla="*/ 681464 h 683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10997" h="683767">
                    <a:moveTo>
                      <a:pt x="6425" y="681464"/>
                    </a:moveTo>
                    <a:cubicBezTo>
                      <a:pt x="-19339" y="507616"/>
                      <a:pt x="33160" y="331280"/>
                      <a:pt x="149815" y="199833"/>
                    </a:cubicBezTo>
                    <a:cubicBezTo>
                      <a:pt x="266470" y="68386"/>
                      <a:pt x="435320" y="-4692"/>
                      <a:pt x="610997" y="233"/>
                    </a:cubicBezTo>
                    <a:lnTo>
                      <a:pt x="595567" y="154969"/>
                    </a:lnTo>
                    <a:cubicBezTo>
                      <a:pt x="480028" y="151730"/>
                      <a:pt x="378707" y="248430"/>
                      <a:pt x="301985" y="334880"/>
                    </a:cubicBezTo>
                    <a:cubicBezTo>
                      <a:pt x="225263" y="421330"/>
                      <a:pt x="258829" y="566486"/>
                      <a:pt x="275773" y="680822"/>
                    </a:cubicBezTo>
                    <a:cubicBezTo>
                      <a:pt x="208688" y="690764"/>
                      <a:pt x="73510" y="671522"/>
                      <a:pt x="6425" y="6814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자유형: 도형 128">
                <a:extLst>
                  <a:ext uri="{FF2B5EF4-FFF2-40B4-BE49-F238E27FC236}">
                    <a16:creationId xmlns:a16="http://schemas.microsoft.com/office/drawing/2014/main" id="{0F130E60-3AA9-48D5-9D4F-AF24D569E3BD}"/>
                  </a:ext>
                </a:extLst>
              </p:cNvPr>
              <p:cNvSpPr/>
              <p:nvPr/>
            </p:nvSpPr>
            <p:spPr>
              <a:xfrm rot="21000000">
                <a:off x="1019786" y="4024649"/>
                <a:ext cx="948277" cy="2492473"/>
              </a:xfrm>
              <a:custGeom>
                <a:avLst/>
                <a:gdLst>
                  <a:gd name="connsiteX0" fmla="*/ 810820 w 948279"/>
                  <a:gd name="connsiteY0" fmla="*/ 13176 h 2492471"/>
                  <a:gd name="connsiteX1" fmla="*/ 890541 w 948279"/>
                  <a:gd name="connsiteY1" fmla="*/ 50763 h 2492471"/>
                  <a:gd name="connsiteX2" fmla="*/ 948279 w 948279"/>
                  <a:gd name="connsiteY2" fmla="*/ 103894 h 2492471"/>
                  <a:gd name="connsiteX3" fmla="*/ 938298 w 948279"/>
                  <a:gd name="connsiteY3" fmla="*/ 110009 h 2492471"/>
                  <a:gd name="connsiteX4" fmla="*/ 693849 w 948279"/>
                  <a:gd name="connsiteY4" fmla="*/ 613610 h 2492471"/>
                  <a:gd name="connsiteX5" fmla="*/ 473392 w 948279"/>
                  <a:gd name="connsiteY5" fmla="*/ 1863884 h 2492471"/>
                  <a:gd name="connsiteX6" fmla="*/ 621326 w 948279"/>
                  <a:gd name="connsiteY6" fmla="*/ 2455353 h 2492471"/>
                  <a:gd name="connsiteX7" fmla="*/ 654526 w 948279"/>
                  <a:gd name="connsiteY7" fmla="*/ 2489310 h 2492471"/>
                  <a:gd name="connsiteX8" fmla="*/ 632338 w 948279"/>
                  <a:gd name="connsiteY8" fmla="*/ 2492471 h 2492471"/>
                  <a:gd name="connsiteX9" fmla="*/ 576673 w 948279"/>
                  <a:gd name="connsiteY9" fmla="*/ 2488230 h 2492471"/>
                  <a:gd name="connsiteX10" fmla="*/ 0 w 948279"/>
                  <a:gd name="connsiteY10" fmla="*/ 1842037 h 2492471"/>
                  <a:gd name="connsiteX11" fmla="*/ 0 w 948279"/>
                  <a:gd name="connsiteY11" fmla="*/ 625681 h 2492471"/>
                  <a:gd name="connsiteX12" fmla="*/ 404528 w 948279"/>
                  <a:gd name="connsiteY12" fmla="*/ 2 h 2492471"/>
                  <a:gd name="connsiteX13" fmla="*/ 714395 w 948279"/>
                  <a:gd name="connsiteY13" fmla="*/ 0 h 2492471"/>
                  <a:gd name="connsiteX14" fmla="*/ 810820 w 948279"/>
                  <a:gd name="connsiteY14" fmla="*/ 13176 h 2492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48279" h="2492471">
                    <a:moveTo>
                      <a:pt x="810820" y="13176"/>
                    </a:moveTo>
                    <a:cubicBezTo>
                      <a:pt x="840111" y="21799"/>
                      <a:pt x="866619" y="34490"/>
                      <a:pt x="890541" y="50763"/>
                    </a:cubicBezTo>
                    <a:lnTo>
                      <a:pt x="948279" y="103894"/>
                    </a:lnTo>
                    <a:lnTo>
                      <a:pt x="938298" y="110009"/>
                    </a:lnTo>
                    <a:cubicBezTo>
                      <a:pt x="814270" y="209770"/>
                      <a:pt x="731709" y="398896"/>
                      <a:pt x="693849" y="613610"/>
                    </a:cubicBezTo>
                    <a:lnTo>
                      <a:pt x="473392" y="1863884"/>
                    </a:lnTo>
                    <a:cubicBezTo>
                      <a:pt x="435532" y="2078599"/>
                      <a:pt x="500125" y="2304347"/>
                      <a:pt x="621326" y="2455353"/>
                    </a:cubicBezTo>
                    <a:lnTo>
                      <a:pt x="654526" y="2489310"/>
                    </a:lnTo>
                    <a:lnTo>
                      <a:pt x="632338" y="2492471"/>
                    </a:lnTo>
                    <a:cubicBezTo>
                      <a:pt x="632335" y="2485633"/>
                      <a:pt x="576677" y="2495068"/>
                      <a:pt x="576673" y="2488230"/>
                    </a:cubicBezTo>
                    <a:cubicBezTo>
                      <a:pt x="296215" y="2488230"/>
                      <a:pt x="0" y="2176260"/>
                      <a:pt x="0" y="1842037"/>
                    </a:cubicBezTo>
                    <a:lnTo>
                      <a:pt x="0" y="625681"/>
                    </a:lnTo>
                    <a:cubicBezTo>
                      <a:pt x="0" y="291458"/>
                      <a:pt x="124071" y="2"/>
                      <a:pt x="404528" y="2"/>
                    </a:cubicBezTo>
                    <a:lnTo>
                      <a:pt x="714395" y="0"/>
                    </a:lnTo>
                    <a:cubicBezTo>
                      <a:pt x="749452" y="0"/>
                      <a:pt x="781528" y="4554"/>
                      <a:pt x="810820" y="13176"/>
                    </a:cubicBezTo>
                    <a:close/>
                  </a:path>
                </a:pathLst>
              </a:custGeom>
              <a:grpFill/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자유형: 도형 129">
                <a:extLst>
                  <a:ext uri="{FF2B5EF4-FFF2-40B4-BE49-F238E27FC236}">
                    <a16:creationId xmlns:a16="http://schemas.microsoft.com/office/drawing/2014/main" id="{8D4625E9-5D98-441D-92A4-39DA43A33D8F}"/>
                  </a:ext>
                </a:extLst>
              </p:cNvPr>
              <p:cNvSpPr/>
              <p:nvPr/>
            </p:nvSpPr>
            <p:spPr>
              <a:xfrm rot="638553" flipH="1">
                <a:off x="2580804" y="4025901"/>
                <a:ext cx="970595" cy="2486379"/>
              </a:xfrm>
              <a:custGeom>
                <a:avLst/>
                <a:gdLst>
                  <a:gd name="connsiteX0" fmla="*/ 810820 w 970595"/>
                  <a:gd name="connsiteY0" fmla="*/ 13176 h 2486380"/>
                  <a:gd name="connsiteX1" fmla="*/ 714395 w 970595"/>
                  <a:gd name="connsiteY1" fmla="*/ 0 h 2486380"/>
                  <a:gd name="connsiteX2" fmla="*/ 404528 w 970595"/>
                  <a:gd name="connsiteY2" fmla="*/ 2 h 2486380"/>
                  <a:gd name="connsiteX3" fmla="*/ 0 w 970595"/>
                  <a:gd name="connsiteY3" fmla="*/ 625681 h 2486380"/>
                  <a:gd name="connsiteX4" fmla="*/ 0 w 970595"/>
                  <a:gd name="connsiteY4" fmla="*/ 1842037 h 2486380"/>
                  <a:gd name="connsiteX5" fmla="*/ 560449 w 970595"/>
                  <a:gd name="connsiteY5" fmla="*/ 2485181 h 2486380"/>
                  <a:gd name="connsiteX6" fmla="*/ 599656 w 970595"/>
                  <a:gd name="connsiteY6" fmla="*/ 2473913 h 2486380"/>
                  <a:gd name="connsiteX7" fmla="*/ 663413 w 970595"/>
                  <a:gd name="connsiteY7" fmla="*/ 2465457 h 2486380"/>
                  <a:gd name="connsiteX8" fmla="*/ 641917 w 970595"/>
                  <a:gd name="connsiteY8" fmla="*/ 2440471 h 2486380"/>
                  <a:gd name="connsiteX9" fmla="*/ 539647 w 970595"/>
                  <a:gd name="connsiteY9" fmla="*/ 1853878 h 2486380"/>
                  <a:gd name="connsiteX10" fmla="*/ 774111 w 970595"/>
                  <a:gd name="connsiteY10" fmla="*/ 606155 h 2486380"/>
                  <a:gd name="connsiteX11" fmla="*/ 937077 w 970595"/>
                  <a:gd name="connsiteY11" fmla="*/ 171433 h 2486380"/>
                  <a:gd name="connsiteX12" fmla="*/ 970595 w 970595"/>
                  <a:gd name="connsiteY12" fmla="*/ 134526 h 2486380"/>
                  <a:gd name="connsiteX13" fmla="*/ 954745 w 970595"/>
                  <a:gd name="connsiteY13" fmla="*/ 109844 h 2486380"/>
                  <a:gd name="connsiteX14" fmla="*/ 810820 w 970595"/>
                  <a:gd name="connsiteY14" fmla="*/ 13176 h 248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70595" h="2486380">
                    <a:moveTo>
                      <a:pt x="810820" y="13176"/>
                    </a:moveTo>
                    <a:cubicBezTo>
                      <a:pt x="781528" y="4554"/>
                      <a:pt x="749452" y="0"/>
                      <a:pt x="714395" y="0"/>
                    </a:cubicBezTo>
                    <a:lnTo>
                      <a:pt x="404528" y="2"/>
                    </a:lnTo>
                    <a:cubicBezTo>
                      <a:pt x="124071" y="2"/>
                      <a:pt x="0" y="291457"/>
                      <a:pt x="0" y="625681"/>
                    </a:cubicBezTo>
                    <a:lnTo>
                      <a:pt x="0" y="1842037"/>
                    </a:lnTo>
                    <a:cubicBezTo>
                      <a:pt x="0" y="2176260"/>
                      <a:pt x="279992" y="2485181"/>
                      <a:pt x="560449" y="2485181"/>
                    </a:cubicBezTo>
                    <a:cubicBezTo>
                      <a:pt x="560454" y="2492019"/>
                      <a:pt x="599653" y="2467075"/>
                      <a:pt x="599656" y="2473913"/>
                    </a:cubicBezTo>
                    <a:lnTo>
                      <a:pt x="663413" y="2465457"/>
                    </a:lnTo>
                    <a:lnTo>
                      <a:pt x="641917" y="2440471"/>
                    </a:lnTo>
                    <a:cubicBezTo>
                      <a:pt x="539141" y="2290899"/>
                      <a:pt x="499381" y="2068154"/>
                      <a:pt x="539647" y="1853878"/>
                    </a:cubicBezTo>
                    <a:lnTo>
                      <a:pt x="774111" y="606155"/>
                    </a:lnTo>
                    <a:cubicBezTo>
                      <a:pt x="806323" y="434734"/>
                      <a:pt x="858499" y="278419"/>
                      <a:pt x="937077" y="171433"/>
                    </a:cubicBezTo>
                    <a:lnTo>
                      <a:pt x="970595" y="134526"/>
                    </a:lnTo>
                    <a:lnTo>
                      <a:pt x="954745" y="109844"/>
                    </a:lnTo>
                    <a:cubicBezTo>
                      <a:pt x="916851" y="63939"/>
                      <a:pt x="869403" y="30421"/>
                      <a:pt x="810820" y="13176"/>
                    </a:cubicBezTo>
                    <a:close/>
                  </a:path>
                </a:pathLst>
              </a:custGeom>
              <a:grpFill/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103">
              <a:extLst>
                <a:ext uri="{FF2B5EF4-FFF2-40B4-BE49-F238E27FC236}">
                  <a16:creationId xmlns:a16="http://schemas.microsoft.com/office/drawing/2014/main" id="{B030148D-AF77-4C45-9C3F-7A76C1D638A3}"/>
                </a:ext>
              </a:extLst>
            </p:cNvPr>
            <p:cNvGrpSpPr/>
            <p:nvPr/>
          </p:nvGrpSpPr>
          <p:grpSpPr>
            <a:xfrm rot="1945561">
              <a:off x="10180226" y="4331073"/>
              <a:ext cx="518813" cy="1099354"/>
              <a:chOff x="-287118" y="4952296"/>
              <a:chExt cx="1609427" cy="3410347"/>
            </a:xfrm>
            <a:solidFill>
              <a:schemeClr val="accent2"/>
            </a:solidFill>
          </p:grpSpPr>
          <p:sp>
            <p:nvSpPr>
              <p:cNvPr id="52" name="자유형: 도형 104">
                <a:extLst>
                  <a:ext uri="{FF2B5EF4-FFF2-40B4-BE49-F238E27FC236}">
                    <a16:creationId xmlns:a16="http://schemas.microsoft.com/office/drawing/2014/main" id="{F258DE57-3FAD-45BE-968E-4891C5E87A6D}"/>
                  </a:ext>
                </a:extLst>
              </p:cNvPr>
              <p:cNvSpPr/>
              <p:nvPr/>
            </p:nvSpPr>
            <p:spPr>
              <a:xfrm>
                <a:off x="-16779" y="5815886"/>
                <a:ext cx="976601" cy="2546757"/>
              </a:xfrm>
              <a:custGeom>
                <a:avLst/>
                <a:gdLst>
                  <a:gd name="connsiteX0" fmla="*/ 245997 w 976601"/>
                  <a:gd name="connsiteY0" fmla="*/ 1541896 h 2546757"/>
                  <a:gd name="connsiteX1" fmla="*/ 191997 w 976601"/>
                  <a:gd name="connsiteY1" fmla="*/ 1595896 h 2546757"/>
                  <a:gd name="connsiteX2" fmla="*/ 245997 w 976601"/>
                  <a:gd name="connsiteY2" fmla="*/ 1649896 h 2546757"/>
                  <a:gd name="connsiteX3" fmla="*/ 353997 w 976601"/>
                  <a:gd name="connsiteY3" fmla="*/ 1649896 h 2546757"/>
                  <a:gd name="connsiteX4" fmla="*/ 407997 w 976601"/>
                  <a:gd name="connsiteY4" fmla="*/ 1595896 h 2546757"/>
                  <a:gd name="connsiteX5" fmla="*/ 353997 w 976601"/>
                  <a:gd name="connsiteY5" fmla="*/ 1541896 h 2546757"/>
                  <a:gd name="connsiteX6" fmla="*/ 510373 w 976601"/>
                  <a:gd name="connsiteY6" fmla="*/ 50 h 2546757"/>
                  <a:gd name="connsiteX7" fmla="*/ 885380 w 976601"/>
                  <a:gd name="connsiteY7" fmla="*/ 214523 h 2546757"/>
                  <a:gd name="connsiteX8" fmla="*/ 975808 w 976601"/>
                  <a:gd name="connsiteY8" fmla="*/ 584318 h 2546757"/>
                  <a:gd name="connsiteX9" fmla="*/ 976601 w 976601"/>
                  <a:gd name="connsiteY9" fmla="*/ 731372 h 2546757"/>
                  <a:gd name="connsiteX10" fmla="*/ 948804 w 976601"/>
                  <a:gd name="connsiteY10" fmla="*/ 719858 h 2546757"/>
                  <a:gd name="connsiteX11" fmla="*/ 696804 w 976601"/>
                  <a:gd name="connsiteY11" fmla="*/ 719858 h 2546757"/>
                  <a:gd name="connsiteX12" fmla="*/ 642804 w 976601"/>
                  <a:gd name="connsiteY12" fmla="*/ 773858 h 2546757"/>
                  <a:gd name="connsiteX13" fmla="*/ 696804 w 976601"/>
                  <a:gd name="connsiteY13" fmla="*/ 827858 h 2546757"/>
                  <a:gd name="connsiteX14" fmla="*/ 948804 w 976601"/>
                  <a:gd name="connsiteY14" fmla="*/ 827858 h 2546757"/>
                  <a:gd name="connsiteX15" fmla="*/ 972918 w 976601"/>
                  <a:gd name="connsiteY15" fmla="*/ 817870 h 2546757"/>
                  <a:gd name="connsiteX16" fmla="*/ 966749 w 976601"/>
                  <a:gd name="connsiteY16" fmla="*/ 921008 h 2546757"/>
                  <a:gd name="connsiteX17" fmla="*/ 806380 w 976601"/>
                  <a:gd name="connsiteY17" fmla="*/ 921008 h 2546757"/>
                  <a:gd name="connsiteX18" fmla="*/ 752380 w 976601"/>
                  <a:gd name="connsiteY18" fmla="*/ 975008 h 2546757"/>
                  <a:gd name="connsiteX19" fmla="*/ 806380 w 976601"/>
                  <a:gd name="connsiteY19" fmla="*/ 1029008 h 2546757"/>
                  <a:gd name="connsiteX20" fmla="*/ 955051 w 976601"/>
                  <a:gd name="connsiteY20" fmla="*/ 1029008 h 2546757"/>
                  <a:gd name="connsiteX21" fmla="*/ 933789 w 976601"/>
                  <a:gd name="connsiteY21" fmla="*/ 1208993 h 2546757"/>
                  <a:gd name="connsiteX22" fmla="*/ 843059 w 976601"/>
                  <a:gd name="connsiteY22" fmla="*/ 1688156 h 2546757"/>
                  <a:gd name="connsiteX23" fmla="*/ 810682 w 976601"/>
                  <a:gd name="connsiteY23" fmla="*/ 1817456 h 2546757"/>
                  <a:gd name="connsiteX24" fmla="*/ 806987 w 976601"/>
                  <a:gd name="connsiteY24" fmla="*/ 1811976 h 2546757"/>
                  <a:gd name="connsiteX25" fmla="*/ 768803 w 976601"/>
                  <a:gd name="connsiteY25" fmla="*/ 1796159 h 2546757"/>
                  <a:gd name="connsiteX26" fmla="*/ 660803 w 976601"/>
                  <a:gd name="connsiteY26" fmla="*/ 1796159 h 2546757"/>
                  <a:gd name="connsiteX27" fmla="*/ 606803 w 976601"/>
                  <a:gd name="connsiteY27" fmla="*/ 1850159 h 2546757"/>
                  <a:gd name="connsiteX28" fmla="*/ 660803 w 976601"/>
                  <a:gd name="connsiteY28" fmla="*/ 1904159 h 2546757"/>
                  <a:gd name="connsiteX29" fmla="*/ 768803 w 976601"/>
                  <a:gd name="connsiteY29" fmla="*/ 1904159 h 2546757"/>
                  <a:gd name="connsiteX30" fmla="*/ 791304 w 976601"/>
                  <a:gd name="connsiteY30" fmla="*/ 1894839 h 2546757"/>
                  <a:gd name="connsiteX31" fmla="*/ 786712 w 976601"/>
                  <a:gd name="connsiteY31" fmla="*/ 1913180 h 2546757"/>
                  <a:gd name="connsiteX32" fmla="*/ 505236 w 976601"/>
                  <a:gd name="connsiteY32" fmla="*/ 2546757 h 2546757"/>
                  <a:gd name="connsiteX33" fmla="*/ 104544 w 976601"/>
                  <a:gd name="connsiteY33" fmla="*/ 193975 h 2546757"/>
                  <a:gd name="connsiteX34" fmla="*/ 510373 w 976601"/>
                  <a:gd name="connsiteY34" fmla="*/ 50 h 2546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76601" h="2546757">
                    <a:moveTo>
                      <a:pt x="245997" y="1541896"/>
                    </a:moveTo>
                    <a:cubicBezTo>
                      <a:pt x="216174" y="1541896"/>
                      <a:pt x="191997" y="1566073"/>
                      <a:pt x="191997" y="1595896"/>
                    </a:cubicBezTo>
                    <a:cubicBezTo>
                      <a:pt x="191997" y="1625719"/>
                      <a:pt x="216174" y="1649896"/>
                      <a:pt x="245997" y="1649896"/>
                    </a:cubicBezTo>
                    <a:lnTo>
                      <a:pt x="353997" y="1649896"/>
                    </a:lnTo>
                    <a:cubicBezTo>
                      <a:pt x="383820" y="1649896"/>
                      <a:pt x="407997" y="1625719"/>
                      <a:pt x="407997" y="1595896"/>
                    </a:cubicBezTo>
                    <a:cubicBezTo>
                      <a:pt x="407997" y="1566073"/>
                      <a:pt x="383820" y="1541896"/>
                      <a:pt x="353997" y="1541896"/>
                    </a:cubicBezTo>
                    <a:close/>
                    <a:moveTo>
                      <a:pt x="510373" y="50"/>
                    </a:moveTo>
                    <a:cubicBezTo>
                      <a:pt x="645650" y="2191"/>
                      <a:pt x="775789" y="72397"/>
                      <a:pt x="885380" y="214523"/>
                    </a:cubicBezTo>
                    <a:cubicBezTo>
                      <a:pt x="940604" y="292864"/>
                      <a:pt x="968376" y="423579"/>
                      <a:pt x="975808" y="584318"/>
                    </a:cubicBezTo>
                    <a:lnTo>
                      <a:pt x="976601" y="731372"/>
                    </a:lnTo>
                    <a:lnTo>
                      <a:pt x="948804" y="719858"/>
                    </a:lnTo>
                    <a:lnTo>
                      <a:pt x="696804" y="719858"/>
                    </a:lnTo>
                    <a:cubicBezTo>
                      <a:pt x="666981" y="719858"/>
                      <a:pt x="642804" y="744035"/>
                      <a:pt x="642804" y="773858"/>
                    </a:cubicBezTo>
                    <a:cubicBezTo>
                      <a:pt x="642804" y="803681"/>
                      <a:pt x="666981" y="827858"/>
                      <a:pt x="696804" y="827858"/>
                    </a:cubicBezTo>
                    <a:lnTo>
                      <a:pt x="948804" y="827858"/>
                    </a:lnTo>
                    <a:lnTo>
                      <a:pt x="972918" y="817870"/>
                    </a:lnTo>
                    <a:lnTo>
                      <a:pt x="966749" y="921008"/>
                    </a:lnTo>
                    <a:lnTo>
                      <a:pt x="806380" y="921008"/>
                    </a:lnTo>
                    <a:cubicBezTo>
                      <a:pt x="776557" y="921008"/>
                      <a:pt x="752380" y="945185"/>
                      <a:pt x="752380" y="975008"/>
                    </a:cubicBezTo>
                    <a:cubicBezTo>
                      <a:pt x="752380" y="1004831"/>
                      <a:pt x="776557" y="1029008"/>
                      <a:pt x="806380" y="1029008"/>
                    </a:cubicBezTo>
                    <a:lnTo>
                      <a:pt x="955051" y="1029008"/>
                    </a:lnTo>
                    <a:lnTo>
                      <a:pt x="933789" y="1208993"/>
                    </a:lnTo>
                    <a:cubicBezTo>
                      <a:pt x="910261" y="1369418"/>
                      <a:pt x="878795" y="1532982"/>
                      <a:pt x="843059" y="1688156"/>
                    </a:cubicBezTo>
                    <a:lnTo>
                      <a:pt x="810682" y="1817456"/>
                    </a:lnTo>
                    <a:lnTo>
                      <a:pt x="806987" y="1811976"/>
                    </a:lnTo>
                    <a:cubicBezTo>
                      <a:pt x="797215" y="1802204"/>
                      <a:pt x="783715" y="1796159"/>
                      <a:pt x="768803" y="1796159"/>
                    </a:cubicBezTo>
                    <a:lnTo>
                      <a:pt x="660803" y="1796159"/>
                    </a:lnTo>
                    <a:cubicBezTo>
                      <a:pt x="630980" y="1796159"/>
                      <a:pt x="606803" y="1820336"/>
                      <a:pt x="606803" y="1850159"/>
                    </a:cubicBezTo>
                    <a:cubicBezTo>
                      <a:pt x="606803" y="1879982"/>
                      <a:pt x="630980" y="1904159"/>
                      <a:pt x="660803" y="1904159"/>
                    </a:cubicBezTo>
                    <a:lnTo>
                      <a:pt x="768803" y="1904159"/>
                    </a:lnTo>
                    <a:lnTo>
                      <a:pt x="791304" y="1894839"/>
                    </a:lnTo>
                    <a:lnTo>
                      <a:pt x="786712" y="1913180"/>
                    </a:lnTo>
                    <a:cubicBezTo>
                      <a:pt x="688992" y="2272925"/>
                      <a:pt x="576055" y="2544183"/>
                      <a:pt x="505236" y="2546757"/>
                    </a:cubicBezTo>
                    <a:cubicBezTo>
                      <a:pt x="310027" y="2543332"/>
                      <a:pt x="-224230" y="639190"/>
                      <a:pt x="104544" y="193975"/>
                    </a:cubicBezTo>
                    <a:cubicBezTo>
                      <a:pt x="234684" y="63836"/>
                      <a:pt x="375097" y="-2091"/>
                      <a:pt x="510373" y="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자유형: 도형 105">
                <a:extLst>
                  <a:ext uri="{FF2B5EF4-FFF2-40B4-BE49-F238E27FC236}">
                    <a16:creationId xmlns:a16="http://schemas.microsoft.com/office/drawing/2014/main" id="{3901ADE7-4D84-46B0-8BA8-63B6FB853878}"/>
                  </a:ext>
                </a:extLst>
              </p:cNvPr>
              <p:cNvSpPr/>
              <p:nvPr/>
            </p:nvSpPr>
            <p:spPr>
              <a:xfrm>
                <a:off x="339044" y="4952296"/>
                <a:ext cx="339180" cy="883340"/>
              </a:xfrm>
              <a:custGeom>
                <a:avLst/>
                <a:gdLst>
                  <a:gd name="connsiteX0" fmla="*/ 0 w 780836"/>
                  <a:gd name="connsiteY0" fmla="*/ 0 h 2352782"/>
                  <a:gd name="connsiteX1" fmla="*/ 780836 w 780836"/>
                  <a:gd name="connsiteY1" fmla="*/ 20548 h 2352782"/>
                  <a:gd name="connsiteX2" fmla="*/ 400692 w 780836"/>
                  <a:gd name="connsiteY2" fmla="*/ 2352782 h 2352782"/>
                  <a:gd name="connsiteX3" fmla="*/ 0 w 780836"/>
                  <a:gd name="connsiteY3" fmla="*/ 0 h 2352782"/>
                  <a:gd name="connsiteX0" fmla="*/ 0 w 780836"/>
                  <a:gd name="connsiteY0" fmla="*/ 107443 h 2460225"/>
                  <a:gd name="connsiteX1" fmla="*/ 780836 w 780836"/>
                  <a:gd name="connsiteY1" fmla="*/ 127991 h 2460225"/>
                  <a:gd name="connsiteX2" fmla="*/ 400692 w 780836"/>
                  <a:gd name="connsiteY2" fmla="*/ 2460225 h 2460225"/>
                  <a:gd name="connsiteX3" fmla="*/ 0 w 780836"/>
                  <a:gd name="connsiteY3" fmla="*/ 107443 h 2460225"/>
                  <a:gd name="connsiteX0" fmla="*/ 0 w 780836"/>
                  <a:gd name="connsiteY0" fmla="*/ 157453 h 2510235"/>
                  <a:gd name="connsiteX1" fmla="*/ 780836 w 780836"/>
                  <a:gd name="connsiteY1" fmla="*/ 178001 h 2510235"/>
                  <a:gd name="connsiteX2" fmla="*/ 400692 w 780836"/>
                  <a:gd name="connsiteY2" fmla="*/ 2510235 h 2510235"/>
                  <a:gd name="connsiteX3" fmla="*/ 0 w 780836"/>
                  <a:gd name="connsiteY3" fmla="*/ 157453 h 2510235"/>
                  <a:gd name="connsiteX0" fmla="*/ 0 w 780836"/>
                  <a:gd name="connsiteY0" fmla="*/ 171463 h 2524245"/>
                  <a:gd name="connsiteX1" fmla="*/ 780836 w 780836"/>
                  <a:gd name="connsiteY1" fmla="*/ 192011 h 2524245"/>
                  <a:gd name="connsiteX2" fmla="*/ 400692 w 780836"/>
                  <a:gd name="connsiteY2" fmla="*/ 2524245 h 2524245"/>
                  <a:gd name="connsiteX3" fmla="*/ 0 w 780836"/>
                  <a:gd name="connsiteY3" fmla="*/ 171463 h 2524245"/>
                  <a:gd name="connsiteX0" fmla="*/ 0 w 854731"/>
                  <a:gd name="connsiteY0" fmla="*/ 171463 h 2524245"/>
                  <a:gd name="connsiteX1" fmla="*/ 780836 w 854731"/>
                  <a:gd name="connsiteY1" fmla="*/ 192011 h 2524245"/>
                  <a:gd name="connsiteX2" fmla="*/ 400692 w 854731"/>
                  <a:gd name="connsiteY2" fmla="*/ 2524245 h 2524245"/>
                  <a:gd name="connsiteX3" fmla="*/ 0 w 854731"/>
                  <a:gd name="connsiteY3" fmla="*/ 171463 h 2524245"/>
                  <a:gd name="connsiteX0" fmla="*/ 97640 w 952371"/>
                  <a:gd name="connsiteY0" fmla="*/ 171463 h 2524245"/>
                  <a:gd name="connsiteX1" fmla="*/ 878476 w 952371"/>
                  <a:gd name="connsiteY1" fmla="*/ 192011 h 2524245"/>
                  <a:gd name="connsiteX2" fmla="*/ 498332 w 952371"/>
                  <a:gd name="connsiteY2" fmla="*/ 2524245 h 2524245"/>
                  <a:gd name="connsiteX3" fmla="*/ 97640 w 952371"/>
                  <a:gd name="connsiteY3" fmla="*/ 171463 h 2524245"/>
                  <a:gd name="connsiteX0" fmla="*/ 97640 w 964286"/>
                  <a:gd name="connsiteY0" fmla="*/ 171463 h 2524245"/>
                  <a:gd name="connsiteX1" fmla="*/ 878476 w 964286"/>
                  <a:gd name="connsiteY1" fmla="*/ 192011 h 2524245"/>
                  <a:gd name="connsiteX2" fmla="*/ 498332 w 964286"/>
                  <a:gd name="connsiteY2" fmla="*/ 2524245 h 2524245"/>
                  <a:gd name="connsiteX3" fmla="*/ 97640 w 964286"/>
                  <a:gd name="connsiteY3" fmla="*/ 171463 h 2524245"/>
                  <a:gd name="connsiteX0" fmla="*/ 97640 w 940731"/>
                  <a:gd name="connsiteY0" fmla="*/ 171463 h 2524245"/>
                  <a:gd name="connsiteX1" fmla="*/ 878476 w 940731"/>
                  <a:gd name="connsiteY1" fmla="*/ 192011 h 2524245"/>
                  <a:gd name="connsiteX2" fmla="*/ 498332 w 940731"/>
                  <a:gd name="connsiteY2" fmla="*/ 2524245 h 2524245"/>
                  <a:gd name="connsiteX3" fmla="*/ 97640 w 940731"/>
                  <a:gd name="connsiteY3" fmla="*/ 171463 h 2524245"/>
                  <a:gd name="connsiteX0" fmla="*/ 97640 w 940731"/>
                  <a:gd name="connsiteY0" fmla="*/ 190080 h 2542862"/>
                  <a:gd name="connsiteX1" fmla="*/ 878476 w 940731"/>
                  <a:gd name="connsiteY1" fmla="*/ 210628 h 2542862"/>
                  <a:gd name="connsiteX2" fmla="*/ 498332 w 940731"/>
                  <a:gd name="connsiteY2" fmla="*/ 2542862 h 2542862"/>
                  <a:gd name="connsiteX3" fmla="*/ 97640 w 940731"/>
                  <a:gd name="connsiteY3" fmla="*/ 190080 h 2542862"/>
                  <a:gd name="connsiteX0" fmla="*/ 97640 w 976424"/>
                  <a:gd name="connsiteY0" fmla="*/ 190080 h 2542862"/>
                  <a:gd name="connsiteX1" fmla="*/ 878476 w 976424"/>
                  <a:gd name="connsiteY1" fmla="*/ 210628 h 2542862"/>
                  <a:gd name="connsiteX2" fmla="*/ 498332 w 976424"/>
                  <a:gd name="connsiteY2" fmla="*/ 2542862 h 2542862"/>
                  <a:gd name="connsiteX3" fmla="*/ 97640 w 976424"/>
                  <a:gd name="connsiteY3" fmla="*/ 190080 h 2542862"/>
                  <a:gd name="connsiteX0" fmla="*/ 108311 w 987095"/>
                  <a:gd name="connsiteY0" fmla="*/ 190080 h 2542862"/>
                  <a:gd name="connsiteX1" fmla="*/ 889147 w 987095"/>
                  <a:gd name="connsiteY1" fmla="*/ 210628 h 2542862"/>
                  <a:gd name="connsiteX2" fmla="*/ 509003 w 987095"/>
                  <a:gd name="connsiteY2" fmla="*/ 2542862 h 2542862"/>
                  <a:gd name="connsiteX3" fmla="*/ 108311 w 987095"/>
                  <a:gd name="connsiteY3" fmla="*/ 190080 h 2542862"/>
                  <a:gd name="connsiteX0" fmla="*/ 108311 w 995452"/>
                  <a:gd name="connsiteY0" fmla="*/ 190080 h 2542862"/>
                  <a:gd name="connsiteX1" fmla="*/ 889147 w 995452"/>
                  <a:gd name="connsiteY1" fmla="*/ 210628 h 2542862"/>
                  <a:gd name="connsiteX2" fmla="*/ 509003 w 995452"/>
                  <a:gd name="connsiteY2" fmla="*/ 2542862 h 2542862"/>
                  <a:gd name="connsiteX3" fmla="*/ 108311 w 995452"/>
                  <a:gd name="connsiteY3" fmla="*/ 190080 h 2542862"/>
                  <a:gd name="connsiteX0" fmla="*/ 99853 w 986994"/>
                  <a:gd name="connsiteY0" fmla="*/ 190080 h 2542862"/>
                  <a:gd name="connsiteX1" fmla="*/ 880689 w 986994"/>
                  <a:gd name="connsiteY1" fmla="*/ 210628 h 2542862"/>
                  <a:gd name="connsiteX2" fmla="*/ 500545 w 986994"/>
                  <a:gd name="connsiteY2" fmla="*/ 2542862 h 2542862"/>
                  <a:gd name="connsiteX3" fmla="*/ 99853 w 986994"/>
                  <a:gd name="connsiteY3" fmla="*/ 190080 h 2542862"/>
                  <a:gd name="connsiteX0" fmla="*/ 99853 w 985728"/>
                  <a:gd name="connsiteY0" fmla="*/ 190080 h 2542862"/>
                  <a:gd name="connsiteX1" fmla="*/ 880689 w 985728"/>
                  <a:gd name="connsiteY1" fmla="*/ 210628 h 2542862"/>
                  <a:gd name="connsiteX2" fmla="*/ 500545 w 985728"/>
                  <a:gd name="connsiteY2" fmla="*/ 2542862 h 2542862"/>
                  <a:gd name="connsiteX3" fmla="*/ 99853 w 985728"/>
                  <a:gd name="connsiteY3" fmla="*/ 190080 h 2542862"/>
                  <a:gd name="connsiteX0" fmla="*/ 103955 w 989830"/>
                  <a:gd name="connsiteY0" fmla="*/ 190080 h 2542862"/>
                  <a:gd name="connsiteX1" fmla="*/ 884791 w 989830"/>
                  <a:gd name="connsiteY1" fmla="*/ 210628 h 2542862"/>
                  <a:gd name="connsiteX2" fmla="*/ 504647 w 989830"/>
                  <a:gd name="connsiteY2" fmla="*/ 2542862 h 2542862"/>
                  <a:gd name="connsiteX3" fmla="*/ 103955 w 989830"/>
                  <a:gd name="connsiteY3" fmla="*/ 190080 h 2542862"/>
                  <a:gd name="connsiteX0" fmla="*/ 103955 w 960876"/>
                  <a:gd name="connsiteY0" fmla="*/ 190080 h 2542862"/>
                  <a:gd name="connsiteX1" fmla="*/ 884791 w 960876"/>
                  <a:gd name="connsiteY1" fmla="*/ 210628 h 2542862"/>
                  <a:gd name="connsiteX2" fmla="*/ 504647 w 960876"/>
                  <a:gd name="connsiteY2" fmla="*/ 2542862 h 2542862"/>
                  <a:gd name="connsiteX3" fmla="*/ 103955 w 960876"/>
                  <a:gd name="connsiteY3" fmla="*/ 190080 h 2542862"/>
                  <a:gd name="connsiteX0" fmla="*/ 103955 w 977301"/>
                  <a:gd name="connsiteY0" fmla="*/ 190080 h 2542862"/>
                  <a:gd name="connsiteX1" fmla="*/ 884791 w 977301"/>
                  <a:gd name="connsiteY1" fmla="*/ 210628 h 2542862"/>
                  <a:gd name="connsiteX2" fmla="*/ 504647 w 977301"/>
                  <a:gd name="connsiteY2" fmla="*/ 2542862 h 2542862"/>
                  <a:gd name="connsiteX3" fmla="*/ 103955 w 977301"/>
                  <a:gd name="connsiteY3" fmla="*/ 190080 h 2542862"/>
                  <a:gd name="connsiteX0" fmla="*/ 99854 w 973200"/>
                  <a:gd name="connsiteY0" fmla="*/ 190080 h 2542862"/>
                  <a:gd name="connsiteX1" fmla="*/ 880690 w 973200"/>
                  <a:gd name="connsiteY1" fmla="*/ 210628 h 2542862"/>
                  <a:gd name="connsiteX2" fmla="*/ 500546 w 973200"/>
                  <a:gd name="connsiteY2" fmla="*/ 2542862 h 2542862"/>
                  <a:gd name="connsiteX3" fmla="*/ 99854 w 973200"/>
                  <a:gd name="connsiteY3" fmla="*/ 190080 h 2542862"/>
                  <a:gd name="connsiteX0" fmla="*/ 99854 w 973200"/>
                  <a:gd name="connsiteY0" fmla="*/ 193975 h 2546757"/>
                  <a:gd name="connsiteX1" fmla="*/ 880690 w 973200"/>
                  <a:gd name="connsiteY1" fmla="*/ 214523 h 2546757"/>
                  <a:gd name="connsiteX2" fmla="*/ 500546 w 973200"/>
                  <a:gd name="connsiteY2" fmla="*/ 2546757 h 2546757"/>
                  <a:gd name="connsiteX3" fmla="*/ 99854 w 97320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7890" h="2546757">
                    <a:moveTo>
                      <a:pt x="104544" y="193975"/>
                    </a:moveTo>
                    <a:cubicBezTo>
                      <a:pt x="364823" y="-66304"/>
                      <a:pt x="666198" y="-69729"/>
                      <a:pt x="885380" y="214523"/>
                    </a:cubicBezTo>
                    <a:cubicBezTo>
                      <a:pt x="1179906" y="632340"/>
                      <a:pt x="693596" y="2539908"/>
                      <a:pt x="505236" y="2546757"/>
                    </a:cubicBezTo>
                    <a:cubicBezTo>
                      <a:pt x="310027" y="2543332"/>
                      <a:pt x="-224230" y="639190"/>
                      <a:pt x="104544" y="1939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자유형: 도형 106">
                <a:extLst>
                  <a:ext uri="{FF2B5EF4-FFF2-40B4-BE49-F238E27FC236}">
                    <a16:creationId xmlns:a16="http://schemas.microsoft.com/office/drawing/2014/main" id="{2229E112-06D7-4C75-8E40-8B90E3303A47}"/>
                  </a:ext>
                </a:extLst>
              </p:cNvPr>
              <p:cNvSpPr/>
              <p:nvPr/>
            </p:nvSpPr>
            <p:spPr>
              <a:xfrm rot="3314848">
                <a:off x="782588" y="5196133"/>
                <a:ext cx="299484" cy="779958"/>
              </a:xfrm>
              <a:custGeom>
                <a:avLst/>
                <a:gdLst>
                  <a:gd name="connsiteX0" fmla="*/ 0 w 780836"/>
                  <a:gd name="connsiteY0" fmla="*/ 0 h 2352782"/>
                  <a:gd name="connsiteX1" fmla="*/ 780836 w 780836"/>
                  <a:gd name="connsiteY1" fmla="*/ 20548 h 2352782"/>
                  <a:gd name="connsiteX2" fmla="*/ 400692 w 780836"/>
                  <a:gd name="connsiteY2" fmla="*/ 2352782 h 2352782"/>
                  <a:gd name="connsiteX3" fmla="*/ 0 w 780836"/>
                  <a:gd name="connsiteY3" fmla="*/ 0 h 2352782"/>
                  <a:gd name="connsiteX0" fmla="*/ 0 w 780836"/>
                  <a:gd name="connsiteY0" fmla="*/ 107443 h 2460225"/>
                  <a:gd name="connsiteX1" fmla="*/ 780836 w 780836"/>
                  <a:gd name="connsiteY1" fmla="*/ 127991 h 2460225"/>
                  <a:gd name="connsiteX2" fmla="*/ 400692 w 780836"/>
                  <a:gd name="connsiteY2" fmla="*/ 2460225 h 2460225"/>
                  <a:gd name="connsiteX3" fmla="*/ 0 w 780836"/>
                  <a:gd name="connsiteY3" fmla="*/ 107443 h 2460225"/>
                  <a:gd name="connsiteX0" fmla="*/ 0 w 780836"/>
                  <a:gd name="connsiteY0" fmla="*/ 157453 h 2510235"/>
                  <a:gd name="connsiteX1" fmla="*/ 780836 w 780836"/>
                  <a:gd name="connsiteY1" fmla="*/ 178001 h 2510235"/>
                  <a:gd name="connsiteX2" fmla="*/ 400692 w 780836"/>
                  <a:gd name="connsiteY2" fmla="*/ 2510235 h 2510235"/>
                  <a:gd name="connsiteX3" fmla="*/ 0 w 780836"/>
                  <a:gd name="connsiteY3" fmla="*/ 157453 h 2510235"/>
                  <a:gd name="connsiteX0" fmla="*/ 0 w 780836"/>
                  <a:gd name="connsiteY0" fmla="*/ 171463 h 2524245"/>
                  <a:gd name="connsiteX1" fmla="*/ 780836 w 780836"/>
                  <a:gd name="connsiteY1" fmla="*/ 192011 h 2524245"/>
                  <a:gd name="connsiteX2" fmla="*/ 400692 w 780836"/>
                  <a:gd name="connsiteY2" fmla="*/ 2524245 h 2524245"/>
                  <a:gd name="connsiteX3" fmla="*/ 0 w 780836"/>
                  <a:gd name="connsiteY3" fmla="*/ 171463 h 2524245"/>
                  <a:gd name="connsiteX0" fmla="*/ 0 w 854731"/>
                  <a:gd name="connsiteY0" fmla="*/ 171463 h 2524245"/>
                  <a:gd name="connsiteX1" fmla="*/ 780836 w 854731"/>
                  <a:gd name="connsiteY1" fmla="*/ 192011 h 2524245"/>
                  <a:gd name="connsiteX2" fmla="*/ 400692 w 854731"/>
                  <a:gd name="connsiteY2" fmla="*/ 2524245 h 2524245"/>
                  <a:gd name="connsiteX3" fmla="*/ 0 w 854731"/>
                  <a:gd name="connsiteY3" fmla="*/ 171463 h 2524245"/>
                  <a:gd name="connsiteX0" fmla="*/ 97640 w 952371"/>
                  <a:gd name="connsiteY0" fmla="*/ 171463 h 2524245"/>
                  <a:gd name="connsiteX1" fmla="*/ 878476 w 952371"/>
                  <a:gd name="connsiteY1" fmla="*/ 192011 h 2524245"/>
                  <a:gd name="connsiteX2" fmla="*/ 498332 w 952371"/>
                  <a:gd name="connsiteY2" fmla="*/ 2524245 h 2524245"/>
                  <a:gd name="connsiteX3" fmla="*/ 97640 w 952371"/>
                  <a:gd name="connsiteY3" fmla="*/ 171463 h 2524245"/>
                  <a:gd name="connsiteX0" fmla="*/ 97640 w 964286"/>
                  <a:gd name="connsiteY0" fmla="*/ 171463 h 2524245"/>
                  <a:gd name="connsiteX1" fmla="*/ 878476 w 964286"/>
                  <a:gd name="connsiteY1" fmla="*/ 192011 h 2524245"/>
                  <a:gd name="connsiteX2" fmla="*/ 498332 w 964286"/>
                  <a:gd name="connsiteY2" fmla="*/ 2524245 h 2524245"/>
                  <a:gd name="connsiteX3" fmla="*/ 97640 w 964286"/>
                  <a:gd name="connsiteY3" fmla="*/ 171463 h 2524245"/>
                  <a:gd name="connsiteX0" fmla="*/ 97640 w 940731"/>
                  <a:gd name="connsiteY0" fmla="*/ 171463 h 2524245"/>
                  <a:gd name="connsiteX1" fmla="*/ 878476 w 940731"/>
                  <a:gd name="connsiteY1" fmla="*/ 192011 h 2524245"/>
                  <a:gd name="connsiteX2" fmla="*/ 498332 w 940731"/>
                  <a:gd name="connsiteY2" fmla="*/ 2524245 h 2524245"/>
                  <a:gd name="connsiteX3" fmla="*/ 97640 w 940731"/>
                  <a:gd name="connsiteY3" fmla="*/ 171463 h 2524245"/>
                  <a:gd name="connsiteX0" fmla="*/ 97640 w 940731"/>
                  <a:gd name="connsiteY0" fmla="*/ 190080 h 2542862"/>
                  <a:gd name="connsiteX1" fmla="*/ 878476 w 940731"/>
                  <a:gd name="connsiteY1" fmla="*/ 210628 h 2542862"/>
                  <a:gd name="connsiteX2" fmla="*/ 498332 w 940731"/>
                  <a:gd name="connsiteY2" fmla="*/ 2542862 h 2542862"/>
                  <a:gd name="connsiteX3" fmla="*/ 97640 w 940731"/>
                  <a:gd name="connsiteY3" fmla="*/ 190080 h 2542862"/>
                  <a:gd name="connsiteX0" fmla="*/ 97640 w 976424"/>
                  <a:gd name="connsiteY0" fmla="*/ 190080 h 2542862"/>
                  <a:gd name="connsiteX1" fmla="*/ 878476 w 976424"/>
                  <a:gd name="connsiteY1" fmla="*/ 210628 h 2542862"/>
                  <a:gd name="connsiteX2" fmla="*/ 498332 w 976424"/>
                  <a:gd name="connsiteY2" fmla="*/ 2542862 h 2542862"/>
                  <a:gd name="connsiteX3" fmla="*/ 97640 w 976424"/>
                  <a:gd name="connsiteY3" fmla="*/ 190080 h 2542862"/>
                  <a:gd name="connsiteX0" fmla="*/ 108311 w 987095"/>
                  <a:gd name="connsiteY0" fmla="*/ 190080 h 2542862"/>
                  <a:gd name="connsiteX1" fmla="*/ 889147 w 987095"/>
                  <a:gd name="connsiteY1" fmla="*/ 210628 h 2542862"/>
                  <a:gd name="connsiteX2" fmla="*/ 509003 w 987095"/>
                  <a:gd name="connsiteY2" fmla="*/ 2542862 h 2542862"/>
                  <a:gd name="connsiteX3" fmla="*/ 108311 w 987095"/>
                  <a:gd name="connsiteY3" fmla="*/ 190080 h 2542862"/>
                  <a:gd name="connsiteX0" fmla="*/ 108311 w 995452"/>
                  <a:gd name="connsiteY0" fmla="*/ 190080 h 2542862"/>
                  <a:gd name="connsiteX1" fmla="*/ 889147 w 995452"/>
                  <a:gd name="connsiteY1" fmla="*/ 210628 h 2542862"/>
                  <a:gd name="connsiteX2" fmla="*/ 509003 w 995452"/>
                  <a:gd name="connsiteY2" fmla="*/ 2542862 h 2542862"/>
                  <a:gd name="connsiteX3" fmla="*/ 108311 w 995452"/>
                  <a:gd name="connsiteY3" fmla="*/ 190080 h 2542862"/>
                  <a:gd name="connsiteX0" fmla="*/ 99853 w 986994"/>
                  <a:gd name="connsiteY0" fmla="*/ 190080 h 2542862"/>
                  <a:gd name="connsiteX1" fmla="*/ 880689 w 986994"/>
                  <a:gd name="connsiteY1" fmla="*/ 210628 h 2542862"/>
                  <a:gd name="connsiteX2" fmla="*/ 500545 w 986994"/>
                  <a:gd name="connsiteY2" fmla="*/ 2542862 h 2542862"/>
                  <a:gd name="connsiteX3" fmla="*/ 99853 w 986994"/>
                  <a:gd name="connsiteY3" fmla="*/ 190080 h 2542862"/>
                  <a:gd name="connsiteX0" fmla="*/ 99853 w 985728"/>
                  <a:gd name="connsiteY0" fmla="*/ 190080 h 2542862"/>
                  <a:gd name="connsiteX1" fmla="*/ 880689 w 985728"/>
                  <a:gd name="connsiteY1" fmla="*/ 210628 h 2542862"/>
                  <a:gd name="connsiteX2" fmla="*/ 500545 w 985728"/>
                  <a:gd name="connsiteY2" fmla="*/ 2542862 h 2542862"/>
                  <a:gd name="connsiteX3" fmla="*/ 99853 w 985728"/>
                  <a:gd name="connsiteY3" fmla="*/ 190080 h 2542862"/>
                  <a:gd name="connsiteX0" fmla="*/ 103955 w 989830"/>
                  <a:gd name="connsiteY0" fmla="*/ 190080 h 2542862"/>
                  <a:gd name="connsiteX1" fmla="*/ 884791 w 989830"/>
                  <a:gd name="connsiteY1" fmla="*/ 210628 h 2542862"/>
                  <a:gd name="connsiteX2" fmla="*/ 504647 w 989830"/>
                  <a:gd name="connsiteY2" fmla="*/ 2542862 h 2542862"/>
                  <a:gd name="connsiteX3" fmla="*/ 103955 w 989830"/>
                  <a:gd name="connsiteY3" fmla="*/ 190080 h 2542862"/>
                  <a:gd name="connsiteX0" fmla="*/ 103955 w 960876"/>
                  <a:gd name="connsiteY0" fmla="*/ 190080 h 2542862"/>
                  <a:gd name="connsiteX1" fmla="*/ 884791 w 960876"/>
                  <a:gd name="connsiteY1" fmla="*/ 210628 h 2542862"/>
                  <a:gd name="connsiteX2" fmla="*/ 504647 w 960876"/>
                  <a:gd name="connsiteY2" fmla="*/ 2542862 h 2542862"/>
                  <a:gd name="connsiteX3" fmla="*/ 103955 w 960876"/>
                  <a:gd name="connsiteY3" fmla="*/ 190080 h 2542862"/>
                  <a:gd name="connsiteX0" fmla="*/ 103955 w 977301"/>
                  <a:gd name="connsiteY0" fmla="*/ 190080 h 2542862"/>
                  <a:gd name="connsiteX1" fmla="*/ 884791 w 977301"/>
                  <a:gd name="connsiteY1" fmla="*/ 210628 h 2542862"/>
                  <a:gd name="connsiteX2" fmla="*/ 504647 w 977301"/>
                  <a:gd name="connsiteY2" fmla="*/ 2542862 h 2542862"/>
                  <a:gd name="connsiteX3" fmla="*/ 103955 w 977301"/>
                  <a:gd name="connsiteY3" fmla="*/ 190080 h 2542862"/>
                  <a:gd name="connsiteX0" fmla="*/ 99854 w 973200"/>
                  <a:gd name="connsiteY0" fmla="*/ 190080 h 2542862"/>
                  <a:gd name="connsiteX1" fmla="*/ 880690 w 973200"/>
                  <a:gd name="connsiteY1" fmla="*/ 210628 h 2542862"/>
                  <a:gd name="connsiteX2" fmla="*/ 500546 w 973200"/>
                  <a:gd name="connsiteY2" fmla="*/ 2542862 h 2542862"/>
                  <a:gd name="connsiteX3" fmla="*/ 99854 w 973200"/>
                  <a:gd name="connsiteY3" fmla="*/ 190080 h 2542862"/>
                  <a:gd name="connsiteX0" fmla="*/ 99854 w 973200"/>
                  <a:gd name="connsiteY0" fmla="*/ 193975 h 2546757"/>
                  <a:gd name="connsiteX1" fmla="*/ 880690 w 973200"/>
                  <a:gd name="connsiteY1" fmla="*/ 214523 h 2546757"/>
                  <a:gd name="connsiteX2" fmla="*/ 500546 w 973200"/>
                  <a:gd name="connsiteY2" fmla="*/ 2546757 h 2546757"/>
                  <a:gd name="connsiteX3" fmla="*/ 99854 w 97320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7890" h="2546757">
                    <a:moveTo>
                      <a:pt x="104544" y="193975"/>
                    </a:moveTo>
                    <a:cubicBezTo>
                      <a:pt x="364823" y="-66304"/>
                      <a:pt x="666198" y="-69729"/>
                      <a:pt x="885380" y="214523"/>
                    </a:cubicBezTo>
                    <a:cubicBezTo>
                      <a:pt x="1179906" y="632340"/>
                      <a:pt x="693596" y="2539908"/>
                      <a:pt x="505236" y="2546757"/>
                    </a:cubicBezTo>
                    <a:cubicBezTo>
                      <a:pt x="310027" y="2543332"/>
                      <a:pt x="-224230" y="639190"/>
                      <a:pt x="104544" y="1939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자유형: 도형 107">
                <a:extLst>
                  <a:ext uri="{FF2B5EF4-FFF2-40B4-BE49-F238E27FC236}">
                    <a16:creationId xmlns:a16="http://schemas.microsoft.com/office/drawing/2014/main" id="{ABA63805-38C5-488A-8DD5-7EC88B8E3D23}"/>
                  </a:ext>
                </a:extLst>
              </p:cNvPr>
              <p:cNvSpPr/>
              <p:nvPr/>
            </p:nvSpPr>
            <p:spPr>
              <a:xfrm rot="18285152" flipH="1">
                <a:off x="-46881" y="5188454"/>
                <a:ext cx="299484" cy="779958"/>
              </a:xfrm>
              <a:custGeom>
                <a:avLst/>
                <a:gdLst>
                  <a:gd name="connsiteX0" fmla="*/ 0 w 780836"/>
                  <a:gd name="connsiteY0" fmla="*/ 0 h 2352782"/>
                  <a:gd name="connsiteX1" fmla="*/ 780836 w 780836"/>
                  <a:gd name="connsiteY1" fmla="*/ 20548 h 2352782"/>
                  <a:gd name="connsiteX2" fmla="*/ 400692 w 780836"/>
                  <a:gd name="connsiteY2" fmla="*/ 2352782 h 2352782"/>
                  <a:gd name="connsiteX3" fmla="*/ 0 w 780836"/>
                  <a:gd name="connsiteY3" fmla="*/ 0 h 2352782"/>
                  <a:gd name="connsiteX0" fmla="*/ 0 w 780836"/>
                  <a:gd name="connsiteY0" fmla="*/ 107443 h 2460225"/>
                  <a:gd name="connsiteX1" fmla="*/ 780836 w 780836"/>
                  <a:gd name="connsiteY1" fmla="*/ 127991 h 2460225"/>
                  <a:gd name="connsiteX2" fmla="*/ 400692 w 780836"/>
                  <a:gd name="connsiteY2" fmla="*/ 2460225 h 2460225"/>
                  <a:gd name="connsiteX3" fmla="*/ 0 w 780836"/>
                  <a:gd name="connsiteY3" fmla="*/ 107443 h 2460225"/>
                  <a:gd name="connsiteX0" fmla="*/ 0 w 780836"/>
                  <a:gd name="connsiteY0" fmla="*/ 157453 h 2510235"/>
                  <a:gd name="connsiteX1" fmla="*/ 780836 w 780836"/>
                  <a:gd name="connsiteY1" fmla="*/ 178001 h 2510235"/>
                  <a:gd name="connsiteX2" fmla="*/ 400692 w 780836"/>
                  <a:gd name="connsiteY2" fmla="*/ 2510235 h 2510235"/>
                  <a:gd name="connsiteX3" fmla="*/ 0 w 780836"/>
                  <a:gd name="connsiteY3" fmla="*/ 157453 h 2510235"/>
                  <a:gd name="connsiteX0" fmla="*/ 0 w 780836"/>
                  <a:gd name="connsiteY0" fmla="*/ 171463 h 2524245"/>
                  <a:gd name="connsiteX1" fmla="*/ 780836 w 780836"/>
                  <a:gd name="connsiteY1" fmla="*/ 192011 h 2524245"/>
                  <a:gd name="connsiteX2" fmla="*/ 400692 w 780836"/>
                  <a:gd name="connsiteY2" fmla="*/ 2524245 h 2524245"/>
                  <a:gd name="connsiteX3" fmla="*/ 0 w 780836"/>
                  <a:gd name="connsiteY3" fmla="*/ 171463 h 2524245"/>
                  <a:gd name="connsiteX0" fmla="*/ 0 w 854731"/>
                  <a:gd name="connsiteY0" fmla="*/ 171463 h 2524245"/>
                  <a:gd name="connsiteX1" fmla="*/ 780836 w 854731"/>
                  <a:gd name="connsiteY1" fmla="*/ 192011 h 2524245"/>
                  <a:gd name="connsiteX2" fmla="*/ 400692 w 854731"/>
                  <a:gd name="connsiteY2" fmla="*/ 2524245 h 2524245"/>
                  <a:gd name="connsiteX3" fmla="*/ 0 w 854731"/>
                  <a:gd name="connsiteY3" fmla="*/ 171463 h 2524245"/>
                  <a:gd name="connsiteX0" fmla="*/ 97640 w 952371"/>
                  <a:gd name="connsiteY0" fmla="*/ 171463 h 2524245"/>
                  <a:gd name="connsiteX1" fmla="*/ 878476 w 952371"/>
                  <a:gd name="connsiteY1" fmla="*/ 192011 h 2524245"/>
                  <a:gd name="connsiteX2" fmla="*/ 498332 w 952371"/>
                  <a:gd name="connsiteY2" fmla="*/ 2524245 h 2524245"/>
                  <a:gd name="connsiteX3" fmla="*/ 97640 w 952371"/>
                  <a:gd name="connsiteY3" fmla="*/ 171463 h 2524245"/>
                  <a:gd name="connsiteX0" fmla="*/ 97640 w 964286"/>
                  <a:gd name="connsiteY0" fmla="*/ 171463 h 2524245"/>
                  <a:gd name="connsiteX1" fmla="*/ 878476 w 964286"/>
                  <a:gd name="connsiteY1" fmla="*/ 192011 h 2524245"/>
                  <a:gd name="connsiteX2" fmla="*/ 498332 w 964286"/>
                  <a:gd name="connsiteY2" fmla="*/ 2524245 h 2524245"/>
                  <a:gd name="connsiteX3" fmla="*/ 97640 w 964286"/>
                  <a:gd name="connsiteY3" fmla="*/ 171463 h 2524245"/>
                  <a:gd name="connsiteX0" fmla="*/ 97640 w 940731"/>
                  <a:gd name="connsiteY0" fmla="*/ 171463 h 2524245"/>
                  <a:gd name="connsiteX1" fmla="*/ 878476 w 940731"/>
                  <a:gd name="connsiteY1" fmla="*/ 192011 h 2524245"/>
                  <a:gd name="connsiteX2" fmla="*/ 498332 w 940731"/>
                  <a:gd name="connsiteY2" fmla="*/ 2524245 h 2524245"/>
                  <a:gd name="connsiteX3" fmla="*/ 97640 w 940731"/>
                  <a:gd name="connsiteY3" fmla="*/ 171463 h 2524245"/>
                  <a:gd name="connsiteX0" fmla="*/ 97640 w 940731"/>
                  <a:gd name="connsiteY0" fmla="*/ 190080 h 2542862"/>
                  <a:gd name="connsiteX1" fmla="*/ 878476 w 940731"/>
                  <a:gd name="connsiteY1" fmla="*/ 210628 h 2542862"/>
                  <a:gd name="connsiteX2" fmla="*/ 498332 w 940731"/>
                  <a:gd name="connsiteY2" fmla="*/ 2542862 h 2542862"/>
                  <a:gd name="connsiteX3" fmla="*/ 97640 w 940731"/>
                  <a:gd name="connsiteY3" fmla="*/ 190080 h 2542862"/>
                  <a:gd name="connsiteX0" fmla="*/ 97640 w 976424"/>
                  <a:gd name="connsiteY0" fmla="*/ 190080 h 2542862"/>
                  <a:gd name="connsiteX1" fmla="*/ 878476 w 976424"/>
                  <a:gd name="connsiteY1" fmla="*/ 210628 h 2542862"/>
                  <a:gd name="connsiteX2" fmla="*/ 498332 w 976424"/>
                  <a:gd name="connsiteY2" fmla="*/ 2542862 h 2542862"/>
                  <a:gd name="connsiteX3" fmla="*/ 97640 w 976424"/>
                  <a:gd name="connsiteY3" fmla="*/ 190080 h 2542862"/>
                  <a:gd name="connsiteX0" fmla="*/ 108311 w 987095"/>
                  <a:gd name="connsiteY0" fmla="*/ 190080 h 2542862"/>
                  <a:gd name="connsiteX1" fmla="*/ 889147 w 987095"/>
                  <a:gd name="connsiteY1" fmla="*/ 210628 h 2542862"/>
                  <a:gd name="connsiteX2" fmla="*/ 509003 w 987095"/>
                  <a:gd name="connsiteY2" fmla="*/ 2542862 h 2542862"/>
                  <a:gd name="connsiteX3" fmla="*/ 108311 w 987095"/>
                  <a:gd name="connsiteY3" fmla="*/ 190080 h 2542862"/>
                  <a:gd name="connsiteX0" fmla="*/ 108311 w 995452"/>
                  <a:gd name="connsiteY0" fmla="*/ 190080 h 2542862"/>
                  <a:gd name="connsiteX1" fmla="*/ 889147 w 995452"/>
                  <a:gd name="connsiteY1" fmla="*/ 210628 h 2542862"/>
                  <a:gd name="connsiteX2" fmla="*/ 509003 w 995452"/>
                  <a:gd name="connsiteY2" fmla="*/ 2542862 h 2542862"/>
                  <a:gd name="connsiteX3" fmla="*/ 108311 w 995452"/>
                  <a:gd name="connsiteY3" fmla="*/ 190080 h 2542862"/>
                  <a:gd name="connsiteX0" fmla="*/ 99853 w 986994"/>
                  <a:gd name="connsiteY0" fmla="*/ 190080 h 2542862"/>
                  <a:gd name="connsiteX1" fmla="*/ 880689 w 986994"/>
                  <a:gd name="connsiteY1" fmla="*/ 210628 h 2542862"/>
                  <a:gd name="connsiteX2" fmla="*/ 500545 w 986994"/>
                  <a:gd name="connsiteY2" fmla="*/ 2542862 h 2542862"/>
                  <a:gd name="connsiteX3" fmla="*/ 99853 w 986994"/>
                  <a:gd name="connsiteY3" fmla="*/ 190080 h 2542862"/>
                  <a:gd name="connsiteX0" fmla="*/ 99853 w 985728"/>
                  <a:gd name="connsiteY0" fmla="*/ 190080 h 2542862"/>
                  <a:gd name="connsiteX1" fmla="*/ 880689 w 985728"/>
                  <a:gd name="connsiteY1" fmla="*/ 210628 h 2542862"/>
                  <a:gd name="connsiteX2" fmla="*/ 500545 w 985728"/>
                  <a:gd name="connsiteY2" fmla="*/ 2542862 h 2542862"/>
                  <a:gd name="connsiteX3" fmla="*/ 99853 w 985728"/>
                  <a:gd name="connsiteY3" fmla="*/ 190080 h 2542862"/>
                  <a:gd name="connsiteX0" fmla="*/ 103955 w 989830"/>
                  <a:gd name="connsiteY0" fmla="*/ 190080 h 2542862"/>
                  <a:gd name="connsiteX1" fmla="*/ 884791 w 989830"/>
                  <a:gd name="connsiteY1" fmla="*/ 210628 h 2542862"/>
                  <a:gd name="connsiteX2" fmla="*/ 504647 w 989830"/>
                  <a:gd name="connsiteY2" fmla="*/ 2542862 h 2542862"/>
                  <a:gd name="connsiteX3" fmla="*/ 103955 w 989830"/>
                  <a:gd name="connsiteY3" fmla="*/ 190080 h 2542862"/>
                  <a:gd name="connsiteX0" fmla="*/ 103955 w 960876"/>
                  <a:gd name="connsiteY0" fmla="*/ 190080 h 2542862"/>
                  <a:gd name="connsiteX1" fmla="*/ 884791 w 960876"/>
                  <a:gd name="connsiteY1" fmla="*/ 210628 h 2542862"/>
                  <a:gd name="connsiteX2" fmla="*/ 504647 w 960876"/>
                  <a:gd name="connsiteY2" fmla="*/ 2542862 h 2542862"/>
                  <a:gd name="connsiteX3" fmla="*/ 103955 w 960876"/>
                  <a:gd name="connsiteY3" fmla="*/ 190080 h 2542862"/>
                  <a:gd name="connsiteX0" fmla="*/ 103955 w 977301"/>
                  <a:gd name="connsiteY0" fmla="*/ 190080 h 2542862"/>
                  <a:gd name="connsiteX1" fmla="*/ 884791 w 977301"/>
                  <a:gd name="connsiteY1" fmla="*/ 210628 h 2542862"/>
                  <a:gd name="connsiteX2" fmla="*/ 504647 w 977301"/>
                  <a:gd name="connsiteY2" fmla="*/ 2542862 h 2542862"/>
                  <a:gd name="connsiteX3" fmla="*/ 103955 w 977301"/>
                  <a:gd name="connsiteY3" fmla="*/ 190080 h 2542862"/>
                  <a:gd name="connsiteX0" fmla="*/ 99854 w 973200"/>
                  <a:gd name="connsiteY0" fmla="*/ 190080 h 2542862"/>
                  <a:gd name="connsiteX1" fmla="*/ 880690 w 973200"/>
                  <a:gd name="connsiteY1" fmla="*/ 210628 h 2542862"/>
                  <a:gd name="connsiteX2" fmla="*/ 500546 w 973200"/>
                  <a:gd name="connsiteY2" fmla="*/ 2542862 h 2542862"/>
                  <a:gd name="connsiteX3" fmla="*/ 99854 w 973200"/>
                  <a:gd name="connsiteY3" fmla="*/ 190080 h 2542862"/>
                  <a:gd name="connsiteX0" fmla="*/ 99854 w 973200"/>
                  <a:gd name="connsiteY0" fmla="*/ 193975 h 2546757"/>
                  <a:gd name="connsiteX1" fmla="*/ 880690 w 973200"/>
                  <a:gd name="connsiteY1" fmla="*/ 214523 h 2546757"/>
                  <a:gd name="connsiteX2" fmla="*/ 500546 w 973200"/>
                  <a:gd name="connsiteY2" fmla="*/ 2546757 h 2546757"/>
                  <a:gd name="connsiteX3" fmla="*/ 99854 w 97320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7890" h="2546757">
                    <a:moveTo>
                      <a:pt x="104544" y="193975"/>
                    </a:moveTo>
                    <a:cubicBezTo>
                      <a:pt x="364823" y="-66304"/>
                      <a:pt x="666198" y="-69729"/>
                      <a:pt x="885380" y="214523"/>
                    </a:cubicBezTo>
                    <a:cubicBezTo>
                      <a:pt x="1179906" y="632340"/>
                      <a:pt x="693596" y="2539908"/>
                      <a:pt x="505236" y="2546757"/>
                    </a:cubicBezTo>
                    <a:cubicBezTo>
                      <a:pt x="310027" y="2543332"/>
                      <a:pt x="-224230" y="639190"/>
                      <a:pt x="104544" y="1939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69">
              <a:extLst>
                <a:ext uri="{FF2B5EF4-FFF2-40B4-BE49-F238E27FC236}">
                  <a16:creationId xmlns:a16="http://schemas.microsoft.com/office/drawing/2014/main" id="{82EFF654-5702-43B4-9707-49DBACBA1D91}"/>
                </a:ext>
              </a:extLst>
            </p:cNvPr>
            <p:cNvGrpSpPr/>
            <p:nvPr/>
          </p:nvGrpSpPr>
          <p:grpSpPr>
            <a:xfrm>
              <a:off x="7549869" y="4593903"/>
              <a:ext cx="648770" cy="740155"/>
              <a:chOff x="3434152" y="428041"/>
              <a:chExt cx="4718078" cy="5382655"/>
            </a:xfrm>
            <a:solidFill>
              <a:schemeClr val="accent2"/>
            </a:solidFill>
          </p:grpSpPr>
          <p:sp>
            <p:nvSpPr>
              <p:cNvPr id="47" name="자유형: 도형 70">
                <a:extLst>
                  <a:ext uri="{FF2B5EF4-FFF2-40B4-BE49-F238E27FC236}">
                    <a16:creationId xmlns:a16="http://schemas.microsoft.com/office/drawing/2014/main" id="{C587F25A-EA61-4AAB-95E7-B1BBBEF64752}"/>
                  </a:ext>
                </a:extLst>
              </p:cNvPr>
              <p:cNvSpPr/>
              <p:nvPr/>
            </p:nvSpPr>
            <p:spPr>
              <a:xfrm>
                <a:off x="3434152" y="3168165"/>
                <a:ext cx="2828668" cy="2642531"/>
              </a:xfrm>
              <a:custGeom>
                <a:avLst/>
                <a:gdLst>
                  <a:gd name="connsiteX0" fmla="*/ 712436 w 2824318"/>
                  <a:gd name="connsiteY0" fmla="*/ 0 h 2637716"/>
                  <a:gd name="connsiteX1" fmla="*/ 713966 w 2824318"/>
                  <a:gd name="connsiteY1" fmla="*/ 10020 h 2637716"/>
                  <a:gd name="connsiteX2" fmla="*/ 1669770 w 2824318"/>
                  <a:gd name="connsiteY2" fmla="*/ 789023 h 2637716"/>
                  <a:gd name="connsiteX3" fmla="*/ 2478775 w 2824318"/>
                  <a:gd name="connsiteY3" fmla="*/ 358879 h 2637716"/>
                  <a:gd name="connsiteX4" fmla="*/ 2499521 w 2824318"/>
                  <a:gd name="connsiteY4" fmla="*/ 324730 h 2637716"/>
                  <a:gd name="connsiteX5" fmla="*/ 2501850 w 2824318"/>
                  <a:gd name="connsiteY5" fmla="*/ 327293 h 2637716"/>
                  <a:gd name="connsiteX6" fmla="*/ 2824318 w 2824318"/>
                  <a:gd name="connsiteY6" fmla="*/ 1225557 h 2637716"/>
                  <a:gd name="connsiteX7" fmla="*/ 1412159 w 2824318"/>
                  <a:gd name="connsiteY7" fmla="*/ 2637716 h 2637716"/>
                  <a:gd name="connsiteX8" fmla="*/ 0 w 2824318"/>
                  <a:gd name="connsiteY8" fmla="*/ 1225557 h 2637716"/>
                  <a:gd name="connsiteX9" fmla="*/ 622608 w 2824318"/>
                  <a:gd name="connsiteY9" fmla="*/ 54573 h 2637716"/>
                  <a:gd name="connsiteX0" fmla="*/ 622608 w 2824318"/>
                  <a:gd name="connsiteY0" fmla="*/ 44553 h 2627696"/>
                  <a:gd name="connsiteX1" fmla="*/ 713966 w 2824318"/>
                  <a:gd name="connsiteY1" fmla="*/ 0 h 2627696"/>
                  <a:gd name="connsiteX2" fmla="*/ 1669770 w 2824318"/>
                  <a:gd name="connsiteY2" fmla="*/ 779003 h 2627696"/>
                  <a:gd name="connsiteX3" fmla="*/ 2478775 w 2824318"/>
                  <a:gd name="connsiteY3" fmla="*/ 348859 h 2627696"/>
                  <a:gd name="connsiteX4" fmla="*/ 2499521 w 2824318"/>
                  <a:gd name="connsiteY4" fmla="*/ 314710 h 2627696"/>
                  <a:gd name="connsiteX5" fmla="*/ 2501850 w 2824318"/>
                  <a:gd name="connsiteY5" fmla="*/ 317273 h 2627696"/>
                  <a:gd name="connsiteX6" fmla="*/ 2824318 w 2824318"/>
                  <a:gd name="connsiteY6" fmla="*/ 1215537 h 2627696"/>
                  <a:gd name="connsiteX7" fmla="*/ 1412159 w 2824318"/>
                  <a:gd name="connsiteY7" fmla="*/ 2627696 h 2627696"/>
                  <a:gd name="connsiteX8" fmla="*/ 0 w 2824318"/>
                  <a:gd name="connsiteY8" fmla="*/ 1215537 h 2627696"/>
                  <a:gd name="connsiteX9" fmla="*/ 622608 w 2824318"/>
                  <a:gd name="connsiteY9" fmla="*/ 44553 h 2627696"/>
                  <a:gd name="connsiteX0" fmla="*/ 622608 w 2824318"/>
                  <a:gd name="connsiteY0" fmla="*/ 0 h 2583143"/>
                  <a:gd name="connsiteX1" fmla="*/ 1669770 w 2824318"/>
                  <a:gd name="connsiteY1" fmla="*/ 734450 h 2583143"/>
                  <a:gd name="connsiteX2" fmla="*/ 2478775 w 2824318"/>
                  <a:gd name="connsiteY2" fmla="*/ 304306 h 2583143"/>
                  <a:gd name="connsiteX3" fmla="*/ 2499521 w 2824318"/>
                  <a:gd name="connsiteY3" fmla="*/ 270157 h 2583143"/>
                  <a:gd name="connsiteX4" fmla="*/ 2501850 w 2824318"/>
                  <a:gd name="connsiteY4" fmla="*/ 272720 h 2583143"/>
                  <a:gd name="connsiteX5" fmla="*/ 2824318 w 2824318"/>
                  <a:gd name="connsiteY5" fmla="*/ 1170984 h 2583143"/>
                  <a:gd name="connsiteX6" fmla="*/ 1412159 w 2824318"/>
                  <a:gd name="connsiteY6" fmla="*/ 2583143 h 2583143"/>
                  <a:gd name="connsiteX7" fmla="*/ 0 w 2824318"/>
                  <a:gd name="connsiteY7" fmla="*/ 1170984 h 2583143"/>
                  <a:gd name="connsiteX8" fmla="*/ 622608 w 2824318"/>
                  <a:gd name="connsiteY8" fmla="*/ 0 h 2583143"/>
                  <a:gd name="connsiteX0" fmla="*/ 622608 w 2824318"/>
                  <a:gd name="connsiteY0" fmla="*/ 0 h 2583143"/>
                  <a:gd name="connsiteX1" fmla="*/ 1669770 w 2824318"/>
                  <a:gd name="connsiteY1" fmla="*/ 734450 h 2583143"/>
                  <a:gd name="connsiteX2" fmla="*/ 2499521 w 2824318"/>
                  <a:gd name="connsiteY2" fmla="*/ 270157 h 2583143"/>
                  <a:gd name="connsiteX3" fmla="*/ 2501850 w 2824318"/>
                  <a:gd name="connsiteY3" fmla="*/ 272720 h 2583143"/>
                  <a:gd name="connsiteX4" fmla="*/ 2824318 w 2824318"/>
                  <a:gd name="connsiteY4" fmla="*/ 1170984 h 2583143"/>
                  <a:gd name="connsiteX5" fmla="*/ 1412159 w 2824318"/>
                  <a:gd name="connsiteY5" fmla="*/ 2583143 h 2583143"/>
                  <a:gd name="connsiteX6" fmla="*/ 0 w 2824318"/>
                  <a:gd name="connsiteY6" fmla="*/ 1170984 h 2583143"/>
                  <a:gd name="connsiteX7" fmla="*/ 622608 w 2824318"/>
                  <a:gd name="connsiteY7" fmla="*/ 0 h 2583143"/>
                  <a:gd name="connsiteX0" fmla="*/ 622608 w 2824318"/>
                  <a:gd name="connsiteY0" fmla="*/ 0 h 2583143"/>
                  <a:gd name="connsiteX1" fmla="*/ 1611404 w 2824318"/>
                  <a:gd name="connsiteY1" fmla="*/ 209157 h 2583143"/>
                  <a:gd name="connsiteX2" fmla="*/ 2499521 w 2824318"/>
                  <a:gd name="connsiteY2" fmla="*/ 270157 h 2583143"/>
                  <a:gd name="connsiteX3" fmla="*/ 2501850 w 2824318"/>
                  <a:gd name="connsiteY3" fmla="*/ 272720 h 2583143"/>
                  <a:gd name="connsiteX4" fmla="*/ 2824318 w 2824318"/>
                  <a:gd name="connsiteY4" fmla="*/ 1170984 h 2583143"/>
                  <a:gd name="connsiteX5" fmla="*/ 1412159 w 2824318"/>
                  <a:gd name="connsiteY5" fmla="*/ 2583143 h 2583143"/>
                  <a:gd name="connsiteX6" fmla="*/ 0 w 2824318"/>
                  <a:gd name="connsiteY6" fmla="*/ 1170984 h 2583143"/>
                  <a:gd name="connsiteX7" fmla="*/ 622608 w 2824318"/>
                  <a:gd name="connsiteY7" fmla="*/ 0 h 2583143"/>
                  <a:gd name="connsiteX0" fmla="*/ 622608 w 2824318"/>
                  <a:gd name="connsiteY0" fmla="*/ 0 h 2583143"/>
                  <a:gd name="connsiteX1" fmla="*/ 1611404 w 2824318"/>
                  <a:gd name="connsiteY1" fmla="*/ 209157 h 2583143"/>
                  <a:gd name="connsiteX2" fmla="*/ 2499521 w 2824318"/>
                  <a:gd name="connsiteY2" fmla="*/ 270157 h 2583143"/>
                  <a:gd name="connsiteX3" fmla="*/ 2501850 w 2824318"/>
                  <a:gd name="connsiteY3" fmla="*/ 272720 h 2583143"/>
                  <a:gd name="connsiteX4" fmla="*/ 2824318 w 2824318"/>
                  <a:gd name="connsiteY4" fmla="*/ 1170984 h 2583143"/>
                  <a:gd name="connsiteX5" fmla="*/ 1412159 w 2824318"/>
                  <a:gd name="connsiteY5" fmla="*/ 2583143 h 2583143"/>
                  <a:gd name="connsiteX6" fmla="*/ 0 w 2824318"/>
                  <a:gd name="connsiteY6" fmla="*/ 1170984 h 2583143"/>
                  <a:gd name="connsiteX7" fmla="*/ 622608 w 2824318"/>
                  <a:gd name="connsiteY7" fmla="*/ 0 h 2583143"/>
                  <a:gd name="connsiteX0" fmla="*/ 622608 w 2824318"/>
                  <a:gd name="connsiteY0" fmla="*/ 62490 h 2645633"/>
                  <a:gd name="connsiteX1" fmla="*/ 1611404 w 2824318"/>
                  <a:gd name="connsiteY1" fmla="*/ 271647 h 2645633"/>
                  <a:gd name="connsiteX2" fmla="*/ 2499521 w 2824318"/>
                  <a:gd name="connsiteY2" fmla="*/ 332647 h 2645633"/>
                  <a:gd name="connsiteX3" fmla="*/ 2501850 w 2824318"/>
                  <a:gd name="connsiteY3" fmla="*/ 335210 h 2645633"/>
                  <a:gd name="connsiteX4" fmla="*/ 2824318 w 2824318"/>
                  <a:gd name="connsiteY4" fmla="*/ 1233474 h 2645633"/>
                  <a:gd name="connsiteX5" fmla="*/ 1412159 w 2824318"/>
                  <a:gd name="connsiteY5" fmla="*/ 2645633 h 2645633"/>
                  <a:gd name="connsiteX6" fmla="*/ 0 w 2824318"/>
                  <a:gd name="connsiteY6" fmla="*/ 1233474 h 2645633"/>
                  <a:gd name="connsiteX7" fmla="*/ 622608 w 2824318"/>
                  <a:gd name="connsiteY7" fmla="*/ 62490 h 2645633"/>
                  <a:gd name="connsiteX0" fmla="*/ 622608 w 2824318"/>
                  <a:gd name="connsiteY0" fmla="*/ 44328 h 2627471"/>
                  <a:gd name="connsiteX1" fmla="*/ 1611404 w 2824318"/>
                  <a:gd name="connsiteY1" fmla="*/ 253485 h 2627471"/>
                  <a:gd name="connsiteX2" fmla="*/ 2499521 w 2824318"/>
                  <a:gd name="connsiteY2" fmla="*/ 314485 h 2627471"/>
                  <a:gd name="connsiteX3" fmla="*/ 2501850 w 2824318"/>
                  <a:gd name="connsiteY3" fmla="*/ 317048 h 2627471"/>
                  <a:gd name="connsiteX4" fmla="*/ 2824318 w 2824318"/>
                  <a:gd name="connsiteY4" fmla="*/ 1215312 h 2627471"/>
                  <a:gd name="connsiteX5" fmla="*/ 1412159 w 2824318"/>
                  <a:gd name="connsiteY5" fmla="*/ 2627471 h 2627471"/>
                  <a:gd name="connsiteX6" fmla="*/ 0 w 2824318"/>
                  <a:gd name="connsiteY6" fmla="*/ 1215312 h 2627471"/>
                  <a:gd name="connsiteX7" fmla="*/ 622608 w 2824318"/>
                  <a:gd name="connsiteY7" fmla="*/ 44328 h 2627471"/>
                  <a:gd name="connsiteX0" fmla="*/ 622608 w 2889940"/>
                  <a:gd name="connsiteY0" fmla="*/ 44328 h 2627471"/>
                  <a:gd name="connsiteX1" fmla="*/ 1611404 w 2889940"/>
                  <a:gd name="connsiteY1" fmla="*/ 253485 h 2627471"/>
                  <a:gd name="connsiteX2" fmla="*/ 2499521 w 2889940"/>
                  <a:gd name="connsiteY2" fmla="*/ 314485 h 2627471"/>
                  <a:gd name="connsiteX3" fmla="*/ 2550488 w 2889940"/>
                  <a:gd name="connsiteY3" fmla="*/ 394869 h 2627471"/>
                  <a:gd name="connsiteX4" fmla="*/ 2824318 w 2889940"/>
                  <a:gd name="connsiteY4" fmla="*/ 1215312 h 2627471"/>
                  <a:gd name="connsiteX5" fmla="*/ 1412159 w 2889940"/>
                  <a:gd name="connsiteY5" fmla="*/ 2627471 h 2627471"/>
                  <a:gd name="connsiteX6" fmla="*/ 0 w 2889940"/>
                  <a:gd name="connsiteY6" fmla="*/ 1215312 h 2627471"/>
                  <a:gd name="connsiteX7" fmla="*/ 622608 w 2889940"/>
                  <a:gd name="connsiteY7" fmla="*/ 44328 h 2627471"/>
                  <a:gd name="connsiteX0" fmla="*/ 622608 w 2890034"/>
                  <a:gd name="connsiteY0" fmla="*/ 45414 h 2628557"/>
                  <a:gd name="connsiteX1" fmla="*/ 1611404 w 2890034"/>
                  <a:gd name="connsiteY1" fmla="*/ 254571 h 2628557"/>
                  <a:gd name="connsiteX2" fmla="*/ 2550488 w 2890034"/>
                  <a:gd name="connsiteY2" fmla="*/ 395955 h 2628557"/>
                  <a:gd name="connsiteX3" fmla="*/ 2824318 w 2890034"/>
                  <a:gd name="connsiteY3" fmla="*/ 1216398 h 2628557"/>
                  <a:gd name="connsiteX4" fmla="*/ 1412159 w 2890034"/>
                  <a:gd name="connsiteY4" fmla="*/ 2628557 h 2628557"/>
                  <a:gd name="connsiteX5" fmla="*/ 0 w 2890034"/>
                  <a:gd name="connsiteY5" fmla="*/ 1216398 h 2628557"/>
                  <a:gd name="connsiteX6" fmla="*/ 622608 w 2890034"/>
                  <a:gd name="connsiteY6" fmla="*/ 45414 h 2628557"/>
                  <a:gd name="connsiteX0" fmla="*/ 622608 w 2825835"/>
                  <a:gd name="connsiteY0" fmla="*/ 45414 h 2628557"/>
                  <a:gd name="connsiteX1" fmla="*/ 1611404 w 2825835"/>
                  <a:gd name="connsiteY1" fmla="*/ 254571 h 2628557"/>
                  <a:gd name="connsiteX2" fmla="*/ 2550488 w 2825835"/>
                  <a:gd name="connsiteY2" fmla="*/ 395955 h 2628557"/>
                  <a:gd name="connsiteX3" fmla="*/ 2824318 w 2825835"/>
                  <a:gd name="connsiteY3" fmla="*/ 1216398 h 2628557"/>
                  <a:gd name="connsiteX4" fmla="*/ 1412159 w 2825835"/>
                  <a:gd name="connsiteY4" fmla="*/ 2628557 h 2628557"/>
                  <a:gd name="connsiteX5" fmla="*/ 0 w 2825835"/>
                  <a:gd name="connsiteY5" fmla="*/ 1216398 h 2628557"/>
                  <a:gd name="connsiteX6" fmla="*/ 622608 w 2825835"/>
                  <a:gd name="connsiteY6" fmla="*/ 45414 h 2628557"/>
                  <a:gd name="connsiteX0" fmla="*/ 622608 w 2831364"/>
                  <a:gd name="connsiteY0" fmla="*/ 45414 h 2628557"/>
                  <a:gd name="connsiteX1" fmla="*/ 1611404 w 2831364"/>
                  <a:gd name="connsiteY1" fmla="*/ 254571 h 2628557"/>
                  <a:gd name="connsiteX2" fmla="*/ 2550488 w 2831364"/>
                  <a:gd name="connsiteY2" fmla="*/ 395955 h 2628557"/>
                  <a:gd name="connsiteX3" fmla="*/ 2824318 w 2831364"/>
                  <a:gd name="connsiteY3" fmla="*/ 1216398 h 2628557"/>
                  <a:gd name="connsiteX4" fmla="*/ 1412159 w 2831364"/>
                  <a:gd name="connsiteY4" fmla="*/ 2628557 h 2628557"/>
                  <a:gd name="connsiteX5" fmla="*/ 0 w 2831364"/>
                  <a:gd name="connsiteY5" fmla="*/ 1216398 h 2628557"/>
                  <a:gd name="connsiteX6" fmla="*/ 622608 w 2831364"/>
                  <a:gd name="connsiteY6" fmla="*/ 45414 h 2628557"/>
                  <a:gd name="connsiteX0" fmla="*/ 622608 w 2828668"/>
                  <a:gd name="connsiteY0" fmla="*/ 45414 h 2628557"/>
                  <a:gd name="connsiteX1" fmla="*/ 1611404 w 2828668"/>
                  <a:gd name="connsiteY1" fmla="*/ 254571 h 2628557"/>
                  <a:gd name="connsiteX2" fmla="*/ 2550488 w 2828668"/>
                  <a:gd name="connsiteY2" fmla="*/ 395955 h 2628557"/>
                  <a:gd name="connsiteX3" fmla="*/ 2824318 w 2828668"/>
                  <a:gd name="connsiteY3" fmla="*/ 1216398 h 2628557"/>
                  <a:gd name="connsiteX4" fmla="*/ 1412159 w 2828668"/>
                  <a:gd name="connsiteY4" fmla="*/ 2628557 h 2628557"/>
                  <a:gd name="connsiteX5" fmla="*/ 0 w 2828668"/>
                  <a:gd name="connsiteY5" fmla="*/ 1216398 h 2628557"/>
                  <a:gd name="connsiteX6" fmla="*/ 622608 w 2828668"/>
                  <a:gd name="connsiteY6" fmla="*/ 45414 h 2628557"/>
                  <a:gd name="connsiteX0" fmla="*/ 622608 w 2828668"/>
                  <a:gd name="connsiteY0" fmla="*/ 45414 h 2628557"/>
                  <a:gd name="connsiteX1" fmla="*/ 1611404 w 2828668"/>
                  <a:gd name="connsiteY1" fmla="*/ 254571 h 2628557"/>
                  <a:gd name="connsiteX2" fmla="*/ 2550488 w 2828668"/>
                  <a:gd name="connsiteY2" fmla="*/ 395955 h 2628557"/>
                  <a:gd name="connsiteX3" fmla="*/ 2824318 w 2828668"/>
                  <a:gd name="connsiteY3" fmla="*/ 1216398 h 2628557"/>
                  <a:gd name="connsiteX4" fmla="*/ 1412159 w 2828668"/>
                  <a:gd name="connsiteY4" fmla="*/ 2628557 h 2628557"/>
                  <a:gd name="connsiteX5" fmla="*/ 0 w 2828668"/>
                  <a:gd name="connsiteY5" fmla="*/ 1216398 h 2628557"/>
                  <a:gd name="connsiteX6" fmla="*/ 622608 w 2828668"/>
                  <a:gd name="connsiteY6" fmla="*/ 45414 h 2628557"/>
                  <a:gd name="connsiteX0" fmla="*/ 622608 w 2828668"/>
                  <a:gd name="connsiteY0" fmla="*/ 40000 h 2623143"/>
                  <a:gd name="connsiteX1" fmla="*/ 1611404 w 2828668"/>
                  <a:gd name="connsiteY1" fmla="*/ 307523 h 2623143"/>
                  <a:gd name="connsiteX2" fmla="*/ 2550488 w 2828668"/>
                  <a:gd name="connsiteY2" fmla="*/ 390541 h 2623143"/>
                  <a:gd name="connsiteX3" fmla="*/ 2824318 w 2828668"/>
                  <a:gd name="connsiteY3" fmla="*/ 1210984 h 2623143"/>
                  <a:gd name="connsiteX4" fmla="*/ 1412159 w 2828668"/>
                  <a:gd name="connsiteY4" fmla="*/ 2623143 h 2623143"/>
                  <a:gd name="connsiteX5" fmla="*/ 0 w 2828668"/>
                  <a:gd name="connsiteY5" fmla="*/ 1210984 h 2623143"/>
                  <a:gd name="connsiteX6" fmla="*/ 622608 w 2828668"/>
                  <a:gd name="connsiteY6" fmla="*/ 40000 h 2623143"/>
                  <a:gd name="connsiteX0" fmla="*/ 622608 w 2828668"/>
                  <a:gd name="connsiteY0" fmla="*/ 41537 h 2624680"/>
                  <a:gd name="connsiteX1" fmla="*/ 1611404 w 2828668"/>
                  <a:gd name="connsiteY1" fmla="*/ 309060 h 2624680"/>
                  <a:gd name="connsiteX2" fmla="*/ 2550488 w 2828668"/>
                  <a:gd name="connsiteY2" fmla="*/ 392078 h 2624680"/>
                  <a:gd name="connsiteX3" fmla="*/ 2824318 w 2828668"/>
                  <a:gd name="connsiteY3" fmla="*/ 1212521 h 2624680"/>
                  <a:gd name="connsiteX4" fmla="*/ 1412159 w 2828668"/>
                  <a:gd name="connsiteY4" fmla="*/ 2624680 h 2624680"/>
                  <a:gd name="connsiteX5" fmla="*/ 0 w 2828668"/>
                  <a:gd name="connsiteY5" fmla="*/ 1212521 h 2624680"/>
                  <a:gd name="connsiteX6" fmla="*/ 622608 w 2828668"/>
                  <a:gd name="connsiteY6" fmla="*/ 41537 h 2624680"/>
                  <a:gd name="connsiteX0" fmla="*/ 622608 w 2828668"/>
                  <a:gd name="connsiteY0" fmla="*/ 41537 h 2624680"/>
                  <a:gd name="connsiteX1" fmla="*/ 1611404 w 2828668"/>
                  <a:gd name="connsiteY1" fmla="*/ 309060 h 2624680"/>
                  <a:gd name="connsiteX2" fmla="*/ 2550488 w 2828668"/>
                  <a:gd name="connsiteY2" fmla="*/ 392078 h 2624680"/>
                  <a:gd name="connsiteX3" fmla="*/ 2824318 w 2828668"/>
                  <a:gd name="connsiteY3" fmla="*/ 1212521 h 2624680"/>
                  <a:gd name="connsiteX4" fmla="*/ 1412159 w 2828668"/>
                  <a:gd name="connsiteY4" fmla="*/ 2624680 h 2624680"/>
                  <a:gd name="connsiteX5" fmla="*/ 0 w 2828668"/>
                  <a:gd name="connsiteY5" fmla="*/ 1212521 h 2624680"/>
                  <a:gd name="connsiteX6" fmla="*/ 622608 w 2828668"/>
                  <a:gd name="connsiteY6" fmla="*/ 41537 h 2624680"/>
                  <a:gd name="connsiteX0" fmla="*/ 622608 w 2828668"/>
                  <a:gd name="connsiteY0" fmla="*/ 40000 h 2623143"/>
                  <a:gd name="connsiteX1" fmla="*/ 1611404 w 2828668"/>
                  <a:gd name="connsiteY1" fmla="*/ 307523 h 2623143"/>
                  <a:gd name="connsiteX2" fmla="*/ 2550488 w 2828668"/>
                  <a:gd name="connsiteY2" fmla="*/ 390541 h 2623143"/>
                  <a:gd name="connsiteX3" fmla="*/ 2824318 w 2828668"/>
                  <a:gd name="connsiteY3" fmla="*/ 1210984 h 2623143"/>
                  <a:gd name="connsiteX4" fmla="*/ 1412159 w 2828668"/>
                  <a:gd name="connsiteY4" fmla="*/ 2623143 h 2623143"/>
                  <a:gd name="connsiteX5" fmla="*/ 0 w 2828668"/>
                  <a:gd name="connsiteY5" fmla="*/ 1210984 h 2623143"/>
                  <a:gd name="connsiteX6" fmla="*/ 622608 w 2828668"/>
                  <a:gd name="connsiteY6" fmla="*/ 40000 h 2623143"/>
                  <a:gd name="connsiteX0" fmla="*/ 700429 w 2828668"/>
                  <a:gd name="connsiteY0" fmla="*/ 40684 h 2614100"/>
                  <a:gd name="connsiteX1" fmla="*/ 1611404 w 2828668"/>
                  <a:gd name="connsiteY1" fmla="*/ 298480 h 2614100"/>
                  <a:gd name="connsiteX2" fmla="*/ 2550488 w 2828668"/>
                  <a:gd name="connsiteY2" fmla="*/ 381498 h 2614100"/>
                  <a:gd name="connsiteX3" fmla="*/ 2824318 w 2828668"/>
                  <a:gd name="connsiteY3" fmla="*/ 1201941 h 2614100"/>
                  <a:gd name="connsiteX4" fmla="*/ 1412159 w 2828668"/>
                  <a:gd name="connsiteY4" fmla="*/ 2614100 h 2614100"/>
                  <a:gd name="connsiteX5" fmla="*/ 0 w 2828668"/>
                  <a:gd name="connsiteY5" fmla="*/ 1201941 h 2614100"/>
                  <a:gd name="connsiteX6" fmla="*/ 700429 w 2828668"/>
                  <a:gd name="connsiteY6" fmla="*/ 40684 h 2614100"/>
                  <a:gd name="connsiteX0" fmla="*/ 700429 w 2828668"/>
                  <a:gd name="connsiteY0" fmla="*/ 40684 h 2614100"/>
                  <a:gd name="connsiteX1" fmla="*/ 1611404 w 2828668"/>
                  <a:gd name="connsiteY1" fmla="*/ 298480 h 2614100"/>
                  <a:gd name="connsiteX2" fmla="*/ 2550488 w 2828668"/>
                  <a:gd name="connsiteY2" fmla="*/ 381498 h 2614100"/>
                  <a:gd name="connsiteX3" fmla="*/ 2824318 w 2828668"/>
                  <a:gd name="connsiteY3" fmla="*/ 1201941 h 2614100"/>
                  <a:gd name="connsiteX4" fmla="*/ 1412159 w 2828668"/>
                  <a:gd name="connsiteY4" fmla="*/ 2614100 h 2614100"/>
                  <a:gd name="connsiteX5" fmla="*/ 0 w 2828668"/>
                  <a:gd name="connsiteY5" fmla="*/ 1201941 h 2614100"/>
                  <a:gd name="connsiteX6" fmla="*/ 700429 w 2828668"/>
                  <a:gd name="connsiteY6" fmla="*/ 40684 h 2614100"/>
                  <a:gd name="connsiteX0" fmla="*/ 700429 w 2828668"/>
                  <a:gd name="connsiteY0" fmla="*/ 58876 h 2632292"/>
                  <a:gd name="connsiteX1" fmla="*/ 1611404 w 2828668"/>
                  <a:gd name="connsiteY1" fmla="*/ 316672 h 2632292"/>
                  <a:gd name="connsiteX2" fmla="*/ 2550488 w 2828668"/>
                  <a:gd name="connsiteY2" fmla="*/ 399690 h 2632292"/>
                  <a:gd name="connsiteX3" fmla="*/ 2824318 w 2828668"/>
                  <a:gd name="connsiteY3" fmla="*/ 1220133 h 2632292"/>
                  <a:gd name="connsiteX4" fmla="*/ 1412159 w 2828668"/>
                  <a:gd name="connsiteY4" fmla="*/ 2632292 h 2632292"/>
                  <a:gd name="connsiteX5" fmla="*/ 0 w 2828668"/>
                  <a:gd name="connsiteY5" fmla="*/ 1220133 h 2632292"/>
                  <a:gd name="connsiteX6" fmla="*/ 700429 w 2828668"/>
                  <a:gd name="connsiteY6" fmla="*/ 58876 h 2632292"/>
                  <a:gd name="connsiteX0" fmla="*/ 700429 w 2828668"/>
                  <a:gd name="connsiteY0" fmla="*/ 62842 h 2636258"/>
                  <a:gd name="connsiteX1" fmla="*/ 1611404 w 2828668"/>
                  <a:gd name="connsiteY1" fmla="*/ 320638 h 2636258"/>
                  <a:gd name="connsiteX2" fmla="*/ 2550488 w 2828668"/>
                  <a:gd name="connsiteY2" fmla="*/ 403656 h 2636258"/>
                  <a:gd name="connsiteX3" fmla="*/ 2824318 w 2828668"/>
                  <a:gd name="connsiteY3" fmla="*/ 1224099 h 2636258"/>
                  <a:gd name="connsiteX4" fmla="*/ 1412159 w 2828668"/>
                  <a:gd name="connsiteY4" fmla="*/ 2636258 h 2636258"/>
                  <a:gd name="connsiteX5" fmla="*/ 0 w 2828668"/>
                  <a:gd name="connsiteY5" fmla="*/ 1224099 h 2636258"/>
                  <a:gd name="connsiteX6" fmla="*/ 700429 w 2828668"/>
                  <a:gd name="connsiteY6" fmla="*/ 62842 h 2636258"/>
                  <a:gd name="connsiteX0" fmla="*/ 700429 w 2828668"/>
                  <a:gd name="connsiteY0" fmla="*/ 69115 h 2642531"/>
                  <a:gd name="connsiteX1" fmla="*/ 1591949 w 2828668"/>
                  <a:gd name="connsiteY1" fmla="*/ 278273 h 2642531"/>
                  <a:gd name="connsiteX2" fmla="*/ 2550488 w 2828668"/>
                  <a:gd name="connsiteY2" fmla="*/ 409929 h 2642531"/>
                  <a:gd name="connsiteX3" fmla="*/ 2824318 w 2828668"/>
                  <a:gd name="connsiteY3" fmla="*/ 1230372 h 2642531"/>
                  <a:gd name="connsiteX4" fmla="*/ 1412159 w 2828668"/>
                  <a:gd name="connsiteY4" fmla="*/ 2642531 h 2642531"/>
                  <a:gd name="connsiteX5" fmla="*/ 0 w 2828668"/>
                  <a:gd name="connsiteY5" fmla="*/ 1230372 h 2642531"/>
                  <a:gd name="connsiteX6" fmla="*/ 700429 w 2828668"/>
                  <a:gd name="connsiteY6" fmla="*/ 69115 h 2642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28668" h="2642531">
                    <a:moveTo>
                      <a:pt x="700429" y="69115"/>
                    </a:moveTo>
                    <a:cubicBezTo>
                      <a:pt x="1280281" y="-139827"/>
                      <a:pt x="1186329" y="182560"/>
                      <a:pt x="1591949" y="278273"/>
                    </a:cubicBezTo>
                    <a:cubicBezTo>
                      <a:pt x="1997569" y="373986"/>
                      <a:pt x="2085689" y="113438"/>
                      <a:pt x="2550488" y="409929"/>
                    </a:cubicBezTo>
                    <a:cubicBezTo>
                      <a:pt x="2752640" y="570233"/>
                      <a:pt x="2851209" y="775394"/>
                      <a:pt x="2824318" y="1230372"/>
                    </a:cubicBezTo>
                    <a:cubicBezTo>
                      <a:pt x="2775199" y="2061427"/>
                      <a:pt x="2192073" y="2642531"/>
                      <a:pt x="1412159" y="2642531"/>
                    </a:cubicBezTo>
                    <a:cubicBezTo>
                      <a:pt x="632245" y="2642531"/>
                      <a:pt x="0" y="2010286"/>
                      <a:pt x="0" y="1230372"/>
                    </a:cubicBezTo>
                    <a:cubicBezTo>
                      <a:pt x="0" y="742926"/>
                      <a:pt x="217788" y="303435"/>
                      <a:pt x="700429" y="691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자유형: 도형 71">
                <a:extLst>
                  <a:ext uri="{FF2B5EF4-FFF2-40B4-BE49-F238E27FC236}">
                    <a16:creationId xmlns:a16="http://schemas.microsoft.com/office/drawing/2014/main" id="{68BAF656-75BF-4A78-9BDC-E36EF8A06AB9}"/>
                  </a:ext>
                </a:extLst>
              </p:cNvPr>
              <p:cNvSpPr/>
              <p:nvPr/>
            </p:nvSpPr>
            <p:spPr>
              <a:xfrm rot="15300000" flipH="1">
                <a:off x="4697268" y="953004"/>
                <a:ext cx="2262873" cy="2437350"/>
              </a:xfrm>
              <a:custGeom>
                <a:avLst/>
                <a:gdLst>
                  <a:gd name="connsiteX0" fmla="*/ 18398 w 2152544"/>
                  <a:gd name="connsiteY0" fmla="*/ 2085292 h 2318514"/>
                  <a:gd name="connsiteX1" fmla="*/ 346522 w 2152544"/>
                  <a:gd name="connsiteY1" fmla="*/ 2116479 h 2318514"/>
                  <a:gd name="connsiteX2" fmla="*/ 746650 w 2152544"/>
                  <a:gd name="connsiteY2" fmla="*/ 695365 h 2318514"/>
                  <a:gd name="connsiteX3" fmla="*/ 2106464 w 2152544"/>
                  <a:gd name="connsiteY3" fmla="*/ 160079 h 2318514"/>
                  <a:gd name="connsiteX4" fmla="*/ 2152544 w 2152544"/>
                  <a:gd name="connsiteY4" fmla="*/ 155773 h 2318514"/>
                  <a:gd name="connsiteX5" fmla="*/ 2110805 w 2152544"/>
                  <a:gd name="connsiteY5" fmla="*/ 0 h 2318514"/>
                  <a:gd name="connsiteX6" fmla="*/ 2000422 w 2152544"/>
                  <a:gd name="connsiteY6" fmla="*/ 2084 h 2318514"/>
                  <a:gd name="connsiteX7" fmla="*/ 557372 w 2152544"/>
                  <a:gd name="connsiteY7" fmla="*/ 530750 h 2318514"/>
                  <a:gd name="connsiteX8" fmla="*/ 18398 w 2152544"/>
                  <a:gd name="connsiteY8" fmla="*/ 2085292 h 231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52544" h="2318514">
                    <a:moveTo>
                      <a:pt x="18398" y="2085292"/>
                    </a:moveTo>
                    <a:cubicBezTo>
                      <a:pt x="132841" y="2454215"/>
                      <a:pt x="372442" y="2323705"/>
                      <a:pt x="346522" y="2116479"/>
                    </a:cubicBezTo>
                    <a:cubicBezTo>
                      <a:pt x="242056" y="1512450"/>
                      <a:pt x="474156" y="950854"/>
                      <a:pt x="746650" y="695365"/>
                    </a:cubicBezTo>
                    <a:cubicBezTo>
                      <a:pt x="985082" y="471813"/>
                      <a:pt x="1665240" y="214502"/>
                      <a:pt x="2106464" y="160079"/>
                    </a:cubicBezTo>
                    <a:lnTo>
                      <a:pt x="2152544" y="155773"/>
                    </a:lnTo>
                    <a:lnTo>
                      <a:pt x="2110805" y="0"/>
                    </a:lnTo>
                    <a:lnTo>
                      <a:pt x="2000422" y="2084"/>
                    </a:lnTo>
                    <a:cubicBezTo>
                      <a:pt x="1446152" y="35321"/>
                      <a:pt x="880854" y="226300"/>
                      <a:pt x="557372" y="530750"/>
                    </a:cubicBezTo>
                    <a:cubicBezTo>
                      <a:pt x="187679" y="878694"/>
                      <a:pt x="-73108" y="1571513"/>
                      <a:pt x="18398" y="208529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자유형: 도형 72">
                <a:extLst>
                  <a:ext uri="{FF2B5EF4-FFF2-40B4-BE49-F238E27FC236}">
                    <a16:creationId xmlns:a16="http://schemas.microsoft.com/office/drawing/2014/main" id="{1051531F-42A3-462C-A5EF-7B5F94E4CBB7}"/>
                  </a:ext>
                </a:extLst>
              </p:cNvPr>
              <p:cNvSpPr/>
              <p:nvPr/>
            </p:nvSpPr>
            <p:spPr>
              <a:xfrm rot="20281495">
                <a:off x="5538768" y="3059101"/>
                <a:ext cx="2613462" cy="2642532"/>
              </a:xfrm>
              <a:custGeom>
                <a:avLst/>
                <a:gdLst>
                  <a:gd name="connsiteX0" fmla="*/ 2177283 w 2613462"/>
                  <a:gd name="connsiteY0" fmla="*/ 323073 h 2642532"/>
                  <a:gd name="connsiteX1" fmla="*/ 2335282 w 2613462"/>
                  <a:gd name="connsiteY1" fmla="*/ 409930 h 2642532"/>
                  <a:gd name="connsiteX2" fmla="*/ 2609112 w 2613462"/>
                  <a:gd name="connsiteY2" fmla="*/ 1230373 h 2642532"/>
                  <a:gd name="connsiteX3" fmla="*/ 1196953 w 2613462"/>
                  <a:gd name="connsiteY3" fmla="*/ 2642532 h 2642532"/>
                  <a:gd name="connsiteX4" fmla="*/ 25969 w 2613462"/>
                  <a:gd name="connsiteY4" fmla="*/ 2019925 h 2642532"/>
                  <a:gd name="connsiteX5" fmla="*/ 0 w 2613462"/>
                  <a:gd name="connsiteY5" fmla="*/ 1977178 h 2642532"/>
                  <a:gd name="connsiteX6" fmla="*/ 52970 w 2613462"/>
                  <a:gd name="connsiteY6" fmla="*/ 1957707 h 2642532"/>
                  <a:gd name="connsiteX7" fmla="*/ 878304 w 2613462"/>
                  <a:gd name="connsiteY7" fmla="*/ 1131700 h 2642532"/>
                  <a:gd name="connsiteX8" fmla="*/ 934359 w 2613462"/>
                  <a:gd name="connsiteY8" fmla="*/ 219950 h 2642532"/>
                  <a:gd name="connsiteX9" fmla="*/ 757798 w 2613462"/>
                  <a:gd name="connsiteY9" fmla="*/ 18822 h 2642532"/>
                  <a:gd name="connsiteX10" fmla="*/ 738979 w 2613462"/>
                  <a:gd name="connsiteY10" fmla="*/ 4034 h 2642532"/>
                  <a:gd name="connsiteX11" fmla="*/ 748059 w 2613462"/>
                  <a:gd name="connsiteY11" fmla="*/ 2628 h 2642532"/>
                  <a:gd name="connsiteX12" fmla="*/ 1376743 w 2613462"/>
                  <a:gd name="connsiteY12" fmla="*/ 278274 h 2642532"/>
                  <a:gd name="connsiteX13" fmla="*/ 2177283 w 2613462"/>
                  <a:gd name="connsiteY13" fmla="*/ 323073 h 2642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13462" h="2642532">
                    <a:moveTo>
                      <a:pt x="2177283" y="323073"/>
                    </a:moveTo>
                    <a:cubicBezTo>
                      <a:pt x="2224968" y="344511"/>
                      <a:pt x="2277182" y="372869"/>
                      <a:pt x="2335282" y="409930"/>
                    </a:cubicBezTo>
                    <a:cubicBezTo>
                      <a:pt x="2537434" y="570234"/>
                      <a:pt x="2636003" y="775395"/>
                      <a:pt x="2609112" y="1230373"/>
                    </a:cubicBezTo>
                    <a:cubicBezTo>
                      <a:pt x="2559993" y="2061428"/>
                      <a:pt x="1976867" y="2642532"/>
                      <a:pt x="1196953" y="2642532"/>
                    </a:cubicBezTo>
                    <a:cubicBezTo>
                      <a:pt x="709507" y="2642532"/>
                      <a:pt x="279744" y="2395561"/>
                      <a:pt x="25969" y="2019925"/>
                    </a:cubicBezTo>
                    <a:lnTo>
                      <a:pt x="0" y="1977178"/>
                    </a:lnTo>
                    <a:lnTo>
                      <a:pt x="52970" y="1957707"/>
                    </a:lnTo>
                    <a:cubicBezTo>
                      <a:pt x="395707" y="1812253"/>
                      <a:pt x="690033" y="1528956"/>
                      <a:pt x="878304" y="1131700"/>
                    </a:cubicBezTo>
                    <a:cubicBezTo>
                      <a:pt x="1084449" y="696728"/>
                      <a:pt x="1068992" y="456841"/>
                      <a:pt x="934359" y="219950"/>
                    </a:cubicBezTo>
                    <a:cubicBezTo>
                      <a:pt x="870975" y="131062"/>
                      <a:pt x="812823" y="66588"/>
                      <a:pt x="757798" y="18822"/>
                    </a:cubicBezTo>
                    <a:lnTo>
                      <a:pt x="738979" y="4034"/>
                    </a:lnTo>
                    <a:lnTo>
                      <a:pt x="748059" y="2628"/>
                    </a:lnTo>
                    <a:cubicBezTo>
                      <a:pt x="1047406" y="-26900"/>
                      <a:pt x="1047177" y="200507"/>
                      <a:pt x="1376743" y="278274"/>
                    </a:cubicBezTo>
                    <a:cubicBezTo>
                      <a:pt x="1731660" y="362023"/>
                      <a:pt x="1843492" y="173009"/>
                      <a:pt x="2177283" y="323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자유형: 도형 73">
                <a:extLst>
                  <a:ext uri="{FF2B5EF4-FFF2-40B4-BE49-F238E27FC236}">
                    <a16:creationId xmlns:a16="http://schemas.microsoft.com/office/drawing/2014/main" id="{775BFDFE-323D-47C4-A80B-E28B844628F1}"/>
                  </a:ext>
                </a:extLst>
              </p:cNvPr>
              <p:cNvSpPr/>
              <p:nvPr/>
            </p:nvSpPr>
            <p:spPr>
              <a:xfrm rot="12600000" flipH="1">
                <a:off x="5404406" y="1307417"/>
                <a:ext cx="1728031" cy="1861269"/>
              </a:xfrm>
              <a:custGeom>
                <a:avLst/>
                <a:gdLst>
                  <a:gd name="connsiteX0" fmla="*/ 18398 w 2152544"/>
                  <a:gd name="connsiteY0" fmla="*/ 2085292 h 2318514"/>
                  <a:gd name="connsiteX1" fmla="*/ 346522 w 2152544"/>
                  <a:gd name="connsiteY1" fmla="*/ 2116479 h 2318514"/>
                  <a:gd name="connsiteX2" fmla="*/ 746650 w 2152544"/>
                  <a:gd name="connsiteY2" fmla="*/ 695365 h 2318514"/>
                  <a:gd name="connsiteX3" fmla="*/ 2106464 w 2152544"/>
                  <a:gd name="connsiteY3" fmla="*/ 160079 h 2318514"/>
                  <a:gd name="connsiteX4" fmla="*/ 2152544 w 2152544"/>
                  <a:gd name="connsiteY4" fmla="*/ 155773 h 2318514"/>
                  <a:gd name="connsiteX5" fmla="*/ 2110805 w 2152544"/>
                  <a:gd name="connsiteY5" fmla="*/ 0 h 2318514"/>
                  <a:gd name="connsiteX6" fmla="*/ 2000422 w 2152544"/>
                  <a:gd name="connsiteY6" fmla="*/ 2084 h 2318514"/>
                  <a:gd name="connsiteX7" fmla="*/ 557372 w 2152544"/>
                  <a:gd name="connsiteY7" fmla="*/ 530750 h 2318514"/>
                  <a:gd name="connsiteX8" fmla="*/ 18398 w 2152544"/>
                  <a:gd name="connsiteY8" fmla="*/ 2085292 h 231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52544" h="2318514">
                    <a:moveTo>
                      <a:pt x="18398" y="2085292"/>
                    </a:moveTo>
                    <a:cubicBezTo>
                      <a:pt x="132841" y="2454215"/>
                      <a:pt x="372442" y="2323705"/>
                      <a:pt x="346522" y="2116479"/>
                    </a:cubicBezTo>
                    <a:cubicBezTo>
                      <a:pt x="242056" y="1512450"/>
                      <a:pt x="474156" y="950854"/>
                      <a:pt x="746650" y="695365"/>
                    </a:cubicBezTo>
                    <a:cubicBezTo>
                      <a:pt x="985082" y="471813"/>
                      <a:pt x="1665240" y="214502"/>
                      <a:pt x="2106464" y="160079"/>
                    </a:cubicBezTo>
                    <a:lnTo>
                      <a:pt x="2152544" y="155773"/>
                    </a:lnTo>
                    <a:lnTo>
                      <a:pt x="2110805" y="0"/>
                    </a:lnTo>
                    <a:lnTo>
                      <a:pt x="2000422" y="2084"/>
                    </a:lnTo>
                    <a:cubicBezTo>
                      <a:pt x="1446152" y="35321"/>
                      <a:pt x="880854" y="226300"/>
                      <a:pt x="557372" y="530750"/>
                    </a:cubicBezTo>
                    <a:cubicBezTo>
                      <a:pt x="187679" y="878694"/>
                      <a:pt x="-73108" y="1571513"/>
                      <a:pt x="18398" y="208529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ardrop 3">
                <a:extLst>
                  <a:ext uri="{FF2B5EF4-FFF2-40B4-BE49-F238E27FC236}">
                    <a16:creationId xmlns:a16="http://schemas.microsoft.com/office/drawing/2014/main" id="{393F9B81-3E25-4FE2-9722-F33E9351484D}"/>
                  </a:ext>
                </a:extLst>
              </p:cNvPr>
              <p:cNvSpPr/>
              <p:nvPr/>
            </p:nvSpPr>
            <p:spPr>
              <a:xfrm rot="20810195" flipH="1">
                <a:off x="3922253" y="428041"/>
                <a:ext cx="1852466" cy="1002062"/>
              </a:xfrm>
              <a:custGeom>
                <a:avLst/>
                <a:gdLst/>
                <a:ahLst/>
                <a:cxnLst/>
                <a:rect l="l" t="t" r="r" b="b"/>
                <a:pathLst>
                  <a:path w="1490464" h="1490465">
                    <a:moveTo>
                      <a:pt x="745232" y="0"/>
                    </a:moveTo>
                    <a:lnTo>
                      <a:pt x="1490464" y="0"/>
                    </a:lnTo>
                    <a:lnTo>
                      <a:pt x="1490464" y="745232"/>
                    </a:lnTo>
                    <a:lnTo>
                      <a:pt x="1490464" y="745233"/>
                    </a:lnTo>
                    <a:lnTo>
                      <a:pt x="1490464" y="745233"/>
                    </a:lnTo>
                    <a:cubicBezTo>
                      <a:pt x="1490464" y="1156813"/>
                      <a:pt x="1156812" y="1490465"/>
                      <a:pt x="745232" y="1490465"/>
                    </a:cubicBezTo>
                    <a:lnTo>
                      <a:pt x="0" y="1490465"/>
                    </a:lnTo>
                    <a:lnTo>
                      <a:pt x="0" y="745233"/>
                    </a:lnTo>
                    <a:lnTo>
                      <a:pt x="0" y="745233"/>
                    </a:lnTo>
                    <a:cubicBezTo>
                      <a:pt x="0" y="333652"/>
                      <a:pt x="333652" y="0"/>
                      <a:pt x="7452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38382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261</Words>
  <Application>Microsoft Office PowerPoint</Application>
  <PresentationFormat>와이드스크린</PresentationFormat>
  <Paragraphs>99</Paragraphs>
  <Slides>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배달의민족 한나체 Air</vt:lpstr>
      <vt:lpstr>배달의민족 한나체 Pro</vt:lpstr>
      <vt:lpstr>Arial</vt:lpstr>
      <vt:lpstr>Cover and End Slide Master</vt:lpstr>
      <vt:lpstr>Contents Slide Master</vt:lpstr>
      <vt:lpstr>Section Break Slide Master</vt:lpstr>
      <vt:lpstr>포장기 셸 개체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권 정민</cp:lastModifiedBy>
  <cp:revision>157</cp:revision>
  <dcterms:created xsi:type="dcterms:W3CDTF">2019-01-14T06:35:35Z</dcterms:created>
  <dcterms:modified xsi:type="dcterms:W3CDTF">2020-06-11T16:27:53Z</dcterms:modified>
</cp:coreProperties>
</file>