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6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F627-80B8-4A01-A3A7-A3C0819F877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BE30-7970-43FF-A0B8-227CF6B8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7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F627-80B8-4A01-A3A7-A3C0819F877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BE30-7970-43FF-A0B8-227CF6B8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65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F627-80B8-4A01-A3A7-A3C0819F877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BE30-7970-43FF-A0B8-227CF6B8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97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F627-80B8-4A01-A3A7-A3C0819F877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BE30-7970-43FF-A0B8-227CF6B8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2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F627-80B8-4A01-A3A7-A3C0819F877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BE30-7970-43FF-A0B8-227CF6B8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74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F627-80B8-4A01-A3A7-A3C0819F877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BE30-7970-43FF-A0B8-227CF6B8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95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F627-80B8-4A01-A3A7-A3C0819F877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BE30-7970-43FF-A0B8-227CF6B8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70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F627-80B8-4A01-A3A7-A3C0819F877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BE30-7970-43FF-A0B8-227CF6B8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0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F627-80B8-4A01-A3A7-A3C0819F877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BE30-7970-43FF-A0B8-227CF6B8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06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F627-80B8-4A01-A3A7-A3C0819F877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BE30-7970-43FF-A0B8-227CF6B8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96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F627-80B8-4A01-A3A7-A3C0819F877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BE30-7970-43FF-A0B8-227CF6B8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6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0F627-80B8-4A01-A3A7-A3C0819F877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ABE30-7970-43FF-A0B8-227CF6B8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32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8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Subjective and Objective comparison of R and Python</a:t>
            </a:r>
          </a:p>
          <a:p>
            <a:r>
              <a:rPr lang="en-US" dirty="0" smtClean="0"/>
              <a:t>Analyze a data set side by side in Python and R, and show what code is needed in both languages to achieve the same result.</a:t>
            </a:r>
          </a:p>
          <a:p>
            <a:r>
              <a:rPr lang="en-US" dirty="0" smtClean="0"/>
              <a:t>Discuss the strengths and weaknesses of each language</a:t>
            </a:r>
          </a:p>
          <a:p>
            <a:r>
              <a:rPr lang="en-US" dirty="0" smtClean="0"/>
              <a:t>We will analyze data of NBA players and their performance in the 2013-2014 season. </a:t>
            </a:r>
          </a:p>
          <a:p>
            <a:r>
              <a:rPr lang="en-US" dirty="0" smtClean="0"/>
              <a:t>You can download the file here. For each step in the analysis, we’ll show the Python and R code, along with some explanation and discussion of the different approaches. </a:t>
            </a:r>
          </a:p>
          <a:p>
            <a:r>
              <a:rPr lang="en-US" dirty="0" smtClean="0"/>
              <a:t>Without further ado, let’s get started with Python vs R challenge.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741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Parse the data</a:t>
            </a:r>
          </a:p>
          <a:p>
            <a:r>
              <a:rPr lang="en-US" dirty="0" smtClean="0"/>
              <a:t>Perform some 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917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Python is more object-oriented here, and head is a method on the </a:t>
            </a:r>
            <a:r>
              <a:rPr lang="en-US" dirty="0" err="1" smtClean="0"/>
              <a:t>dataframe</a:t>
            </a:r>
            <a:r>
              <a:rPr lang="en-US" dirty="0" smtClean="0"/>
              <a:t> object, and R has a separate head function. This is a common theme we’ll see as we start to do analysis with these languages. </a:t>
            </a:r>
          </a:p>
          <a:p>
            <a:endParaRPr lang="en-US" dirty="0"/>
          </a:p>
          <a:p>
            <a:r>
              <a:rPr lang="en-US" dirty="0" smtClean="0"/>
              <a:t>Python is follows an object-oriented paradigm while R is more functional.</a:t>
            </a:r>
          </a:p>
          <a:p>
            <a:endParaRPr lang="en-US" dirty="0"/>
          </a:p>
          <a:p>
            <a:r>
              <a:rPr lang="en-US" dirty="0"/>
              <a:t>E</a:t>
            </a:r>
            <a:r>
              <a:rPr lang="en-US" dirty="0" smtClean="0"/>
              <a:t>verything in python is an object, and almost everything has attributes and methods.</a:t>
            </a:r>
          </a:p>
          <a:p>
            <a:r>
              <a:rPr lang="en-US" dirty="0" smtClean="0"/>
              <a:t>The central computation in R is done by a function call.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958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Importing a CSV using Data frames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frames are two-dimensional arrays and is available in both R and Python.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 Python, we need to import the pandas library to get access to </a:t>
            </a:r>
            <a:r>
              <a:rPr lang="en-US" dirty="0" err="1" smtClean="0"/>
              <a:t>Dataframes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In R, while we can import the data using the base R function read.csv(), using the </a:t>
            </a:r>
            <a:r>
              <a:rPr lang="en-US" dirty="0" err="1" smtClean="0"/>
              <a:t>readr</a:t>
            </a:r>
            <a:r>
              <a:rPr lang="en-US" dirty="0" smtClean="0"/>
              <a:t> library function </a:t>
            </a:r>
            <a:r>
              <a:rPr lang="en-US" dirty="0" err="1" smtClean="0"/>
              <a:t>read_csv</a:t>
            </a:r>
            <a:r>
              <a:rPr lang="en-US" dirty="0" smtClean="0"/>
              <a:t>() has the advantage of greater speed.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0135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5948" y="365125"/>
            <a:ext cx="10147852" cy="1325563"/>
          </a:xfrm>
        </p:spPr>
        <p:txBody>
          <a:bodyPr/>
          <a:lstStyle/>
          <a:p>
            <a:r>
              <a:rPr lang="en-US" b="1" dirty="0" smtClean="0"/>
              <a:t>Statistics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In both R and Python, we’re applying a function across the </a:t>
            </a:r>
            <a:r>
              <a:rPr lang="en-US" dirty="0" err="1" smtClean="0"/>
              <a:t>dataframe</a:t>
            </a:r>
            <a:r>
              <a:rPr lang="en-US" dirty="0" smtClean="0"/>
              <a:t> columns to find the mean of all columns.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 Python, the mean method on data frames will find the mean of each numeric column by default.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In R, we used two packages to perform this task.  First, we select the numeric and used the </a:t>
            </a:r>
            <a:r>
              <a:rPr lang="en-US" dirty="0" smtClean="0"/>
              <a:t>%&gt;% operator, referred to as “the pipe”, to pass the output of one function as input to the next. Then, we calculate the mean of all selected numeric columns.</a:t>
            </a:r>
          </a:p>
        </p:txBody>
      </p:sp>
    </p:spTree>
    <p:extLst>
      <p:ext uri="{BB962C8B-B14F-4D97-AF65-F5344CB8AC3E}">
        <p14:creationId xmlns:p14="http://schemas.microsoft.com/office/powerpoint/2010/main" val="3482472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3177"/>
            <a:ext cx="10515600" cy="867327"/>
          </a:xfrm>
        </p:spPr>
        <p:txBody>
          <a:bodyPr>
            <a:normAutofit/>
          </a:bodyPr>
          <a:lstStyle/>
          <a:p>
            <a:r>
              <a:rPr lang="en-US" b="1" dirty="0" smtClean="0"/>
              <a:t>Plots / Visualization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462645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Plots/visualization are similar in R and Python.</a:t>
            </a:r>
          </a:p>
          <a:p>
            <a:endParaRPr lang="en-US" dirty="0"/>
          </a:p>
          <a:p>
            <a:r>
              <a:rPr lang="en-US" dirty="0" smtClean="0"/>
              <a:t>We will create pairwise scatter plots to see if there is correlation among some variables, and cluster scatter plots to discover patterns among players.</a:t>
            </a:r>
          </a:p>
          <a:p>
            <a:endParaRPr lang="en-US" dirty="0"/>
          </a:p>
          <a:p>
            <a:r>
              <a:rPr lang="en-US" dirty="0" smtClean="0"/>
              <a:t>R has many more packages to perform visualization. Such as ggplot2, Lattice, </a:t>
            </a:r>
            <a:r>
              <a:rPr lang="en-US" dirty="0" err="1" smtClean="0"/>
              <a:t>highcharter</a:t>
            </a:r>
            <a:r>
              <a:rPr lang="en-US" dirty="0" smtClean="0"/>
              <a:t>, </a:t>
            </a:r>
            <a:r>
              <a:rPr lang="en-US" dirty="0" err="1" smtClean="0"/>
              <a:t>GGally</a:t>
            </a:r>
            <a:r>
              <a:rPr lang="en-US" dirty="0" smtClean="0"/>
              <a:t> - a helper package for ggplot2.</a:t>
            </a:r>
          </a:p>
          <a:p>
            <a:endParaRPr lang="en-US" dirty="0"/>
          </a:p>
          <a:p>
            <a:r>
              <a:rPr lang="en-US" dirty="0" smtClean="0"/>
              <a:t>In Python, </a:t>
            </a:r>
            <a:r>
              <a:rPr lang="en-US" dirty="0" err="1" smtClean="0"/>
              <a:t>matplotlib</a:t>
            </a:r>
            <a:r>
              <a:rPr lang="en-US" dirty="0" smtClean="0"/>
              <a:t> is the primary plotting package, and </a:t>
            </a:r>
            <a:r>
              <a:rPr lang="en-US" dirty="0" err="1" smtClean="0"/>
              <a:t>seaborn</a:t>
            </a:r>
            <a:r>
              <a:rPr lang="en-US" dirty="0" smtClean="0"/>
              <a:t> is a widely used layer over </a:t>
            </a:r>
            <a:r>
              <a:rPr lang="en-US" dirty="0" err="1" smtClean="0"/>
              <a:t>matplotlib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With visualization in Python, there is usually one main way to do something, whereas in R, there are many packages supporting different methods of doing things (there are at least a half dozen packages to make pair plots, for instance).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62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Machine Learning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1134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Split data into train and test sets</a:t>
            </a:r>
          </a:p>
          <a:p>
            <a:pPr marL="0" indent="0">
              <a:buNone/>
            </a:pPr>
            <a:r>
              <a:rPr lang="en-US" dirty="0" smtClean="0"/>
              <a:t>- R has many more data-analysis </a:t>
            </a:r>
            <a:r>
              <a:rPr lang="en-US" dirty="0" err="1" smtClean="0"/>
              <a:t>builtin</a:t>
            </a:r>
            <a:r>
              <a:rPr lang="en-US" dirty="0" smtClean="0"/>
              <a:t> </a:t>
            </a:r>
            <a:r>
              <a:rPr lang="en-US" dirty="0" smtClean="0"/>
              <a:t>functions, like </a:t>
            </a:r>
            <a:r>
              <a:rPr lang="en-US" dirty="0" smtClean="0"/>
              <a:t>setting seeds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set.seed</a:t>
            </a:r>
            <a:r>
              <a:rPr lang="en-US" dirty="0" smtClean="0"/>
              <a:t>), whereas </a:t>
            </a:r>
            <a:r>
              <a:rPr lang="en-US" dirty="0" smtClean="0"/>
              <a:t>in Python </a:t>
            </a:r>
            <a:r>
              <a:rPr lang="en-US" dirty="0" smtClean="0"/>
              <a:t>these are called via packages (</a:t>
            </a:r>
            <a:r>
              <a:rPr lang="en-US" dirty="0" err="1" smtClean="0"/>
              <a:t>random.seed</a:t>
            </a:r>
            <a:r>
              <a:rPr lang="en-US" dirty="0" smtClean="0"/>
              <a:t>).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Model prediction</a:t>
            </a:r>
          </a:p>
          <a:p>
            <a:pPr>
              <a:buFontTx/>
              <a:buChar char="-"/>
            </a:pPr>
            <a:r>
              <a:rPr lang="en-US" dirty="0" smtClean="0"/>
              <a:t>Python </a:t>
            </a:r>
            <a:r>
              <a:rPr lang="en-US" dirty="0" err="1" smtClean="0"/>
              <a:t>Scikit</a:t>
            </a:r>
            <a:r>
              <a:rPr lang="en-US" dirty="0" smtClean="0"/>
              <a:t>-learn has </a:t>
            </a:r>
            <a:r>
              <a:rPr lang="en-US" dirty="0" smtClean="0"/>
              <a:t>many predictive models, such as </a:t>
            </a:r>
            <a:r>
              <a:rPr lang="en-US" dirty="0" smtClean="0"/>
              <a:t>linear regression model that we can fit and generate predictions from. </a:t>
            </a:r>
          </a:p>
          <a:p>
            <a:pPr>
              <a:buFontTx/>
              <a:buChar char="-"/>
            </a:pPr>
            <a:r>
              <a:rPr lang="en-US" dirty="0" smtClean="0"/>
              <a:t>R relies on the built-in lm and predict functions. The predict </a:t>
            </a:r>
            <a:r>
              <a:rPr lang="en-US" dirty="0" err="1" smtClean="0"/>
              <a:t>functionwill</a:t>
            </a:r>
            <a:r>
              <a:rPr lang="en-US" dirty="0" smtClean="0"/>
              <a:t> behave differently depending on the kind of fitted model that is passed into it — it can be used with a variety of fitted models.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928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Model summary statistics</a:t>
            </a:r>
          </a:p>
          <a:p>
            <a:pPr>
              <a:buFontTx/>
              <a:buChar char="-"/>
            </a:pPr>
            <a:r>
              <a:rPr lang="en-US" dirty="0" smtClean="0"/>
              <a:t>If we want to get summary statistics about the fit, like r-squared value, we’ll need to do a bit more in Python than in R. </a:t>
            </a:r>
          </a:p>
          <a:p>
            <a:pPr>
              <a:buFontTx/>
              <a:buChar char="-"/>
            </a:pPr>
            <a:r>
              <a:rPr lang="en-US" dirty="0" smtClean="0"/>
              <a:t>With R, we can use the built-in summary function to get information on the model. </a:t>
            </a:r>
          </a:p>
          <a:p>
            <a:pPr>
              <a:buFontTx/>
              <a:buChar char="-"/>
            </a:pPr>
            <a:r>
              <a:rPr lang="en-US" dirty="0" smtClean="0"/>
              <a:t>With Python, we need to use the </a:t>
            </a:r>
            <a:r>
              <a:rPr lang="en-US" dirty="0" err="1" smtClean="0"/>
              <a:t>statsmodels</a:t>
            </a:r>
            <a:r>
              <a:rPr lang="en-US" dirty="0" smtClean="0"/>
              <a:t> package, which enables many statistical methods to be used in Python. We get similar results, although generally it’s a bit harder to do statistical analysis in Python than 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30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673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Introduction</vt:lpstr>
      <vt:lpstr>PowerPoint Presentation</vt:lpstr>
      <vt:lpstr>PowerPoint Presentation</vt:lpstr>
      <vt:lpstr>Importing a CSV using Data frames</vt:lpstr>
      <vt:lpstr>Statistics</vt:lpstr>
      <vt:lpstr>Plots / Visualization</vt:lpstr>
      <vt:lpstr>Machine Learning</vt:lpstr>
      <vt:lpstr>Machine Learning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</dc:creator>
  <cp:lastModifiedBy>Dami</cp:lastModifiedBy>
  <cp:revision>10</cp:revision>
  <dcterms:created xsi:type="dcterms:W3CDTF">2019-06-06T11:30:38Z</dcterms:created>
  <dcterms:modified xsi:type="dcterms:W3CDTF">2019-06-06T14:16:57Z</dcterms:modified>
</cp:coreProperties>
</file>