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385425" cy="584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0DB"/>
    <a:srgbClr val="B9A698"/>
    <a:srgbClr val="0B0C10"/>
    <a:srgbClr val="F3F4F7"/>
    <a:srgbClr val="FF9966"/>
    <a:srgbClr val="DFE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94660"/>
  </p:normalViewPr>
  <p:slideViewPr>
    <p:cSldViewPr snapToGrid="0">
      <p:cViewPr varScale="1">
        <p:scale>
          <a:sx n="180" d="100"/>
          <a:sy n="180" d="100"/>
        </p:scale>
        <p:origin x="20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178" y="956087"/>
            <a:ext cx="7789069" cy="2033881"/>
          </a:xfrm>
        </p:spPr>
        <p:txBody>
          <a:bodyPr anchor="b"/>
          <a:lstStyle>
            <a:lvl1pPr algn="ctr">
              <a:defRPr sz="51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8178" y="3068403"/>
            <a:ext cx="7789069" cy="1410464"/>
          </a:xfrm>
        </p:spPr>
        <p:txBody>
          <a:bodyPr/>
          <a:lstStyle>
            <a:lvl1pPr marL="0" indent="0" algn="ctr">
              <a:buNone/>
              <a:defRPr sz="2044"/>
            </a:lvl1pPr>
            <a:lvl2pPr marL="389443" indent="0" algn="ctr">
              <a:buNone/>
              <a:defRPr sz="1704"/>
            </a:lvl2pPr>
            <a:lvl3pPr marL="778886" indent="0" algn="ctr">
              <a:buNone/>
              <a:defRPr sz="1533"/>
            </a:lvl3pPr>
            <a:lvl4pPr marL="1168329" indent="0" algn="ctr">
              <a:buNone/>
              <a:defRPr sz="1363"/>
            </a:lvl4pPr>
            <a:lvl5pPr marL="1557772" indent="0" algn="ctr">
              <a:buNone/>
              <a:defRPr sz="1363"/>
            </a:lvl5pPr>
            <a:lvl6pPr marL="1947215" indent="0" algn="ctr">
              <a:buNone/>
              <a:defRPr sz="1363"/>
            </a:lvl6pPr>
            <a:lvl7pPr marL="2336658" indent="0" algn="ctr">
              <a:buNone/>
              <a:defRPr sz="1363"/>
            </a:lvl7pPr>
            <a:lvl8pPr marL="2726101" indent="0" algn="ctr">
              <a:buNone/>
              <a:defRPr sz="1363"/>
            </a:lvl8pPr>
            <a:lvl9pPr marL="3115544" indent="0" algn="ctr">
              <a:buNone/>
              <a:defRPr sz="13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597-9E7D-488C-8067-57D1E15B1EBB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E089-0E86-4C48-BDA5-79E8535C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9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597-9E7D-488C-8067-57D1E15B1EBB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E089-0E86-4C48-BDA5-79E8535C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9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2070" y="311032"/>
            <a:ext cx="2239357" cy="4950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3998" y="311032"/>
            <a:ext cx="6588254" cy="4950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597-9E7D-488C-8067-57D1E15B1EBB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E089-0E86-4C48-BDA5-79E8535C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2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597-9E7D-488C-8067-57D1E15B1EBB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E089-0E86-4C48-BDA5-79E8535C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7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89" y="1456444"/>
            <a:ext cx="8957429" cy="2430109"/>
          </a:xfrm>
        </p:spPr>
        <p:txBody>
          <a:bodyPr anchor="b"/>
          <a:lstStyle>
            <a:lvl1pPr>
              <a:defRPr sz="51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89" y="3909543"/>
            <a:ext cx="8957429" cy="1277937"/>
          </a:xfrm>
        </p:spPr>
        <p:txBody>
          <a:bodyPr/>
          <a:lstStyle>
            <a:lvl1pPr marL="0" indent="0">
              <a:buNone/>
              <a:defRPr sz="2044">
                <a:solidFill>
                  <a:schemeClr val="tx1">
                    <a:tint val="82000"/>
                  </a:schemeClr>
                </a:solidFill>
              </a:defRPr>
            </a:lvl1pPr>
            <a:lvl2pPr marL="389443" indent="0">
              <a:buNone/>
              <a:defRPr sz="1704">
                <a:solidFill>
                  <a:schemeClr val="tx1">
                    <a:tint val="82000"/>
                  </a:schemeClr>
                </a:solidFill>
              </a:defRPr>
            </a:lvl2pPr>
            <a:lvl3pPr marL="778886" indent="0">
              <a:buNone/>
              <a:defRPr sz="1533">
                <a:solidFill>
                  <a:schemeClr val="tx1">
                    <a:tint val="82000"/>
                  </a:schemeClr>
                </a:solidFill>
              </a:defRPr>
            </a:lvl3pPr>
            <a:lvl4pPr marL="1168329" indent="0">
              <a:buNone/>
              <a:defRPr sz="1363">
                <a:solidFill>
                  <a:schemeClr val="tx1">
                    <a:tint val="82000"/>
                  </a:schemeClr>
                </a:solidFill>
              </a:defRPr>
            </a:lvl4pPr>
            <a:lvl5pPr marL="1557772" indent="0">
              <a:buNone/>
              <a:defRPr sz="1363">
                <a:solidFill>
                  <a:schemeClr val="tx1">
                    <a:tint val="82000"/>
                  </a:schemeClr>
                </a:solidFill>
              </a:defRPr>
            </a:lvl5pPr>
            <a:lvl6pPr marL="1947215" indent="0">
              <a:buNone/>
              <a:defRPr sz="1363">
                <a:solidFill>
                  <a:schemeClr val="tx1">
                    <a:tint val="82000"/>
                  </a:schemeClr>
                </a:solidFill>
              </a:defRPr>
            </a:lvl6pPr>
            <a:lvl7pPr marL="2336658" indent="0">
              <a:buNone/>
              <a:defRPr sz="1363">
                <a:solidFill>
                  <a:schemeClr val="tx1">
                    <a:tint val="82000"/>
                  </a:schemeClr>
                </a:solidFill>
              </a:defRPr>
            </a:lvl7pPr>
            <a:lvl8pPr marL="2726101" indent="0">
              <a:buNone/>
              <a:defRPr sz="1363">
                <a:solidFill>
                  <a:schemeClr val="tx1">
                    <a:tint val="82000"/>
                  </a:schemeClr>
                </a:solidFill>
              </a:defRPr>
            </a:lvl8pPr>
            <a:lvl9pPr marL="3115544" indent="0">
              <a:buNone/>
              <a:defRPr sz="136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597-9E7D-488C-8067-57D1E15B1EBB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E089-0E86-4C48-BDA5-79E8535C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1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3998" y="1555162"/>
            <a:ext cx="4413806" cy="3706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621" y="1555162"/>
            <a:ext cx="4413806" cy="3706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597-9E7D-488C-8067-57D1E15B1EBB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E089-0E86-4C48-BDA5-79E8535C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5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51" y="311033"/>
            <a:ext cx="8957429" cy="11291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351" y="1432102"/>
            <a:ext cx="4393521" cy="701851"/>
          </a:xfrm>
        </p:spPr>
        <p:txBody>
          <a:bodyPr anchor="b"/>
          <a:lstStyle>
            <a:lvl1pPr marL="0" indent="0">
              <a:buNone/>
              <a:defRPr sz="2044" b="1"/>
            </a:lvl1pPr>
            <a:lvl2pPr marL="389443" indent="0">
              <a:buNone/>
              <a:defRPr sz="1704" b="1"/>
            </a:lvl2pPr>
            <a:lvl3pPr marL="778886" indent="0">
              <a:buNone/>
              <a:defRPr sz="1533" b="1"/>
            </a:lvl3pPr>
            <a:lvl4pPr marL="1168329" indent="0">
              <a:buNone/>
              <a:defRPr sz="1363" b="1"/>
            </a:lvl4pPr>
            <a:lvl5pPr marL="1557772" indent="0">
              <a:buNone/>
              <a:defRPr sz="1363" b="1"/>
            </a:lvl5pPr>
            <a:lvl6pPr marL="1947215" indent="0">
              <a:buNone/>
              <a:defRPr sz="1363" b="1"/>
            </a:lvl6pPr>
            <a:lvl7pPr marL="2336658" indent="0">
              <a:buNone/>
              <a:defRPr sz="1363" b="1"/>
            </a:lvl7pPr>
            <a:lvl8pPr marL="2726101" indent="0">
              <a:buNone/>
              <a:defRPr sz="1363" b="1"/>
            </a:lvl8pPr>
            <a:lvl9pPr marL="3115544" indent="0">
              <a:buNone/>
              <a:defRPr sz="13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351" y="2133953"/>
            <a:ext cx="4393521" cy="3138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57622" y="1432102"/>
            <a:ext cx="4415158" cy="701851"/>
          </a:xfrm>
        </p:spPr>
        <p:txBody>
          <a:bodyPr anchor="b"/>
          <a:lstStyle>
            <a:lvl1pPr marL="0" indent="0">
              <a:buNone/>
              <a:defRPr sz="2044" b="1"/>
            </a:lvl1pPr>
            <a:lvl2pPr marL="389443" indent="0">
              <a:buNone/>
              <a:defRPr sz="1704" b="1"/>
            </a:lvl2pPr>
            <a:lvl3pPr marL="778886" indent="0">
              <a:buNone/>
              <a:defRPr sz="1533" b="1"/>
            </a:lvl3pPr>
            <a:lvl4pPr marL="1168329" indent="0">
              <a:buNone/>
              <a:defRPr sz="1363" b="1"/>
            </a:lvl4pPr>
            <a:lvl5pPr marL="1557772" indent="0">
              <a:buNone/>
              <a:defRPr sz="1363" b="1"/>
            </a:lvl5pPr>
            <a:lvl6pPr marL="1947215" indent="0">
              <a:buNone/>
              <a:defRPr sz="1363" b="1"/>
            </a:lvl6pPr>
            <a:lvl7pPr marL="2336658" indent="0">
              <a:buNone/>
              <a:defRPr sz="1363" b="1"/>
            </a:lvl7pPr>
            <a:lvl8pPr marL="2726101" indent="0">
              <a:buNone/>
              <a:defRPr sz="1363" b="1"/>
            </a:lvl8pPr>
            <a:lvl9pPr marL="3115544" indent="0">
              <a:buNone/>
              <a:defRPr sz="13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622" y="2133953"/>
            <a:ext cx="4415158" cy="3138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597-9E7D-488C-8067-57D1E15B1EBB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E089-0E86-4C48-BDA5-79E8535C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7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597-9E7D-488C-8067-57D1E15B1EBB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E089-0E86-4C48-BDA5-79E8535C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3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597-9E7D-488C-8067-57D1E15B1EBB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E089-0E86-4C48-BDA5-79E8535C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4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51" y="389467"/>
            <a:ext cx="3349570" cy="1363133"/>
          </a:xfrm>
        </p:spPr>
        <p:txBody>
          <a:bodyPr anchor="b"/>
          <a:lstStyle>
            <a:lvl1pPr>
              <a:defRPr sz="27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159" y="841140"/>
            <a:ext cx="5257621" cy="4151606"/>
          </a:xfrm>
        </p:spPr>
        <p:txBody>
          <a:bodyPr/>
          <a:lstStyle>
            <a:lvl1pPr>
              <a:defRPr sz="2726"/>
            </a:lvl1pPr>
            <a:lvl2pPr>
              <a:defRPr sz="2385"/>
            </a:lvl2pPr>
            <a:lvl3pPr>
              <a:defRPr sz="2044"/>
            </a:lvl3pPr>
            <a:lvl4pPr>
              <a:defRPr sz="1704"/>
            </a:lvl4pPr>
            <a:lvl5pPr>
              <a:defRPr sz="1704"/>
            </a:lvl5pPr>
            <a:lvl6pPr>
              <a:defRPr sz="1704"/>
            </a:lvl6pPr>
            <a:lvl7pPr>
              <a:defRPr sz="1704"/>
            </a:lvl7pPr>
            <a:lvl8pPr>
              <a:defRPr sz="1704"/>
            </a:lvl8pPr>
            <a:lvl9pPr>
              <a:defRPr sz="17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351" y="1752600"/>
            <a:ext cx="3349570" cy="3246908"/>
          </a:xfrm>
        </p:spPr>
        <p:txBody>
          <a:bodyPr/>
          <a:lstStyle>
            <a:lvl1pPr marL="0" indent="0">
              <a:buNone/>
              <a:defRPr sz="1363"/>
            </a:lvl1pPr>
            <a:lvl2pPr marL="389443" indent="0">
              <a:buNone/>
              <a:defRPr sz="1193"/>
            </a:lvl2pPr>
            <a:lvl3pPr marL="778886" indent="0">
              <a:buNone/>
              <a:defRPr sz="1022"/>
            </a:lvl3pPr>
            <a:lvl4pPr marL="1168329" indent="0">
              <a:buNone/>
              <a:defRPr sz="852"/>
            </a:lvl4pPr>
            <a:lvl5pPr marL="1557772" indent="0">
              <a:buNone/>
              <a:defRPr sz="852"/>
            </a:lvl5pPr>
            <a:lvl6pPr marL="1947215" indent="0">
              <a:buNone/>
              <a:defRPr sz="852"/>
            </a:lvl6pPr>
            <a:lvl7pPr marL="2336658" indent="0">
              <a:buNone/>
              <a:defRPr sz="852"/>
            </a:lvl7pPr>
            <a:lvl8pPr marL="2726101" indent="0">
              <a:buNone/>
              <a:defRPr sz="852"/>
            </a:lvl8pPr>
            <a:lvl9pPr marL="3115544" indent="0">
              <a:buNone/>
              <a:defRPr sz="8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597-9E7D-488C-8067-57D1E15B1EBB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E089-0E86-4C48-BDA5-79E8535C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6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51" y="389467"/>
            <a:ext cx="3349570" cy="1363133"/>
          </a:xfrm>
        </p:spPr>
        <p:txBody>
          <a:bodyPr anchor="b"/>
          <a:lstStyle>
            <a:lvl1pPr>
              <a:defRPr sz="27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15159" y="841140"/>
            <a:ext cx="5257621" cy="4151606"/>
          </a:xfrm>
        </p:spPr>
        <p:txBody>
          <a:bodyPr anchor="t"/>
          <a:lstStyle>
            <a:lvl1pPr marL="0" indent="0">
              <a:buNone/>
              <a:defRPr sz="2726"/>
            </a:lvl1pPr>
            <a:lvl2pPr marL="389443" indent="0">
              <a:buNone/>
              <a:defRPr sz="2385"/>
            </a:lvl2pPr>
            <a:lvl3pPr marL="778886" indent="0">
              <a:buNone/>
              <a:defRPr sz="2044"/>
            </a:lvl3pPr>
            <a:lvl4pPr marL="1168329" indent="0">
              <a:buNone/>
              <a:defRPr sz="1704"/>
            </a:lvl4pPr>
            <a:lvl5pPr marL="1557772" indent="0">
              <a:buNone/>
              <a:defRPr sz="1704"/>
            </a:lvl5pPr>
            <a:lvl6pPr marL="1947215" indent="0">
              <a:buNone/>
              <a:defRPr sz="1704"/>
            </a:lvl6pPr>
            <a:lvl7pPr marL="2336658" indent="0">
              <a:buNone/>
              <a:defRPr sz="1704"/>
            </a:lvl7pPr>
            <a:lvl8pPr marL="2726101" indent="0">
              <a:buNone/>
              <a:defRPr sz="1704"/>
            </a:lvl8pPr>
            <a:lvl9pPr marL="3115544" indent="0">
              <a:buNone/>
              <a:defRPr sz="170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351" y="1752600"/>
            <a:ext cx="3349570" cy="3246908"/>
          </a:xfrm>
        </p:spPr>
        <p:txBody>
          <a:bodyPr/>
          <a:lstStyle>
            <a:lvl1pPr marL="0" indent="0">
              <a:buNone/>
              <a:defRPr sz="1363"/>
            </a:lvl1pPr>
            <a:lvl2pPr marL="389443" indent="0">
              <a:buNone/>
              <a:defRPr sz="1193"/>
            </a:lvl2pPr>
            <a:lvl3pPr marL="778886" indent="0">
              <a:buNone/>
              <a:defRPr sz="1022"/>
            </a:lvl3pPr>
            <a:lvl4pPr marL="1168329" indent="0">
              <a:buNone/>
              <a:defRPr sz="852"/>
            </a:lvl4pPr>
            <a:lvl5pPr marL="1557772" indent="0">
              <a:buNone/>
              <a:defRPr sz="852"/>
            </a:lvl5pPr>
            <a:lvl6pPr marL="1947215" indent="0">
              <a:buNone/>
              <a:defRPr sz="852"/>
            </a:lvl6pPr>
            <a:lvl7pPr marL="2336658" indent="0">
              <a:buNone/>
              <a:defRPr sz="852"/>
            </a:lvl7pPr>
            <a:lvl8pPr marL="2726101" indent="0">
              <a:buNone/>
              <a:defRPr sz="852"/>
            </a:lvl8pPr>
            <a:lvl9pPr marL="3115544" indent="0">
              <a:buNone/>
              <a:defRPr sz="8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597-9E7D-488C-8067-57D1E15B1EBB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E089-0E86-4C48-BDA5-79E8535C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8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3998" y="311033"/>
            <a:ext cx="8957429" cy="1129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998" y="1555162"/>
            <a:ext cx="8957429" cy="3706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3998" y="5414669"/>
            <a:ext cx="2336721" cy="311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7BF597-9E7D-488C-8067-57D1E15B1EBB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0172" y="5414669"/>
            <a:ext cx="3505081" cy="311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34706" y="5414669"/>
            <a:ext cx="2336721" cy="311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D2E089-0E86-4C48-BDA5-79E8535C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1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8886" rtl="0" eaLnBrk="1" latinLnBrk="0" hangingPunct="1">
        <a:lnSpc>
          <a:spcPct val="90000"/>
        </a:lnSpc>
        <a:spcBef>
          <a:spcPct val="0"/>
        </a:spcBef>
        <a:buNone/>
        <a:defRPr sz="37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721" indent="-194721" algn="l" defTabSz="778886" rtl="0" eaLnBrk="1" latinLnBrk="0" hangingPunct="1">
        <a:lnSpc>
          <a:spcPct val="90000"/>
        </a:lnSpc>
        <a:spcBef>
          <a:spcPts val="852"/>
        </a:spcBef>
        <a:buFont typeface="Arial" panose="020B0604020202020204" pitchFamily="34" charset="0"/>
        <a:buChar char="•"/>
        <a:defRPr sz="2385" kern="1200">
          <a:solidFill>
            <a:schemeClr val="tx1"/>
          </a:solidFill>
          <a:latin typeface="+mn-lt"/>
          <a:ea typeface="+mn-ea"/>
          <a:cs typeface="+mn-cs"/>
        </a:defRPr>
      </a:lvl1pPr>
      <a:lvl2pPr marL="584164" indent="-194721" algn="l" defTabSz="778886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2044" kern="1200">
          <a:solidFill>
            <a:schemeClr val="tx1"/>
          </a:solidFill>
          <a:latin typeface="+mn-lt"/>
          <a:ea typeface="+mn-ea"/>
          <a:cs typeface="+mn-cs"/>
        </a:defRPr>
      </a:lvl2pPr>
      <a:lvl3pPr marL="973607" indent="-194721" algn="l" defTabSz="778886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3pPr>
      <a:lvl4pPr marL="1363050" indent="-194721" algn="l" defTabSz="778886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4pPr>
      <a:lvl5pPr marL="1752493" indent="-194721" algn="l" defTabSz="778886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5pPr>
      <a:lvl6pPr marL="2141936" indent="-194721" algn="l" defTabSz="778886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6pPr>
      <a:lvl7pPr marL="2531379" indent="-194721" algn="l" defTabSz="778886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7pPr>
      <a:lvl8pPr marL="2920822" indent="-194721" algn="l" defTabSz="778886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8pPr>
      <a:lvl9pPr marL="3310265" indent="-194721" algn="l" defTabSz="778886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8886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1pPr>
      <a:lvl2pPr marL="389443" algn="l" defTabSz="778886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2pPr>
      <a:lvl3pPr marL="778886" algn="l" defTabSz="778886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3pPr>
      <a:lvl4pPr marL="1168329" algn="l" defTabSz="778886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4pPr>
      <a:lvl5pPr marL="1557772" algn="l" defTabSz="778886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5pPr>
      <a:lvl6pPr marL="1947215" algn="l" defTabSz="778886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6pPr>
      <a:lvl7pPr marL="2336658" algn="l" defTabSz="778886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7pPr>
      <a:lvl8pPr marL="2726101" algn="l" defTabSz="778886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8pPr>
      <a:lvl9pPr marL="3115544" algn="l" defTabSz="778886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EBD903-1F05-DEB2-AA61-34855B34A161}"/>
              </a:ext>
            </a:extLst>
          </p:cNvPr>
          <p:cNvSpPr/>
          <p:nvPr/>
        </p:nvSpPr>
        <p:spPr>
          <a:xfrm>
            <a:off x="284476" y="259362"/>
            <a:ext cx="9816472" cy="5323273"/>
          </a:xfrm>
          <a:prstGeom prst="roundRect">
            <a:avLst>
              <a:gd name="adj" fmla="val 8607"/>
            </a:avLst>
          </a:prstGeom>
          <a:solidFill>
            <a:srgbClr val="E5E0DB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 descr="A couple of cell phones&#10;&#10;AI-generated content may be incorrect.">
            <a:extLst>
              <a:ext uri="{FF2B5EF4-FFF2-40B4-BE49-F238E27FC236}">
                <a16:creationId xmlns:a16="http://schemas.microsoft.com/office/drawing/2014/main" id="{09317265-9A39-465C-15C3-21C875C13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223" y="1736471"/>
            <a:ext cx="3156919" cy="2369057"/>
          </a:xfrm>
          <a:prstGeom prst="rect">
            <a:avLst/>
          </a:prstGeom>
        </p:spPr>
      </p:pic>
      <p:pic>
        <p:nvPicPr>
          <p:cNvPr id="33" name="Picture 32" descr="A picture containing black, dark, light&#10;&#10;AI-generated content may be incorrect.">
            <a:extLst>
              <a:ext uri="{FF2B5EF4-FFF2-40B4-BE49-F238E27FC236}">
                <a16:creationId xmlns:a16="http://schemas.microsoft.com/office/drawing/2014/main" id="{E3C84D1E-80B6-4EFC-EE07-0EFCDD72A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622" y="0"/>
            <a:ext cx="278746" cy="27874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54A143C-4F2D-A071-4FC7-F46E21FDFB74}"/>
              </a:ext>
            </a:extLst>
          </p:cNvPr>
          <p:cNvSpPr txBox="1"/>
          <p:nvPr/>
        </p:nvSpPr>
        <p:spPr>
          <a:xfrm>
            <a:off x="2179675" y="1747"/>
            <a:ext cx="1988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Variable Text Light" pitchFamily="2" charset="0"/>
              </a:rPr>
              <a:t>iPhone Reviews</a:t>
            </a:r>
          </a:p>
        </p:txBody>
      </p:sp>
    </p:spTree>
    <p:extLst>
      <p:ext uri="{BB962C8B-B14F-4D97-AF65-F5344CB8AC3E}">
        <p14:creationId xmlns:p14="http://schemas.microsoft.com/office/powerpoint/2010/main" val="3965951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1892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Segoe UI Variable Text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Damion Daley</dc:creator>
  <cp:lastModifiedBy>Damion Daley</cp:lastModifiedBy>
  <cp:revision>16</cp:revision>
  <dcterms:created xsi:type="dcterms:W3CDTF">2024-07-24T11:43:11Z</dcterms:created>
  <dcterms:modified xsi:type="dcterms:W3CDTF">2025-05-10T23:28:26Z</dcterms:modified>
</cp:coreProperties>
</file>