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04-EC60-4E9A-AF9A-F7D315CA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8032E5-44A2-48E7-96A0-65DC5B07E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94368-77AF-470F-BE52-14CB1351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BA244-78C9-46D5-A8A0-01A4B93C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4AD52-565C-46EB-97F6-6081F1B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BC150-12A3-4B05-8B97-81DB481C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1C42A-9363-41D6-987C-3FE3267E7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E26F1-68ED-49D2-BEA2-499A19D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8B5F4-A0CC-4DB3-97D1-09D796DE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255263-6AF4-4732-B3B9-8DF77EE5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7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6E37CB-AB93-4AE0-AD71-39F22B76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11303-3AC2-46EE-9637-BC7540B1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83E3C-3BE3-4599-B3A4-DA8A9A6B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C718A3-7085-464F-894C-BA18EF48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FACB5-3E15-45F3-A40C-41E18E62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E71F-727C-49EF-AD89-2B8CC1A8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86BD7-2D6B-4140-88F4-40F28E9B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5AD96-4B13-4696-84E8-7C361146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77525-B1BB-45F3-A75C-71783F2F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D73BC-B65F-43C1-AEF5-04F37B92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0CBE-7C1F-4F2A-A7E7-C50E8756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5BDB15-0DA9-442C-8C4C-8F0CEF82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EFAE9-6827-447B-95B7-20BFB788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3022E-EE54-4EFE-ABB8-20520ED7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7678FA-C0E6-43E9-A922-048F5AEB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2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15991-DAD8-4FBB-9F6C-F7D05AE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7A21D-6C52-45DC-9D92-BB047390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8A5123-716E-4B46-97C0-AD1365A0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B81F5-4470-4DE5-AE71-B5D83293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A93951-C720-4769-A9C0-CA59655F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139E7-31AA-425E-9A11-958066A5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1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7F1C7-F676-41BA-816D-3FF1962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28607-CE2C-4444-8D2D-289B00D9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2F45BE-8AEF-497B-9216-2774A722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913400-48D3-4814-BE62-799F443F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5B4D66-504F-45C3-8042-86780B6B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DB1F2D-84EA-4778-8BAB-43DBFD6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F50EE3-1A49-425F-9B8D-F66DBF6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798949-4D2B-4AA9-8421-07028146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02FF7-2AE5-4846-94BC-F76FC527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2917F5-DD65-456E-8C7F-98530A13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B0FE9-A9DF-481B-BE7A-D47BBF9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AB8880-A0E8-47B8-AC30-55E75BE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4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E74D8-D6DF-4249-AD20-416B6A2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EB393C-84F4-4811-90D4-0DC24076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09B7ED-4EAA-48E1-931E-DA8C075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8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4854B-CFB8-475E-8298-287BE972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3524E-B9EA-4287-B4CD-64127551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B8A7EF-2939-4B58-A943-3B1B9F6C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82C58-710A-41AA-85FA-AE27F450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3F1AF-C599-41A4-B370-71FD09D5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00E7D-38FF-4F06-8899-79EE074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82DC-62D8-4489-880F-D2DBA966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845091-C578-4D2D-98ED-CA22AFE59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D627FD-3BE1-4E34-BF68-4F2ED9E9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FE416-13ED-411B-89D2-3F23227A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922920-7C63-4967-8287-764E623A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2D093F-DE68-4AF1-A4B9-86D11F0A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05D0D-99E4-4C64-9BD4-D437CF80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FC4C1-FFB4-44B0-BCB7-8C8A2270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4577B-A921-4869-BD75-206D89A09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38B0-720E-4A89-BAD8-F4F06CEDCEA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74AAB3-E183-430A-9E1C-AF2BF3AF5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AE39C-4EFC-48DB-9B05-B42806B2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0713-C91F-436E-BA52-E669D119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404D7F-6B81-42FD-86CA-C7EF68F6AED6}"/>
              </a:ext>
            </a:extLst>
          </p:cNvPr>
          <p:cNvSpPr txBox="1"/>
          <p:nvPr/>
        </p:nvSpPr>
        <p:spPr>
          <a:xfrm>
            <a:off x="1600593" y="145012"/>
            <a:ext cx="8990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Именно в Китае впервые стали использовать свойства магнитной стрелки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Урок 9: Часть 1. Электромагнетизм - 100urokov.ru">
            <a:extLst>
              <a:ext uri="{FF2B5EF4-FFF2-40B4-BE49-F238E27FC236}">
                <a16:creationId xmlns:a16="http://schemas.microsoft.com/office/drawing/2014/main" id="{647C0A23-D712-460C-80FD-BB7CE8B9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78" y="976009"/>
            <a:ext cx="8726117" cy="48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3CE147-8032-4E8B-9820-C763723F9272}"/>
              </a:ext>
            </a:extLst>
          </p:cNvPr>
          <p:cNvSpPr txBox="1"/>
          <p:nvPr/>
        </p:nvSpPr>
        <p:spPr>
          <a:xfrm>
            <a:off x="1756135" y="94516"/>
            <a:ext cx="86797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Чжан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Хэн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изобрел первый в мире сейсмоскоп – прибор, показывавший на эпицентр землетрясения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Прадеды изобретали: 10 популярных гаджетов древнего мира | gagadget.com">
            <a:extLst>
              <a:ext uri="{FF2B5EF4-FFF2-40B4-BE49-F238E27FC236}">
                <a16:creationId xmlns:a16="http://schemas.microsoft.com/office/drawing/2014/main" id="{FABBF24C-4642-42C3-94CE-267D2E4A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00" y="1293286"/>
            <a:ext cx="7293597" cy="54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DE32C7-EA22-4F47-848D-E7FAE7E006D1}"/>
              </a:ext>
            </a:extLst>
          </p:cNvPr>
          <p:cNvSpPr txBox="1"/>
          <p:nvPr/>
        </p:nvSpPr>
        <p:spPr>
          <a:xfrm>
            <a:off x="3216998" y="422311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итайцы первыми в мире научились использовать смесь селитры и серы для производства пороха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538AD-CA4F-449E-946E-3502CA80CBAC}"/>
              </a:ext>
            </a:extLst>
          </p:cNvPr>
          <p:cNvSpPr txBox="1"/>
          <p:nvPr/>
        </p:nvSpPr>
        <p:spPr>
          <a:xfrm>
            <a:off x="5925082" y="3851019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в. в Китае появились мастерские по изготовлению небольших пороховых ракет для фейерверков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Открытие пороха и первого огнестрельного оружия">
            <a:extLst>
              <a:ext uri="{FF2B5EF4-FFF2-40B4-BE49-F238E27FC236}">
                <a16:creationId xmlns:a16="http://schemas.microsoft.com/office/drawing/2014/main" id="{828742D9-68F0-4374-A150-FA82F24E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9" y="1980798"/>
            <a:ext cx="4537628" cy="46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зобретение пороха | Великие открытия человечества">
            <a:extLst>
              <a:ext uri="{FF2B5EF4-FFF2-40B4-BE49-F238E27FC236}">
                <a16:creationId xmlns:a16="http://schemas.microsoft.com/office/drawing/2014/main" id="{38920CF5-2A71-4F75-BF1E-64177750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96" y="949581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38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4FFE74-C936-4B33-8931-D06AB673E108}"/>
              </a:ext>
            </a:extLst>
          </p:cNvPr>
          <p:cNvSpPr txBox="1"/>
          <p:nvPr/>
        </p:nvSpPr>
        <p:spPr>
          <a:xfrm>
            <a:off x="2057401" y="81468"/>
            <a:ext cx="7887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Изобретение бумаги явилось крупнейшим вкладом китайского народа в мировую цивилизацию. В IV в. бумага полностью вытеснила ранее использовавшиеся для письма бамбуковые пластинки и шелк.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Изобретение бумаги - Сайт historyofwriting!">
            <a:extLst>
              <a:ext uri="{FF2B5EF4-FFF2-40B4-BE49-F238E27FC236}">
                <a16:creationId xmlns:a16="http://schemas.microsoft.com/office/drawing/2014/main" id="{AEE848B1-4914-46F7-A5C5-A74612D3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46" y="1779148"/>
            <a:ext cx="8118344" cy="48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2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История гридов: от печатного станка до современного веб-дизайна">
            <a:extLst>
              <a:ext uri="{FF2B5EF4-FFF2-40B4-BE49-F238E27FC236}">
                <a16:creationId xmlns:a16="http://schemas.microsoft.com/office/drawing/2014/main" id="{B4596339-8094-42F7-B5FD-D9472C3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22" y="1147467"/>
            <a:ext cx="8776355" cy="47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5D102-5970-428B-9B9E-6C09B9E14C01}"/>
              </a:ext>
            </a:extLst>
          </p:cNvPr>
          <p:cNvSpPr txBox="1"/>
          <p:nvPr/>
        </p:nvSpPr>
        <p:spPr>
          <a:xfrm>
            <a:off x="3546049" y="306247"/>
            <a:ext cx="509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Печатание подвижным шрифтом</a:t>
            </a:r>
          </a:p>
        </p:txBody>
      </p:sp>
    </p:spTree>
    <p:extLst>
      <p:ext uri="{BB962C8B-B14F-4D97-AF65-F5344CB8AC3E}">
        <p14:creationId xmlns:p14="http://schemas.microsoft.com/office/powerpoint/2010/main" val="256588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Древние магические китайские зеркала | Хронотон">
            <a:extLst>
              <a:ext uri="{FF2B5EF4-FFF2-40B4-BE49-F238E27FC236}">
                <a16:creationId xmlns:a16="http://schemas.microsoft.com/office/drawing/2014/main" id="{955D419B-EAC6-4C90-8343-85550BDD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32" y="1063624"/>
            <a:ext cx="7008495" cy="537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AB3A-1B9E-4E0E-90D2-406927605234}"/>
              </a:ext>
            </a:extLst>
          </p:cNvPr>
          <p:cNvSpPr txBox="1"/>
          <p:nvPr/>
        </p:nvSpPr>
        <p:spPr>
          <a:xfrm>
            <a:off x="4571999" y="34028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Волшебное зеркало</a:t>
            </a:r>
          </a:p>
        </p:txBody>
      </p:sp>
    </p:spTree>
    <p:extLst>
      <p:ext uri="{BB962C8B-B14F-4D97-AF65-F5344CB8AC3E}">
        <p14:creationId xmlns:p14="http://schemas.microsoft.com/office/powerpoint/2010/main" val="738188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Балтабаев Дамир</dc:creator>
  <cp:lastModifiedBy>Балтабаев Дамир</cp:lastModifiedBy>
  <cp:revision>6</cp:revision>
  <dcterms:created xsi:type="dcterms:W3CDTF">2020-10-26T16:36:40Z</dcterms:created>
  <dcterms:modified xsi:type="dcterms:W3CDTF">2020-10-26T17:49:59Z</dcterms:modified>
</cp:coreProperties>
</file>