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455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59702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2396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87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5543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67957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7871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9020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56234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92968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9812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83177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857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1680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2243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4420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379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314E7C2-75F0-4B3B-B1DD-E834C4DEEA94}" type="datetimeFigureOut">
              <a:rPr lang="bs-Latn-BA" smtClean="0"/>
              <a:t>11. 5. 2020.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29177B-8A23-4968-AF4E-4DB9A2E4C70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36045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0985-69EC-488D-9846-47532460F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Vremenska prognoza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43C4-E617-4B2A-A935-E9525DD23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882423"/>
            <a:ext cx="9983848" cy="1559587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bs-Latn-BA" dirty="0"/>
              <a:t>Profesor: Doc. Dr. Damir Omerašević</a:t>
            </a:r>
          </a:p>
          <a:p>
            <a:pPr algn="r"/>
            <a:endParaRPr lang="bs-Latn-BA" dirty="0"/>
          </a:p>
          <a:p>
            <a:pPr algn="r"/>
            <a:r>
              <a:rPr lang="bs-Latn-BA" dirty="0"/>
              <a:t>Studenti: Toni Marjanović</a:t>
            </a:r>
          </a:p>
          <a:p>
            <a:pPr algn="r"/>
            <a:r>
              <a:rPr lang="bs-Latn-BA" dirty="0"/>
              <a:t>Adis Šehović</a:t>
            </a:r>
          </a:p>
          <a:p>
            <a:pPr algn="r"/>
            <a:r>
              <a:rPr lang="bs-Latn-BA" dirty="0"/>
              <a:t>Aldin Emšo</a:t>
            </a:r>
          </a:p>
          <a:p>
            <a:pPr algn="r"/>
            <a:r>
              <a:rPr lang="bs-Latn-BA" dirty="0"/>
              <a:t>Irfan Hadžibajrić</a:t>
            </a:r>
          </a:p>
        </p:txBody>
      </p:sp>
    </p:spTree>
    <p:extLst>
      <p:ext uri="{BB962C8B-B14F-4D97-AF65-F5344CB8AC3E}">
        <p14:creationId xmlns:p14="http://schemas.microsoft.com/office/powerpoint/2010/main" val="4555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37AF-12E4-45A0-9EB6-1584859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Backgroundworker registracija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EA879F-12A8-4510-8AEA-86C71178E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225" y="1690688"/>
            <a:ext cx="6187754" cy="491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2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E715-9EC3-48BC-B5E5-00AAC7BF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Provjera logina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8AD848-7B64-408B-9E62-20861D5FD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805" y="2057315"/>
            <a:ext cx="52673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E8BA-C2CB-40DA-95C5-639D4463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API pozivi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964C3C-018F-4E57-942D-E5027FF07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192" y="1650229"/>
            <a:ext cx="5791200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EBB13-DD8E-46FA-B0E0-08FDA8B0B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8" y="2326072"/>
            <a:ext cx="10515600" cy="35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2D3B-3156-47FC-B0E6-3D71143F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Prikaz u JSON-u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07B932-3592-411F-8C8F-C9B4374E8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282" y="1731963"/>
            <a:ext cx="3471911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3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935-8066-4B8C-9AC3-12ADA249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5851"/>
            <a:ext cx="10353762" cy="970450"/>
          </a:xfrm>
        </p:spPr>
        <p:txBody>
          <a:bodyPr/>
          <a:lstStyle/>
          <a:p>
            <a:r>
              <a:rPr lang="bs-Latn-BA" dirty="0"/>
              <a:t>Odluka o prikazu tipa vremena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1DD8C2-2285-4457-8821-6B1D6F13B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332" y="1743096"/>
            <a:ext cx="3378290" cy="4707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8928D-A18C-41FC-B9A1-DB74E7CB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30" y="1326301"/>
            <a:ext cx="4448175" cy="52006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68791F-0E65-4C15-8B08-CBBB5ED18F27}"/>
              </a:ext>
            </a:extLst>
          </p:cNvPr>
          <p:cNvSpPr/>
          <p:nvPr/>
        </p:nvSpPr>
        <p:spPr>
          <a:xfrm>
            <a:off x="8419723" y="5241956"/>
            <a:ext cx="860079" cy="2897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78D847-630B-4243-A74B-2BC9E607EA9A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5313622" y="4096876"/>
            <a:ext cx="3834070" cy="1360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E8DC-0D43-47F4-ACDD-DCA9DE87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Pretvaranje temperature u celzijuse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4E9EAA-2F2D-43A3-9728-DF7DB7CAB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510" y="2808673"/>
            <a:ext cx="6734979" cy="12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8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78D6-822F-4790-BFD9-303D693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Weather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F095D-C4AD-4396-A466-D1D281981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446" y="2424760"/>
            <a:ext cx="2226983" cy="4059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B9B611-FBB9-4A3A-BA96-4EBAF54F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1307237"/>
            <a:ext cx="2744692" cy="5368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3DC8EC-F038-4E65-9F3E-746AFE0E5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221" y="1920028"/>
            <a:ext cx="3434305" cy="41431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B6CDD0-3037-4EC8-A24F-9D3C4AAF3E01}"/>
              </a:ext>
            </a:extLst>
          </p:cNvPr>
          <p:cNvSpPr/>
          <p:nvPr/>
        </p:nvSpPr>
        <p:spPr>
          <a:xfrm>
            <a:off x="9188388" y="6081204"/>
            <a:ext cx="2309246" cy="4027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6E8E9B-997D-42D2-B8B4-A1F606118051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flipH="1" flipV="1">
            <a:off x="6546374" y="6063218"/>
            <a:ext cx="2642014" cy="219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5E86A-1F84-4EE4-AAF8-6AC81E2DA1B6}"/>
              </a:ext>
            </a:extLst>
          </p:cNvPr>
          <p:cNvSpPr/>
          <p:nvPr/>
        </p:nvSpPr>
        <p:spPr>
          <a:xfrm>
            <a:off x="9671276" y="2885243"/>
            <a:ext cx="1248258" cy="27539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088BCD-0CAA-4493-9510-D020E420D5AF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3669135" y="3991623"/>
            <a:ext cx="5348236" cy="207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9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66EE-5D00-4636-AD55-1398C2CB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Povezivanje elemenata u JAVI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37C260-C202-401E-960D-4BB590B14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8814" y="1802030"/>
            <a:ext cx="2226983" cy="4059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DD2B5-71B8-4F71-869E-C22F868A8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045" y="2204757"/>
            <a:ext cx="4867275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EA8D7-315A-418F-B800-BCA8A1169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733" y="3136299"/>
            <a:ext cx="45339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45A81-82EB-46EE-93E2-8B6A9C0BD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957" y="5318342"/>
            <a:ext cx="4743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1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F29-7CFA-4FBB-BD68-BBE0CA2D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Pretraga i osvježavanje lokacije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20E16B-6637-48C8-9E80-2A5C9992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376" y="2335645"/>
            <a:ext cx="2226983" cy="4059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B783F-95D5-4137-ABD7-B81AD230A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587" y="3184236"/>
            <a:ext cx="3661298" cy="1712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80FE5-8A15-48CF-A611-214FD8E4E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2" y="2854447"/>
            <a:ext cx="4542686" cy="237211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D70DB9-26FD-4DEF-BC5D-E8FF100018C1}"/>
              </a:ext>
            </a:extLst>
          </p:cNvPr>
          <p:cNvSpPr/>
          <p:nvPr/>
        </p:nvSpPr>
        <p:spPr>
          <a:xfrm>
            <a:off x="11034944" y="5672831"/>
            <a:ext cx="550415" cy="426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7EBF3B-97AC-4ACC-B377-25807C47E43C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8909885" y="4040508"/>
            <a:ext cx="2125059" cy="1845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37B6CF-1171-4CB3-806F-F013680B9E71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4923788" y="4040507"/>
            <a:ext cx="32479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1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9A0F-C1C1-4590-9678-28BDAF4C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Navigacijska traka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2BE436-CB00-4064-B107-B1D513DFA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898" y="1814020"/>
            <a:ext cx="6540714" cy="459800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2490BDA-E280-422B-B9F2-E93C1703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704" y="2034691"/>
            <a:ext cx="2387236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2AD329-FD1B-4304-9573-73C786D294FD}"/>
              </a:ext>
            </a:extLst>
          </p:cNvPr>
          <p:cNvSpPr/>
          <p:nvPr/>
        </p:nvSpPr>
        <p:spPr>
          <a:xfrm>
            <a:off x="8305792" y="5879424"/>
            <a:ext cx="823716" cy="541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AF8F2-B3F8-4E4B-97F3-F360755DF8A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950650" y="2559176"/>
            <a:ext cx="5355142" cy="3591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7CF227-9961-4C76-A1A0-080037B5B49D}"/>
              </a:ext>
            </a:extLst>
          </p:cNvPr>
          <p:cNvSpPr/>
          <p:nvPr/>
        </p:nvSpPr>
        <p:spPr>
          <a:xfrm>
            <a:off x="9129508" y="5873782"/>
            <a:ext cx="823716" cy="54153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182310-4412-470E-8A60-C9EEDE7A3148}"/>
              </a:ext>
            </a:extLst>
          </p:cNvPr>
          <p:cNvSpPr/>
          <p:nvPr/>
        </p:nvSpPr>
        <p:spPr>
          <a:xfrm>
            <a:off x="9953224" y="5870484"/>
            <a:ext cx="823716" cy="54153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>
              <a:solidFill>
                <a:srgbClr val="00B0F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8E02EA-9968-449D-937F-B719A5F624F6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4154750" y="3524435"/>
            <a:ext cx="5386616" cy="234934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2AE6CB-12BF-4181-B050-8221AEC0DA1D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950650" y="5224352"/>
            <a:ext cx="7414432" cy="6461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317F-A899-4DE1-B1F6-0BB7B2C0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Prikaz baze podataka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0DD62-BDAB-472A-94EF-1EE2769E7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482" y="2773087"/>
            <a:ext cx="6441035" cy="14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3D84-EEB6-4BBC-8F56-C304B43F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Popunjavanje podataka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F80582-96E4-42E5-AD1D-A39A58A41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1243"/>
            <a:ext cx="7153275" cy="397192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E5CBE73-3F8E-410F-AF29-C0C1D13F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564" y="2141537"/>
            <a:ext cx="2387236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2352E-02C1-4DDD-A13C-2C5E6165BA12}"/>
              </a:ext>
            </a:extLst>
          </p:cNvPr>
          <p:cNvSpPr/>
          <p:nvPr/>
        </p:nvSpPr>
        <p:spPr>
          <a:xfrm>
            <a:off x="9499107" y="2831977"/>
            <a:ext cx="1384916" cy="2929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8BA2AD-9FE5-4C94-A0B1-C5FC74E058C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91475" y="4296793"/>
            <a:ext cx="1507632" cy="20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1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F403-E039-460B-A623-CEFD30D9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Ispis u slučaju greške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4E0042-A7F1-43A9-A28F-8A6A1398E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3179323"/>
            <a:ext cx="6572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6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FF61-33A0-439D-AA37-AF741D1B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3810"/>
            <a:ext cx="10353762" cy="970450"/>
          </a:xfrm>
        </p:spPr>
        <p:txBody>
          <a:bodyPr/>
          <a:lstStyle/>
          <a:p>
            <a:r>
              <a:rPr lang="bs-Latn-BA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126271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7B-53C6-4111-AF38-2AA254B5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Konekcija na bazu putem PHP-a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27AB4-6F7B-4ABB-817D-BEB7DD8B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13" y="2672180"/>
            <a:ext cx="8453338" cy="21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B187-7E74-4CD7-A5DB-9621C797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Registracija - PHP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B42188-9888-4A37-9722-1932EB54B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1847056"/>
            <a:ext cx="66008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5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56E0-8FD0-4363-826B-34691990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Login - PHP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1779A-AFAA-44A0-9694-85A042033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62" y="2051844"/>
            <a:ext cx="6305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115C-66E5-4699-94EA-4AC7735F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Login Android 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2D8257-FD8B-47D0-BFCB-5264F0A8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1873" y="2122595"/>
            <a:ext cx="2276702" cy="405923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915A26-C36F-437B-9FE6-7D4967DCB1B4}"/>
              </a:ext>
            </a:extLst>
          </p:cNvPr>
          <p:cNvSpPr/>
          <p:nvPr/>
        </p:nvSpPr>
        <p:spPr>
          <a:xfrm>
            <a:off x="8913181" y="3923931"/>
            <a:ext cx="1322772" cy="754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B1446C-7AEF-49F6-9CE3-794D47B4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38" y="1805882"/>
            <a:ext cx="2483015" cy="385215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A95FA-397E-4146-8ACF-DD674CBDD3F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7580553" y="3731959"/>
            <a:ext cx="1332628" cy="56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78BEDD7-A5C5-42A5-B3AF-64819F56D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06" y="1924368"/>
            <a:ext cx="3078609" cy="22278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CF9C99-E01C-42EF-97E8-2EB6451F2B9A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flipH="1" flipV="1">
            <a:off x="4351815" y="3038291"/>
            <a:ext cx="745723" cy="693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8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4676-DCF7-4403-813A-241FFFF8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Login - Android 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849382-995C-45E6-8A90-E6E0C4985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8751" y="2243362"/>
            <a:ext cx="2259053" cy="405923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85C513-66C5-4057-B6CC-BD27005CA287}"/>
              </a:ext>
            </a:extLst>
          </p:cNvPr>
          <p:cNvSpPr/>
          <p:nvPr/>
        </p:nvSpPr>
        <p:spPr>
          <a:xfrm>
            <a:off x="10157558" y="4764955"/>
            <a:ext cx="1065320" cy="9587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F003A-0BCD-48AE-87A1-6B093D42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75" y="2243362"/>
            <a:ext cx="2645993" cy="1713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29B70-A23C-4B0C-88A6-B7515FB75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083" y="4447657"/>
            <a:ext cx="2746529" cy="1481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862C0-0EE3-4E1A-8E90-8980CD603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02" y="1743692"/>
            <a:ext cx="5195814" cy="46966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8A4894-6161-49F9-85CA-A580C4F597FE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 flipV="1">
            <a:off x="9089612" y="5188497"/>
            <a:ext cx="1067946" cy="5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31488-5D48-443B-8BC5-AC53B3DF0B51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H="1" flipV="1">
            <a:off x="9037468" y="3099946"/>
            <a:ext cx="1652750" cy="1665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96B9DF-FFDD-427D-9A20-CCBCC19B61D2}"/>
              </a:ext>
            </a:extLst>
          </p:cNvPr>
          <p:cNvCxnSpPr>
            <a:endCxn id="7" idx="1"/>
          </p:cNvCxnSpPr>
          <p:nvPr/>
        </p:nvCxnSpPr>
        <p:spPr>
          <a:xfrm flipV="1">
            <a:off x="5512464" y="5188497"/>
            <a:ext cx="830619" cy="632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3556C1-487A-497B-81B8-4C629032E4F7}"/>
              </a:ext>
            </a:extLst>
          </p:cNvPr>
          <p:cNvCxnSpPr>
            <a:endCxn id="6" idx="1"/>
          </p:cNvCxnSpPr>
          <p:nvPr/>
        </p:nvCxnSpPr>
        <p:spPr>
          <a:xfrm flipV="1">
            <a:off x="3045041" y="3099946"/>
            <a:ext cx="3346434" cy="616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6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A652-E231-4498-B2D7-E6039CCD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67557"/>
            <a:ext cx="10353762" cy="970450"/>
          </a:xfrm>
        </p:spPr>
        <p:txBody>
          <a:bodyPr/>
          <a:lstStyle/>
          <a:p>
            <a:r>
              <a:rPr lang="bs-Latn-BA" dirty="0"/>
              <a:t>Register - Android studio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EF9389-BC83-4A5E-A856-C25C9F000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9143" y="1754603"/>
            <a:ext cx="2438522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907A2-DD7A-4FC3-96E3-030F7316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68" y="1268621"/>
            <a:ext cx="2658516" cy="5323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54B265-1614-4D76-9F66-8F042866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14" y="1330765"/>
            <a:ext cx="4515836" cy="534246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F43B63-C5F4-4630-86D1-3125B631E0B4}"/>
              </a:ext>
            </a:extLst>
          </p:cNvPr>
          <p:cNvSpPr/>
          <p:nvPr/>
        </p:nvSpPr>
        <p:spPr>
          <a:xfrm>
            <a:off x="9650027" y="3773010"/>
            <a:ext cx="1402672" cy="11807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0741FA-DCEF-44FD-B618-184B4E7F0868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8647984" y="3930273"/>
            <a:ext cx="1002043" cy="433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C51A3E-95B3-4DDC-9D5D-0D47F01DC960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5069150" y="3930273"/>
            <a:ext cx="920318" cy="7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9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7BE4-1BB0-47E6-8972-62B7323D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Backgroundworker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25BE78-9982-4FA3-A552-8BFCAB456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054" y="1690688"/>
            <a:ext cx="5902093" cy="49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5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98</TotalTime>
  <Words>86</Words>
  <Application>Microsoft Office PowerPoint</Application>
  <PresentationFormat>Widescreen</PresentationFormat>
  <Paragraphs>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Calisto MT</vt:lpstr>
      <vt:lpstr>Wingdings 2</vt:lpstr>
      <vt:lpstr>Slate</vt:lpstr>
      <vt:lpstr>Vremenska prognoza</vt:lpstr>
      <vt:lpstr>Prikaz baze podataka</vt:lpstr>
      <vt:lpstr>Konekcija na bazu putem PHP-a</vt:lpstr>
      <vt:lpstr>Registracija - PHP</vt:lpstr>
      <vt:lpstr>Login - PHP</vt:lpstr>
      <vt:lpstr>Login Android studio</vt:lpstr>
      <vt:lpstr>Login - Android studio</vt:lpstr>
      <vt:lpstr>Register - Android studio</vt:lpstr>
      <vt:lpstr>Backgroundworker login</vt:lpstr>
      <vt:lpstr>Backgroundworker registracija</vt:lpstr>
      <vt:lpstr>Provjera logina</vt:lpstr>
      <vt:lpstr>API pozivi</vt:lpstr>
      <vt:lpstr>Prikaz u JSON-u</vt:lpstr>
      <vt:lpstr>Odluka o prikazu tipa vremena</vt:lpstr>
      <vt:lpstr>Pretvaranje temperature u celzijuse</vt:lpstr>
      <vt:lpstr>Weather activity</vt:lpstr>
      <vt:lpstr>Povezivanje elemenata u JAVI</vt:lpstr>
      <vt:lpstr>Pretraga i osvježavanje lokacije</vt:lpstr>
      <vt:lpstr>Navigacijska traka</vt:lpstr>
      <vt:lpstr>Popunjavanje podataka</vt:lpstr>
      <vt:lpstr>Ispis u slučaju greške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 Hadzibajric</dc:creator>
  <cp:lastModifiedBy>Irfan Hadzibajric</cp:lastModifiedBy>
  <cp:revision>12</cp:revision>
  <dcterms:created xsi:type="dcterms:W3CDTF">2020-05-11T15:40:11Z</dcterms:created>
  <dcterms:modified xsi:type="dcterms:W3CDTF">2020-05-11T17:19:07Z</dcterms:modified>
</cp:coreProperties>
</file>