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2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Undertak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Undertaker</a:t>
            </a:r>
          </a:p>
        </p:txBody>
      </p:sp>
      <p:sp>
        <p:nvSpPr>
          <p:cNvPr id="167" name="Wyatt Emery, Adrian Barberis, Damir Pulatov, Trystan bennett, danny radosevich, kyle mitchel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spcBef>
                <a:spcPts val="1800"/>
              </a:spcBef>
              <a:defRPr sz="4374"/>
            </a:lvl1pPr>
          </a:lstStyle>
          <a:p>
            <a:pPr/>
            <a:r>
              <a:t>Wyatt Emery, Adrian Barberis, Damir Pulatov, Trystan bennett, danny radosevich, kyle mitchell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hat is it?"/>
          <p:cNvSpPr txBox="1"/>
          <p:nvPr>
            <p:ph type="title"/>
          </p:nvPr>
        </p:nvSpPr>
        <p:spPr>
          <a:xfrm>
            <a:off x="406400" y="1145678"/>
            <a:ext cx="12192000" cy="1493244"/>
          </a:xfrm>
          <a:prstGeom prst="rect">
            <a:avLst/>
          </a:prstGeom>
        </p:spPr>
        <p:txBody>
          <a:bodyPr/>
          <a:lstStyle>
            <a:lvl1pPr defTabSz="531622">
              <a:spcBef>
                <a:spcPts val="2500"/>
              </a:spcBef>
              <a:defRPr sz="10920"/>
            </a:lvl1pPr>
          </a:lstStyle>
          <a:p>
            <a:pPr/>
            <a:r>
              <a:t>what is it?</a:t>
            </a:r>
          </a:p>
        </p:txBody>
      </p:sp>
      <p:sp>
        <p:nvSpPr>
          <p:cNvPr id="170" name="- A Desktop App…"/>
          <p:cNvSpPr txBox="1"/>
          <p:nvPr>
            <p:ph type="body" idx="1"/>
          </p:nvPr>
        </p:nvSpPr>
        <p:spPr>
          <a:xfrm>
            <a:off x="406400" y="2743200"/>
            <a:ext cx="12192000" cy="6542237"/>
          </a:xfrm>
          <a:prstGeom prst="rect">
            <a:avLst/>
          </a:prstGeom>
        </p:spPr>
        <p:txBody>
          <a:bodyPr/>
          <a:lstStyle/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A Desktop App</a:t>
            </a: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Allows Crypto-Currency traders to quickly find potential trading opportunities</a:t>
            </a: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Sifts through hundreds of cryptos and their data in a manner of minutes</a:t>
            </a: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- Saves time for both the experienced crypto trader and the hobbyist</a:t>
            </a: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348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206247">
              <a:spcBef>
                <a:spcPts val="0"/>
              </a:spcBef>
              <a:buClrTx/>
              <a:buSzTx/>
              <a:buFontTx/>
              <a:buNone/>
              <a:defRPr sz="464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480"/>
              <a:t>- Extensible and easy to use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ow does it work?"/>
          <p:cNvSpPr txBox="1"/>
          <p:nvPr>
            <p:ph type="title"/>
          </p:nvPr>
        </p:nvSpPr>
        <p:spPr>
          <a:xfrm>
            <a:off x="406400" y="1160457"/>
            <a:ext cx="12192000" cy="1428409"/>
          </a:xfrm>
          <a:prstGeom prst="rect">
            <a:avLst/>
          </a:prstGeom>
        </p:spPr>
        <p:txBody>
          <a:bodyPr/>
          <a:lstStyle>
            <a:lvl1pPr defTabSz="502412">
              <a:spcBef>
                <a:spcPts val="2400"/>
              </a:spcBef>
              <a:defRPr sz="10320"/>
            </a:lvl1pPr>
          </a:lstStyle>
          <a:p>
            <a:pPr/>
            <a:r>
              <a:t>how does it work?</a:t>
            </a:r>
          </a:p>
        </p:txBody>
      </p:sp>
      <p:sp>
        <p:nvSpPr>
          <p:cNvPr id="173" name="1. Choose you're favorite crypto as the base crypto to which other cryptos will be compared (our favorite base is DA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60019">
              <a:spcBef>
                <a:spcPts val="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Choose you're favorite crypto as the base crypto to which other cryptos will be compared (our favorite base is DAI)</a:t>
            </a:r>
          </a:p>
          <a:p>
            <a:pPr marL="0" indent="0" defTabSz="160019">
              <a:spcBef>
                <a:spcPts val="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60019">
              <a:spcBef>
                <a:spcPts val="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Select the number of search results returned and the type of analyses to perform</a:t>
            </a:r>
          </a:p>
          <a:p>
            <a:pPr marL="0" indent="0" defTabSz="160019">
              <a:spcBef>
                <a:spcPts val="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60019">
              <a:spcBef>
                <a:spcPts val="0"/>
              </a:spcBef>
              <a:buClrTx/>
              <a:buSzTx/>
              <a:buFontTx/>
              <a:buNone/>
              <a:defRPr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 Press enter and wait as Undertaker uses the ShapeShift API to collect data on all cryptos on the exchange, statistically analyzes it (via technical indicators), and displays your trading opportunities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how do i get it?"/>
          <p:cNvSpPr txBox="1"/>
          <p:nvPr>
            <p:ph type="title"/>
          </p:nvPr>
        </p:nvSpPr>
        <p:spPr>
          <a:xfrm>
            <a:off x="381000" y="1072183"/>
            <a:ext cx="12192000" cy="1188417"/>
          </a:xfrm>
          <a:prstGeom prst="rect">
            <a:avLst/>
          </a:prstGeom>
        </p:spPr>
        <p:txBody>
          <a:bodyPr/>
          <a:lstStyle>
            <a:lvl1pPr defTabSz="414781">
              <a:spcBef>
                <a:spcPts val="1900"/>
              </a:spcBef>
              <a:defRPr sz="8520"/>
            </a:lvl1pPr>
          </a:lstStyle>
          <a:p>
            <a:pPr/>
            <a:r>
              <a:t>how do i get it?</a:t>
            </a:r>
          </a:p>
        </p:txBody>
      </p:sp>
      <p:sp>
        <p:nvSpPr>
          <p:cNvPr id="176" name="1. Clone the Rep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Clone the Repo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Install Node.js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 Install Electron and NPM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3b. Follow Electron and NPM installation instructions to add node_models but DO NOT follow instructions about the package.json or main.js all you need are the node_modules (file was too big to upload to repo)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4. Install Python 3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5. Install the following python3 libraries: pandas, matplotlib, requests, and mpl_finance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6. cd to the 'repo directory'/CurrencyExchange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7. run npm start</a:t>
            </a: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67131">
              <a:spcBef>
                <a:spcPts val="0"/>
              </a:spcBef>
              <a:buClrTx/>
              <a:buSzTx/>
              <a:buFontTx/>
              <a:buNone/>
              <a:defRPr sz="282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8.  Alternatively, download Electron package when we put it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s next?"/>
          <p:cNvSpPr txBox="1"/>
          <p:nvPr>
            <p:ph type="title"/>
          </p:nvPr>
        </p:nvSpPr>
        <p:spPr>
          <a:xfrm>
            <a:off x="406400" y="1023887"/>
            <a:ext cx="12192000" cy="1236713"/>
          </a:xfrm>
          <a:prstGeom prst="rect">
            <a:avLst/>
          </a:prstGeom>
        </p:spPr>
        <p:txBody>
          <a:bodyPr/>
          <a:lstStyle>
            <a:lvl1pPr defTabSz="426466">
              <a:spcBef>
                <a:spcPts val="2000"/>
              </a:spcBef>
              <a:defRPr sz="8760"/>
            </a:lvl1pPr>
          </a:lstStyle>
          <a:p>
            <a:pPr/>
            <a:r>
              <a:t>whats next?</a:t>
            </a:r>
          </a:p>
        </p:txBody>
      </p:sp>
      <p:sp>
        <p:nvSpPr>
          <p:cNvPr id="179" name="Make it Bett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it Better</a:t>
            </a:r>
          </a:p>
          <a:p>
            <a:pPr lvl="1"/>
            <a:r>
              <a:t>More Statistical Analyses</a:t>
            </a:r>
          </a:p>
          <a:p>
            <a:pPr lvl="1"/>
            <a:r>
              <a:t>More Fine Tuned Control on Those Analyses</a:t>
            </a:r>
          </a:p>
          <a:p>
            <a:pPr lvl="1"/>
            <a:r>
              <a:t>More Efficient Back End</a:t>
            </a:r>
          </a:p>
          <a:p>
            <a:pPr lvl="1"/>
            <a:r>
              <a:t>Hook It Up To The ShapeShift Buying/Selling 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