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2316be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2316be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2316be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2316be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2316be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2316b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2316be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2316be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2316be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2316be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50" y="-536900"/>
            <a:ext cx="9169649" cy="61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to use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 to pick currency 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Hit submit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Scrub the graph for more info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91" y="1152488"/>
            <a:ext cx="192171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603" y="1152498"/>
            <a:ext cx="1921701" cy="34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API was especially challenging due to it’s unusual, object based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of the </a:t>
            </a:r>
            <a:r>
              <a:rPr lang="en"/>
              <a:t>frontend</a:t>
            </a:r>
            <a:r>
              <a:rPr lang="en"/>
              <a:t> libraries were hard to integrate as layouts. I had to generate them </a:t>
            </a:r>
            <a:r>
              <a:rPr lang="en"/>
              <a:t>programmatically</a:t>
            </a:r>
            <a:r>
              <a:rPr lang="en"/>
              <a:t> to work around that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all currency pairs on the API work. This was not clear in the documentation, which led to many </a:t>
            </a:r>
            <a:r>
              <a:rPr lang="en"/>
              <a:t>unforeseen</a:t>
            </a:r>
            <a:r>
              <a:rPr lang="en"/>
              <a:t> and vague exception cases.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Spark : It is a great graphing library for android.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Ticker : A simple aesthetic boost to a very simple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Fuel : It is a joy to use over other HTTP libraries as it handles all the asynchronous routines under the 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HorizontalPicker : I was dead set on using the recycler view as a </a:t>
            </a:r>
            <a:r>
              <a:rPr lang="en"/>
              <a:t>custom</a:t>
            </a:r>
            <a:r>
              <a:rPr lang="en"/>
              <a:t> picker but styling it was a pain. This is where this library came in.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 in the future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backups </a:t>
            </a:r>
            <a:r>
              <a:rPr lang="en"/>
              <a:t>regularly, preferably remote.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overthink a simple UI.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