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8" r:id="rId2"/>
  </p:sldIdLst>
  <p:sldSz cx="12192000" cy="68580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Ink Free" panose="020B0604020202020204" charset="0"/>
      <p:regular r:id="rId7"/>
    </p:embeddedFont>
    <p:embeddedFont>
      <p:font typeface="Calibri Light" panose="020F0302020204030204" pitchFamily="34" charset="0"/>
      <p:regular r:id="rId8"/>
      <p:italic r:id="rId9"/>
    </p:embeddedFont>
    <p:embeddedFont>
      <p:font typeface="Consolas" panose="020B0609020204030204" pitchFamily="49" charset="0"/>
      <p:regular r:id="rId10"/>
      <p:bold r:id="rId11"/>
      <p:italic r:id="rId12"/>
      <p:bold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9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3" d="100"/>
          <a:sy n="73" d="100"/>
        </p:scale>
        <p:origin x="82" y="5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font" Target="fonts/font11.fntdata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viewProps" Target="viewProps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6-10T11:39:02.886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49 18 419 0,'0'0'141'0,"0"0"50"0,0 0 30 16,0 0 8-16,0 0-14 0,0 0-23 0,0 0-24 15,0 0-18-15,0 0-16 0,0 0-19 0,0 0-18 16,0 0-16-16,-50-10-13 0,50 10-13 0,0 0-7 15,0 0-2-15,0 0-6 0,0 0-3 0,3 0-4 16,-1 0 2-16,10 0 5 0,-3 0 2 0,6 0 3 16,-6-2-8-16,15 2-4 0,-5 0-3 15,7 0-6-15,10 0 4 0,-1 0-4 0,8 0 1 16,7 0 1-16,0 0-8 0,17 2 0 0,2 2-7 16,0-2-1-16,2 2 2 0,3 3-3 0,11-5-1 15,-9 2-1-15,17-2-5 0,-3 0 1 16,3 0 1-16,2-2-2 0,3 0 0 0,-6 2 1 15,8-2-2-15,-10 0 4 0,1 0-1 0,-6-2-2 16,-9 0 3-16,-9-2-3 0,-3 0-2 16,-12 0 3-16,-6-1 1 0,-8 1-2 0,-3 2 5 15,-11 0 1-15,-5 0-2 0,-12 0 7 0,7 0 0 16,-11 0 0-16,-1 0 7 0,-2 2-4 0,0 0 1 16,0 0 2-16,0 0-6 0,0 0 4 15,0 0-5-15,0 0-4 0,0 0-5 0,0 0-5 16,0 0-12-16,0 0-19 0,0 0-43 0,0 0-129 15,0 0-246-15,0 0-1207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6-10T11:38:55.556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46 58 363 0,'0'0'15'0,"0"0"15"0,0 0 39 0,0 0 51 16,0 0 46-16,0 0 28 0,0 0-3 16,0 0-14-16,0 0-16 0,0 0-12 0,0 0-4 15,0 0-12-15,-43-12-9 0,41 12-3 0,-1 0-13 16,3 0-11-16,0-2-10 0,0 2-14 0,0 0-14 15,0 0-4-15,0 0-7 0,0 0-8 16,0 0 3-16,0 0-6 0,0 0-5 0,3 0 0 16,4-2-4-16,5 2-2 0,2-2-2 0,5 0-4 15,2 2-6-15,1 0 3 0,9 0 4 0,4 0 0 16,6 0 4-16,9 0-8 0,4-2-2 16,8 2 3-16,0 0-7 0,7 2 0 0,0-2 1 15,12-2-6-15,-3 2 1 0,10 0 4 0,5-3-2 16,-1 1 0-16,8 2 2 0,5-2-7 0,7 2-2 15,-2 0 0-15,4 0-5 0,1 0 5 16,-6-2 1-16,-2 2 0 0,-7-2 1 0,0-2 2 16,-10 2-3-16,-5-1 1 0,-1-1 6 0,-13 2-8 15,-9 0 1-15,-3-3 1 0,-14 1-9 16,-2 2 10-16,-12 2 2 0,-7 0-1 0,-8 0 10 16,-4 0-4-16,-4 0-1 0,-4 0 2 0,-1 0-5 15,-3 0 0-15,0 0 4 0,0 0-1 0,0 0-1 16,0 0 4-16,0 0-1 0,0 0-2 0,0 0 5 15,0 0-6-15,0 0-3 0,0 0 0 16,0 0-4-16,0 2 0 0,0-2 0 0,0 0-4 16,0 0-8-16,0 0-25 0,-5 0-74 0,-2 0-173 15,7 0-1395-15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6-10T11:42:27.125"/>
    </inkml:context>
    <inkml:brush xml:id="br0">
      <inkml:brushProperty name="width" value="0.13333" units="cm"/>
      <inkml:brushProperty name="height" value="0.13333" units="cm"/>
      <inkml:brushProperty name="color" value="#177D36"/>
      <inkml:brushProperty name="fitToCurve" value="1"/>
    </inkml:brush>
  </inkml:definitions>
  <inkml:trace contextRef="#ctx0" brushRef="#br0">-1 116 268 0,'0'0'45'0,"0"0"-29"0,0 0-5 16,0 0 16-16,0 0 28 0,0 0 24 0,0 0 22 15,0 0 10-15,0 0-4 0,0 0-7 16,0 0 2-16,0 0-5 0,4-23 2 0,0 19 6 16,-4 2-5-16,0 1 2 0,0-2-2 0,4-2-5 15,-2-1 0-15,0 3-9 0,0-1-10 0,4-1-14 16,-4 1-7-16,0-1-6 0,3-2-8 0,-1 3 0 16,0 0-11-16,2 1-5 0,-4-3-1 15,4 3-10-15,2 1 2 0,-3-1-5 0,3 1-6 16,0 0 1-16,-4 2-6 0,4-2 3 0,3 2 4 15,-5 0-3-15,0 0 4 0,4 0-4 0,-4 4-3 16,5 1 1-16,-1 4-1 0,-4-2 2 0,6 6 0 16,-1-1 4-16,-7 1-6 0,8-2 2 15,0 5 3-15,1 1-3 0,-3 4 5 0,4-5-2 16,-1 0-4-16,1-1-1 0,-1 1 0 0,5 2-2 16,-4-7 2-16,1 2 5 0,-1-4-4 15,-1-2 3-15,1 1 1 0,-2-3-1 0,1-1 6 16,-1-3 3-16,0-1-1 0,-1 0 6 0,1 0 0 15,-2-3 3-15,3-4 7 0,-3 0-2 16,0-1-4-16,7-1 0 0,-5-4-6 0,-2-1-3 16,9-4 6-16,-7 4-2 0,6-2-1 0,-1-1 9 15,-1-1-9-15,3-2-1 0,-1 2 6 0,-3 6-10 16,1-4 0-16,1 4-4 0,-3-4-10 16,-4 7 0-16,3 0 0 0,1 0-2 0,-2 4 5 15,-1 1 1-15,-5 2-6 0,2 0 4 0,0 2-1 16,1 0-5-16,1 0 5 0,0 0-4 0,2 4-3 15,-1 3 6-15,3 2-3 0,0 2 2 0,3 0 8 16,-3 5-3-16,1-2 2 0,-1-1-1 16,-4-2-1-16,3 5-5 0,3-3 1 0,-6 3 0 15,3-4-4-15,3-1 9 0,-5-4-5 0,3 3 3 16,-4-1 8-16,0-4-9 0,-1 1 5 0,-1-1-2 16,-4-1-7-16,2-3 4 0,2-1-2 0,-3 0 4 15,-3 0 4-15,4 0 7 0,-2 0 2 16,0-3-1-16,0-3 9 0,2-1-14 0,0 0 2 15,3-2-3-15,-3 1-13 0,4-1 10 0,-6-3-7 16,9 1 3-16,-5-3 7 0,2 3-6 16,0 2 2-16,5-2-2 0,-11 2-6 0,6 5-1 15,0-3 2-15,-1 0 0 0,3 3 0 0,-6-1 3 16,4 1-7-16,-5 2 1 0,3 2 4 0,-2 0-10 16,-2 0 6-16,-2 0-1 0,6 6-6 15,1-1 6-15,-5 0 1 0,6 4 0 0,-2-1 8 16,0 0 3-16,1 0-4 0,-3 5 2 0,8-6 2 15,-6 4-8-15,1-4 7 0,3-2-2 0,-2 3-6 16,-4-3 8-16,3-2-6 0,1 1 2 16,-2 1 7-16,4-3-4 0,-3-1 2 0,1 3-1 0,0-3-7 15,-2 3 0-15,1 0 2 0,-3-3-2 16,2 1 1-16,-6 0 1 0,4 0-1 0,-2-2 4 16,3 0 4-16,-7 0-1 0,0 0 3 0,2 0-3 15,-2 0-10-15,2 0-10 0,-2 0-39 16,0-2-65-16,0-3-138 0,0 3-360 0,0-2-891 0</inkml:trace>
  <inkml:trace contextRef="#ctx0" brushRef="#br0" timeOffset="710.2464">1376-149 718 0,'0'0'178'0,"0"0"-14"0,0 0-6 0,0 0-5 15,0 0-18-15,0 0-26 0,0 0-22 0,0 0-17 16,0 0-21-16,0 0-16 0,0 0-8 16,0 0 2-16,0 0 16 0,0 0 16 0,10 0 10 15,-3 3-2-15,1 2-7 0,-4 4-13 0,6-1-8 16,-6 2-7-16,2 1-6 0,5 0-4 0,-5-1-3 16,8 2-2-16,-3 1-4 0,3 1-5 0,2 2-3 15,-1 0 0-15,3-1 3 0,1 0-1 16,-1-1 1-16,-1-2-11 0,1 3 0 0,-5-6 2 0,3 0-2 15,-4-2 10-15,3-3-2 0,-9 2 0 16,4-3 1-16,-2 2-2 0,-1-3 0 0,-3 2 4 16,4-2-4-16,-6-1 0 0,-2 1-1 0,0 0-1 15,2-2 2-15,-2 0 1 0,0 0 1 16,0 2 0-16,0-2 5 0,0 2 7 0,0 1 3 16,0 1 9-16,-2 3-2 0,0 0-3 0,-6-2-2 15,-3 3-3-15,3 2-5 0,-2-1 0 16,-2 1-3-16,-3 3-4 0,1 3-1 0,-7 3-1 15,3 1-2-15,1-3 0 0,-3 4 0 0,1 4-1 16,-1-3 3-16,3-3-2 0,3 4 0 0,-3-3-1 16,5-1-3-16,4-1-3 0,-2-4 3 0,1 0-1 15,3 0 1-15,0-3 2 0,2-2-9 16,0 0-12-16,2-2-22 0,2-4-59 0,0 1-97 16,0 0-216-16,0-3-1077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6-10T15:44:24.394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49 18 419 0,'0'0'141'0,"0"0"50"0,0 0 30 16,0 0 8-16,0 0-14 0,0 0-23 0,0 0-24 15,0 0-18-15,0 0-16 0,0 0-19 0,0 0-18 16,0 0-16-16,-50-10-13 0,50 10-13 0,0 0-7 15,0 0-2-15,0 0-6 0,0 0-3 0,3 0-4 16,-1 0 2-16,10 0 5 0,-3 0 2 0,6 0 3 16,-6-2-8-16,15 2-4 0,-5 0-3 15,7 0-6-15,10 0 4 0,-1 0-4 0,8 0 1 16,7 0 1-16,0 0-8 0,17 2 0 0,2 2-7 16,0-2-1-16,2 2 2 0,3 3-3 0,11-5-1 15,-9 2-1-15,17-2-5 0,-3 0 1 16,3 0 1-16,2-2-2 0,3 0 0 0,-6 2 1 15,8-2-2-15,-10 0 4 0,1 0-1 0,-6-2-2 16,-9 0 3-16,-9-2-3 0,-3 0-2 16,-12 0 3-16,-6-1 1 0,-8 1-2 0,-3 2 5 15,-11 0 1-15,-5 0-2 0,-12 0 7 0,7 0 0 16,-11 0 0-16,-1 0 7 0,-2 2-4 0,0 0 1 16,0 0 2-16,0 0-6 0,0 0 4 15,0 0-5-15,0 0-4 0,0 0-5 0,0 0-5 16,0 0-12-16,0 0-19 0,0 0-43 0,0 0-129 15,0 0-246-15,0 0-1207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6F82-6F83-41ED-AEA3-19A2916CC03A}" type="datetimeFigureOut">
              <a:rPr lang="en-US" smtClean="0"/>
              <a:t>11-Jun-20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94F8-5715-4221-8E81-C56B3A40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33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6F82-6F83-41ED-AEA3-19A2916CC03A}" type="datetimeFigureOut">
              <a:rPr lang="en-US" smtClean="0"/>
              <a:t>11-Jun-20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94F8-5715-4221-8E81-C56B3A40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08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6F82-6F83-41ED-AEA3-19A2916CC03A}" type="datetimeFigureOut">
              <a:rPr lang="en-US" smtClean="0"/>
              <a:t>11-Jun-20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94F8-5715-4221-8E81-C56B3A40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37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6F82-6F83-41ED-AEA3-19A2916CC03A}" type="datetimeFigureOut">
              <a:rPr lang="en-US" smtClean="0"/>
              <a:t>11-Jun-20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94F8-5715-4221-8E81-C56B3A40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31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6F82-6F83-41ED-AEA3-19A2916CC03A}" type="datetimeFigureOut">
              <a:rPr lang="en-US" smtClean="0"/>
              <a:t>11-Jun-20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94F8-5715-4221-8E81-C56B3A40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71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6F82-6F83-41ED-AEA3-19A2916CC03A}" type="datetimeFigureOut">
              <a:rPr lang="en-US" smtClean="0"/>
              <a:t>11-Jun-20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94F8-5715-4221-8E81-C56B3A40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87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6F82-6F83-41ED-AEA3-19A2916CC03A}" type="datetimeFigureOut">
              <a:rPr lang="en-US" smtClean="0"/>
              <a:t>11-Jun-20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94F8-5715-4221-8E81-C56B3A40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53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6F82-6F83-41ED-AEA3-19A2916CC03A}" type="datetimeFigureOut">
              <a:rPr lang="en-US" smtClean="0"/>
              <a:t>11-Jun-20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94F8-5715-4221-8E81-C56B3A40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60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6F82-6F83-41ED-AEA3-19A2916CC03A}" type="datetimeFigureOut">
              <a:rPr lang="en-US" smtClean="0"/>
              <a:t>11-Jun-20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94F8-5715-4221-8E81-C56B3A40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6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6F82-6F83-41ED-AEA3-19A2916CC03A}" type="datetimeFigureOut">
              <a:rPr lang="en-US" smtClean="0"/>
              <a:t>11-Jun-20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94F8-5715-4221-8E81-C56B3A40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6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6F82-6F83-41ED-AEA3-19A2916CC03A}" type="datetimeFigureOut">
              <a:rPr lang="en-US" smtClean="0"/>
              <a:t>11-Jun-20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94F8-5715-4221-8E81-C56B3A40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00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16F82-6F83-41ED-AEA3-19A2916CC03A}" type="datetimeFigureOut">
              <a:rPr lang="en-US" smtClean="0"/>
              <a:t>11-Jun-20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394F8-5715-4221-8E81-C56B3A40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36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customXml" Target="../ink/ink4.xml"/><Relationship Id="rId3" Type="http://schemas.openxmlformats.org/officeDocument/2006/relationships/image" Target="../media/image2.png"/><Relationship Id="rId7" Type="http://schemas.openxmlformats.org/officeDocument/2006/relationships/customXml" Target="../ink/ink2.xml"/><Relationship Id="rId12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customXml" Target="../ink/ink1.xml"/><Relationship Id="rId4" Type="http://schemas.microsoft.com/office/2007/relationships/hdphoto" Target="../media/hdphoto1.wdp"/><Relationship Id="rId9" Type="http://schemas.openxmlformats.org/officeDocument/2006/relationships/customXml" Target="../ink/ink3.xml"/><Relationship Id="rId1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682053" y="530655"/>
            <a:ext cx="11215208" cy="5525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4685623" y="2822872"/>
            <a:ext cx="2788603" cy="794972"/>
          </a:xfrm>
          <a:prstGeom prst="roundRect">
            <a:avLst/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831955" y="1577945"/>
            <a:ext cx="763709" cy="587806"/>
            <a:chOff x="1769165" y="1946672"/>
            <a:chExt cx="1409383" cy="1084763"/>
          </a:xfrm>
        </p:grpSpPr>
        <p:sp>
          <p:nvSpPr>
            <p:cNvPr id="4" name="Flowchart: Connector 3"/>
            <p:cNvSpPr/>
            <p:nvPr/>
          </p:nvSpPr>
          <p:spPr>
            <a:xfrm>
              <a:off x="1769165" y="1967948"/>
              <a:ext cx="1063487" cy="1063487"/>
            </a:xfrm>
            <a:prstGeom prst="flowChartConnector">
              <a:avLst/>
            </a:pr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2223744" y="2249546"/>
              <a:ext cx="154325" cy="154325"/>
            </a:xfrm>
            <a:prstGeom prst="flowChartConnector">
              <a:avLst/>
            </a:pr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1686856">
              <a:off x="2264148" y="1946672"/>
              <a:ext cx="914400" cy="914400"/>
            </a:xfrm>
            <a:prstGeom prst="arc">
              <a:avLst>
                <a:gd name="adj1" fmla="val 3114679"/>
                <a:gd name="adj2" fmla="val 6568652"/>
              </a:avLst>
            </a:pr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833168" y="2422353"/>
              <a:ext cx="130153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31955" y="2844508"/>
            <a:ext cx="763709" cy="587806"/>
            <a:chOff x="1769165" y="1946672"/>
            <a:chExt cx="1409383" cy="1084763"/>
          </a:xfrm>
        </p:grpSpPr>
        <p:sp>
          <p:nvSpPr>
            <p:cNvPr id="13" name="Flowchart: Connector 12"/>
            <p:cNvSpPr/>
            <p:nvPr/>
          </p:nvSpPr>
          <p:spPr>
            <a:xfrm>
              <a:off x="1769165" y="1967948"/>
              <a:ext cx="1063487" cy="1063487"/>
            </a:xfrm>
            <a:prstGeom prst="flowChartConnector">
              <a:avLst/>
            </a:pr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2223744" y="2249546"/>
              <a:ext cx="154325" cy="154325"/>
            </a:xfrm>
            <a:prstGeom prst="flowChartConnector">
              <a:avLst/>
            </a:pr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/>
            <p:cNvSpPr/>
            <p:nvPr/>
          </p:nvSpPr>
          <p:spPr>
            <a:xfrm rot="1686856">
              <a:off x="2264148" y="1946672"/>
              <a:ext cx="914400" cy="914400"/>
            </a:xfrm>
            <a:prstGeom prst="arc">
              <a:avLst>
                <a:gd name="adj1" fmla="val 3114679"/>
                <a:gd name="adj2" fmla="val 6568652"/>
              </a:avLst>
            </a:pr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2833168" y="2422353"/>
              <a:ext cx="130153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831955" y="4275961"/>
            <a:ext cx="763709" cy="587806"/>
            <a:chOff x="1769165" y="1946672"/>
            <a:chExt cx="1409383" cy="1084763"/>
          </a:xfrm>
        </p:grpSpPr>
        <p:sp>
          <p:nvSpPr>
            <p:cNvPr id="18" name="Flowchart: Connector 17"/>
            <p:cNvSpPr/>
            <p:nvPr/>
          </p:nvSpPr>
          <p:spPr>
            <a:xfrm>
              <a:off x="1769165" y="1967948"/>
              <a:ext cx="1063487" cy="1063487"/>
            </a:xfrm>
            <a:prstGeom prst="flowChartConnector">
              <a:avLst/>
            </a:pr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2223744" y="2249546"/>
              <a:ext cx="154325" cy="154325"/>
            </a:xfrm>
            <a:prstGeom prst="flowChartConnector">
              <a:avLst/>
            </a:pr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/>
            <p:cNvSpPr/>
            <p:nvPr/>
          </p:nvSpPr>
          <p:spPr>
            <a:xfrm rot="1686856">
              <a:off x="2264148" y="1946672"/>
              <a:ext cx="914400" cy="914400"/>
            </a:xfrm>
            <a:prstGeom prst="arc">
              <a:avLst>
                <a:gd name="adj1" fmla="val 3114679"/>
                <a:gd name="adj2" fmla="val 6568652"/>
              </a:avLst>
            </a:pr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2833168" y="2422353"/>
              <a:ext cx="130153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2" name="Group 21"/>
          <p:cNvGrpSpPr/>
          <p:nvPr/>
        </p:nvGrpSpPr>
        <p:grpSpPr>
          <a:xfrm rot="20735185">
            <a:off x="831955" y="5190858"/>
            <a:ext cx="763709" cy="587806"/>
            <a:chOff x="1769165" y="1946672"/>
            <a:chExt cx="1409383" cy="1084763"/>
          </a:xfrm>
        </p:grpSpPr>
        <p:sp>
          <p:nvSpPr>
            <p:cNvPr id="23" name="Flowchart: Connector 22"/>
            <p:cNvSpPr/>
            <p:nvPr/>
          </p:nvSpPr>
          <p:spPr>
            <a:xfrm>
              <a:off x="1769165" y="1967948"/>
              <a:ext cx="1063487" cy="1063487"/>
            </a:xfrm>
            <a:prstGeom prst="flowChartConnector">
              <a:avLst/>
            </a:pr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2223744" y="2249546"/>
              <a:ext cx="154325" cy="154325"/>
            </a:xfrm>
            <a:prstGeom prst="flowChartConnector">
              <a:avLst/>
            </a:pr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 rot="1686856">
              <a:off x="2264148" y="1946672"/>
              <a:ext cx="914400" cy="914400"/>
            </a:xfrm>
            <a:prstGeom prst="arc">
              <a:avLst>
                <a:gd name="adj1" fmla="val 3114679"/>
                <a:gd name="adj2" fmla="val 6568652"/>
              </a:avLst>
            </a:pr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2833168" y="2422353"/>
              <a:ext cx="130153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6" name="Rectangle 35"/>
          <p:cNvSpPr/>
          <p:nvPr/>
        </p:nvSpPr>
        <p:spPr>
          <a:xfrm>
            <a:off x="8382490" y="2333308"/>
            <a:ext cx="2107289" cy="2446909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 rot="20727266" flipH="1">
            <a:off x="11051097" y="2462634"/>
            <a:ext cx="763709" cy="587806"/>
            <a:chOff x="1769165" y="1946672"/>
            <a:chExt cx="1409383" cy="1084763"/>
          </a:xfrm>
        </p:grpSpPr>
        <p:sp>
          <p:nvSpPr>
            <p:cNvPr id="38" name="Flowchart: Connector 37"/>
            <p:cNvSpPr/>
            <p:nvPr/>
          </p:nvSpPr>
          <p:spPr>
            <a:xfrm>
              <a:off x="1769165" y="1967948"/>
              <a:ext cx="1063487" cy="1063487"/>
            </a:xfrm>
            <a:prstGeom prst="flowChartConnector">
              <a:avLst/>
            </a:pr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lowchart: Connector 38"/>
            <p:cNvSpPr/>
            <p:nvPr/>
          </p:nvSpPr>
          <p:spPr>
            <a:xfrm>
              <a:off x="2223744" y="2249546"/>
              <a:ext cx="154325" cy="154325"/>
            </a:xfrm>
            <a:prstGeom prst="flowChartConnector">
              <a:avLst/>
            </a:pr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Arc 39"/>
            <p:cNvSpPr/>
            <p:nvPr/>
          </p:nvSpPr>
          <p:spPr>
            <a:xfrm rot="1686856">
              <a:off x="2264148" y="1946672"/>
              <a:ext cx="914400" cy="914400"/>
            </a:xfrm>
            <a:prstGeom prst="arc">
              <a:avLst>
                <a:gd name="adj1" fmla="val 3114679"/>
                <a:gd name="adj2" fmla="val 6568652"/>
              </a:avLst>
            </a:pr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2833168" y="2422353"/>
              <a:ext cx="130153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2" name="Group 41"/>
          <p:cNvGrpSpPr/>
          <p:nvPr/>
        </p:nvGrpSpPr>
        <p:grpSpPr>
          <a:xfrm rot="973795" flipH="1">
            <a:off x="11069847" y="3240903"/>
            <a:ext cx="763709" cy="587806"/>
            <a:chOff x="1769165" y="1946672"/>
            <a:chExt cx="1409383" cy="1084763"/>
          </a:xfrm>
        </p:grpSpPr>
        <p:sp>
          <p:nvSpPr>
            <p:cNvPr id="43" name="Flowchart: Connector 42"/>
            <p:cNvSpPr/>
            <p:nvPr/>
          </p:nvSpPr>
          <p:spPr>
            <a:xfrm>
              <a:off x="1769165" y="1967948"/>
              <a:ext cx="1063487" cy="1063487"/>
            </a:xfrm>
            <a:prstGeom prst="flowChartConnector">
              <a:avLst/>
            </a:pr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lowchart: Connector 43"/>
            <p:cNvSpPr/>
            <p:nvPr/>
          </p:nvSpPr>
          <p:spPr>
            <a:xfrm>
              <a:off x="2223744" y="2249546"/>
              <a:ext cx="154325" cy="154325"/>
            </a:xfrm>
            <a:prstGeom prst="flowChartConnector">
              <a:avLst/>
            </a:pr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Arc 44"/>
            <p:cNvSpPr/>
            <p:nvPr/>
          </p:nvSpPr>
          <p:spPr>
            <a:xfrm rot="1686856">
              <a:off x="2264148" y="1946672"/>
              <a:ext cx="914400" cy="914400"/>
            </a:xfrm>
            <a:prstGeom prst="arc">
              <a:avLst>
                <a:gd name="adj1" fmla="val 3114679"/>
                <a:gd name="adj2" fmla="val 6568652"/>
              </a:avLst>
            </a:pr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2833168" y="2422353"/>
              <a:ext cx="130153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778" y="2920024"/>
            <a:ext cx="2540208" cy="601945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8563197" y="2545537"/>
            <a:ext cx="1759227" cy="602557"/>
            <a:chOff x="8928303" y="5458307"/>
            <a:chExt cx="1759227" cy="602557"/>
          </a:xfrm>
        </p:grpSpPr>
        <p:sp>
          <p:nvSpPr>
            <p:cNvPr id="47" name="Rectangle 46"/>
            <p:cNvSpPr/>
            <p:nvPr/>
          </p:nvSpPr>
          <p:spPr>
            <a:xfrm>
              <a:off x="8928303" y="5458307"/>
              <a:ext cx="1759227" cy="60255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ight Triangle 4"/>
            <p:cNvSpPr/>
            <p:nvPr/>
          </p:nvSpPr>
          <p:spPr>
            <a:xfrm flipH="1">
              <a:off x="8974139" y="5508002"/>
              <a:ext cx="273850" cy="455279"/>
            </a:xfrm>
            <a:prstGeom prst="rtTriangle">
              <a:avLst/>
            </a:prstGeom>
            <a:solidFill>
              <a:srgbClr val="006600">
                <a:alpha val="6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ight Triangle 4"/>
            <p:cNvSpPr/>
            <p:nvPr/>
          </p:nvSpPr>
          <p:spPr>
            <a:xfrm flipH="1">
              <a:off x="9385155" y="5508002"/>
              <a:ext cx="300938" cy="455279"/>
            </a:xfrm>
            <a:prstGeom prst="rtTriangle">
              <a:avLst/>
            </a:prstGeom>
            <a:solidFill>
              <a:srgbClr val="006600">
                <a:alpha val="6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ight Triangle 4"/>
            <p:cNvSpPr/>
            <p:nvPr/>
          </p:nvSpPr>
          <p:spPr>
            <a:xfrm flipH="1">
              <a:off x="9959009" y="5508002"/>
              <a:ext cx="165188" cy="455279"/>
            </a:xfrm>
            <a:prstGeom prst="rtTriangle">
              <a:avLst/>
            </a:prstGeom>
            <a:solidFill>
              <a:srgbClr val="006600">
                <a:alpha val="6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ight Triangle 4"/>
            <p:cNvSpPr/>
            <p:nvPr/>
          </p:nvSpPr>
          <p:spPr>
            <a:xfrm flipH="1">
              <a:off x="10264824" y="5508002"/>
              <a:ext cx="165188" cy="455279"/>
            </a:xfrm>
            <a:prstGeom prst="rtTriangle">
              <a:avLst/>
            </a:prstGeom>
            <a:solidFill>
              <a:srgbClr val="006600">
                <a:alpha val="6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ight Triangle 4"/>
            <p:cNvSpPr/>
            <p:nvPr/>
          </p:nvSpPr>
          <p:spPr>
            <a:xfrm flipH="1">
              <a:off x="10328337" y="5508002"/>
              <a:ext cx="233964" cy="455279"/>
            </a:xfrm>
            <a:prstGeom prst="rtTriangle">
              <a:avLst/>
            </a:prstGeom>
            <a:solidFill>
              <a:srgbClr val="006600">
                <a:alpha val="6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ectangle 56"/>
          <p:cNvSpPr/>
          <p:nvPr/>
        </p:nvSpPr>
        <p:spPr>
          <a:xfrm>
            <a:off x="8563196" y="3257472"/>
            <a:ext cx="1759227" cy="6025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8563195" y="3969407"/>
            <a:ext cx="1759227" cy="6025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rgbClr val="006600"/>
                </a:solidFill>
                <a:latin typeface="Consolas" panose="020B0609020204030204" pitchFamily="49" charset="0"/>
              </a:rPr>
              <a:t>+ &lt;code&gt;</a:t>
            </a:r>
          </a:p>
          <a:p>
            <a:r>
              <a:rPr lang="en-US" sz="1400" b="1" dirty="0" smtClean="0">
                <a:solidFill>
                  <a:srgbClr val="006600"/>
                </a:solidFill>
                <a:latin typeface="Consolas" panose="020B0609020204030204" pitchFamily="49" charset="0"/>
              </a:rPr>
              <a:t>  …</a:t>
            </a:r>
          </a:p>
        </p:txBody>
      </p:sp>
      <p:sp>
        <p:nvSpPr>
          <p:cNvPr id="1034" name="TextBox 1033"/>
          <p:cNvSpPr txBox="1"/>
          <p:nvPr/>
        </p:nvSpPr>
        <p:spPr>
          <a:xfrm>
            <a:off x="816001" y="530655"/>
            <a:ext cx="2969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Ink Free" panose="03080402000500000000" pitchFamily="66" charset="0"/>
              </a:rPr>
              <a:t>1. Programmers works saved in </a:t>
            </a:r>
            <a:r>
              <a:rPr lang="en-US" b="1" dirty="0" err="1" smtClean="0">
                <a:latin typeface="Ink Free" panose="03080402000500000000" pitchFamily="66" charset="0"/>
              </a:rPr>
              <a:t>git</a:t>
            </a:r>
            <a:r>
              <a:rPr lang="en-US" b="1" dirty="0" smtClean="0">
                <a:latin typeface="Ink Free" panose="03080402000500000000" pitchFamily="66" charset="0"/>
              </a:rPr>
              <a:t> repositories</a:t>
            </a:r>
            <a:endParaRPr lang="en-US" b="1" dirty="0">
              <a:latin typeface="Ink Free" panose="03080402000500000000" pitchFamily="66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4597142" y="1674949"/>
            <a:ext cx="3249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Ink Free" panose="03080402000500000000" pitchFamily="66" charset="0"/>
              </a:rPr>
              <a:t>2. </a:t>
            </a:r>
            <a:r>
              <a:rPr lang="en-US" dirty="0" err="1" smtClean="0">
                <a:latin typeface="Ink Free" panose="03080402000500000000" pitchFamily="66" charset="0"/>
              </a:rPr>
              <a:t>RepoSense</a:t>
            </a:r>
            <a:r>
              <a:rPr lang="en-US" dirty="0" smtClean="0">
                <a:latin typeface="Ink Free" panose="03080402000500000000" pitchFamily="66" charset="0"/>
              </a:rPr>
              <a:t> uses </a:t>
            </a:r>
            <a:r>
              <a:rPr lang="en-US" dirty="0" err="1" smtClean="0">
                <a:latin typeface="Ink Free" panose="03080402000500000000" pitchFamily="66" charset="0"/>
              </a:rPr>
              <a:t>git</a:t>
            </a:r>
            <a:r>
              <a:rPr lang="en-US" dirty="0" smtClean="0">
                <a:latin typeface="Ink Free" panose="03080402000500000000" pitchFamily="66" charset="0"/>
              </a:rPr>
              <a:t> data to generate web </a:t>
            </a:r>
            <a:r>
              <a:rPr lang="en-US" b="1" dirty="0" smtClean="0">
                <a:latin typeface="Ink Free" panose="03080402000500000000" pitchFamily="66" charset="0"/>
              </a:rPr>
              <a:t>visualizations</a:t>
            </a:r>
            <a:endParaRPr lang="en-US" dirty="0">
              <a:latin typeface="Ink Free" panose="03080402000500000000" pitchFamily="66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8264803" y="5140395"/>
            <a:ext cx="3249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Ink Free" panose="03080402000500000000" pitchFamily="66" charset="0"/>
              </a:rPr>
              <a:t>3. Interact with the visualizations to gain </a:t>
            </a:r>
            <a:r>
              <a:rPr lang="en-US" b="1" dirty="0" smtClean="0">
                <a:latin typeface="Ink Free" panose="03080402000500000000" pitchFamily="66" charset="0"/>
              </a:rPr>
              <a:t>insights</a:t>
            </a:r>
            <a:endParaRPr lang="en-US" b="1" dirty="0">
              <a:latin typeface="Ink Free" panose="03080402000500000000" pitchFamily="66" charset="0"/>
            </a:endParaRPr>
          </a:p>
        </p:txBody>
      </p:sp>
      <p:sp>
        <p:nvSpPr>
          <p:cNvPr id="159" name="Flowchart: Connector 158"/>
          <p:cNvSpPr/>
          <p:nvPr/>
        </p:nvSpPr>
        <p:spPr>
          <a:xfrm>
            <a:off x="1006280" y="5753322"/>
            <a:ext cx="198782" cy="198782"/>
          </a:xfrm>
          <a:prstGeom prst="flowChartConnec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2" name="Group 1041"/>
          <p:cNvGrpSpPr/>
          <p:nvPr/>
        </p:nvGrpSpPr>
        <p:grpSpPr>
          <a:xfrm>
            <a:off x="2465784" y="1490431"/>
            <a:ext cx="1170809" cy="912246"/>
            <a:chOff x="2465784" y="1213116"/>
            <a:chExt cx="1170809" cy="912246"/>
          </a:xfrm>
        </p:grpSpPr>
        <p:grpSp>
          <p:nvGrpSpPr>
            <p:cNvPr id="1033" name="Group 1032"/>
            <p:cNvGrpSpPr/>
            <p:nvPr/>
          </p:nvGrpSpPr>
          <p:grpSpPr>
            <a:xfrm>
              <a:off x="2465784" y="1213116"/>
              <a:ext cx="1170809" cy="912246"/>
              <a:chOff x="2465784" y="1213116"/>
              <a:chExt cx="1170809" cy="912246"/>
            </a:xfrm>
          </p:grpSpPr>
          <p:sp>
            <p:nvSpPr>
              <p:cNvPr id="1029" name="Flowchart: Magnetic Disk 1028"/>
              <p:cNvSpPr/>
              <p:nvPr/>
            </p:nvSpPr>
            <p:spPr>
              <a:xfrm>
                <a:off x="2465784" y="1213116"/>
                <a:ext cx="1016258" cy="912246"/>
              </a:xfrm>
              <a:prstGeom prst="flowChartMagneticDisk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lowchart: Connector 85"/>
              <p:cNvSpPr/>
              <p:nvPr/>
            </p:nvSpPr>
            <p:spPr>
              <a:xfrm>
                <a:off x="3437811" y="1616871"/>
                <a:ext cx="198782" cy="198782"/>
              </a:xfrm>
              <a:prstGeom prst="flowChartConnector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41" name="Picture 8" descr="Git Logo PNG Transparent &amp; SVG Vector - Freebie Supply"/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78" t="18796" b="20704"/>
            <a:stretch/>
          </p:blipFill>
          <p:spPr bwMode="auto">
            <a:xfrm>
              <a:off x="2610588" y="1464750"/>
              <a:ext cx="787785" cy="630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4" name="Group 163"/>
          <p:cNvGrpSpPr/>
          <p:nvPr/>
        </p:nvGrpSpPr>
        <p:grpSpPr>
          <a:xfrm>
            <a:off x="2507491" y="2735841"/>
            <a:ext cx="1170809" cy="912246"/>
            <a:chOff x="2465784" y="1213116"/>
            <a:chExt cx="1170809" cy="912246"/>
          </a:xfrm>
        </p:grpSpPr>
        <p:grpSp>
          <p:nvGrpSpPr>
            <p:cNvPr id="165" name="Group 164"/>
            <p:cNvGrpSpPr/>
            <p:nvPr/>
          </p:nvGrpSpPr>
          <p:grpSpPr>
            <a:xfrm>
              <a:off x="2465784" y="1213116"/>
              <a:ext cx="1170809" cy="912246"/>
              <a:chOff x="2465784" y="1213116"/>
              <a:chExt cx="1170809" cy="912246"/>
            </a:xfrm>
          </p:grpSpPr>
          <p:sp>
            <p:nvSpPr>
              <p:cNvPr id="167" name="Flowchart: Magnetic Disk 166"/>
              <p:cNvSpPr/>
              <p:nvPr/>
            </p:nvSpPr>
            <p:spPr>
              <a:xfrm>
                <a:off x="2465784" y="1213116"/>
                <a:ext cx="1016258" cy="912246"/>
              </a:xfrm>
              <a:prstGeom prst="flowChartMagneticDisk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Flowchart: Connector 167"/>
              <p:cNvSpPr/>
              <p:nvPr/>
            </p:nvSpPr>
            <p:spPr>
              <a:xfrm>
                <a:off x="3437811" y="1616871"/>
                <a:ext cx="198782" cy="198782"/>
              </a:xfrm>
              <a:prstGeom prst="flowChartConnector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6" name="Picture 8" descr="Git Logo PNG Transparent &amp; SVG Vector - Freebie Supply"/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78" t="18796" b="20704"/>
            <a:stretch/>
          </p:blipFill>
          <p:spPr bwMode="auto">
            <a:xfrm>
              <a:off x="2610588" y="1464750"/>
              <a:ext cx="787785" cy="630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9" name="Group 168"/>
          <p:cNvGrpSpPr/>
          <p:nvPr/>
        </p:nvGrpSpPr>
        <p:grpSpPr>
          <a:xfrm>
            <a:off x="2549198" y="4258566"/>
            <a:ext cx="1170809" cy="912246"/>
            <a:chOff x="2465784" y="1213116"/>
            <a:chExt cx="1170809" cy="912246"/>
          </a:xfrm>
        </p:grpSpPr>
        <p:grpSp>
          <p:nvGrpSpPr>
            <p:cNvPr id="170" name="Group 169"/>
            <p:cNvGrpSpPr/>
            <p:nvPr/>
          </p:nvGrpSpPr>
          <p:grpSpPr>
            <a:xfrm>
              <a:off x="2465784" y="1213116"/>
              <a:ext cx="1170809" cy="912246"/>
              <a:chOff x="2465784" y="1213116"/>
              <a:chExt cx="1170809" cy="912246"/>
            </a:xfrm>
          </p:grpSpPr>
          <p:sp>
            <p:nvSpPr>
              <p:cNvPr id="172" name="Flowchart: Magnetic Disk 171"/>
              <p:cNvSpPr/>
              <p:nvPr/>
            </p:nvSpPr>
            <p:spPr>
              <a:xfrm>
                <a:off x="2465784" y="1213116"/>
                <a:ext cx="1016258" cy="912246"/>
              </a:xfrm>
              <a:prstGeom prst="flowChartMagneticDisk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Flowchart: Connector 172"/>
              <p:cNvSpPr/>
              <p:nvPr/>
            </p:nvSpPr>
            <p:spPr>
              <a:xfrm>
                <a:off x="3437811" y="1616871"/>
                <a:ext cx="198782" cy="198782"/>
              </a:xfrm>
              <a:prstGeom prst="flowChartConnector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1" name="Picture 8" descr="Git Logo PNG Transparent &amp; SVG Vector - Freebie Supply"/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78" t="18796" b="20704"/>
            <a:stretch/>
          </p:blipFill>
          <p:spPr bwMode="auto">
            <a:xfrm>
              <a:off x="2610588" y="1464750"/>
              <a:ext cx="787785" cy="630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4" name="Ink 123"/>
              <p14:cNvContentPartPr/>
              <p14:nvPr/>
            </p14:nvContentPartPr>
            <p14:xfrm>
              <a:off x="10419624" y="5807462"/>
              <a:ext cx="798480" cy="14040"/>
            </p14:xfrm>
          </p:contentPart>
        </mc:Choice>
        <mc:Fallback xmlns="">
          <p:pic>
            <p:nvPicPr>
              <p:cNvPr id="124" name="Ink 12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390464" y="5771822"/>
                <a:ext cx="86328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44" name="Ink 1043"/>
              <p14:cNvContentPartPr/>
              <p14:nvPr/>
            </p14:nvContentPartPr>
            <p14:xfrm>
              <a:off x="1368227" y="1158143"/>
              <a:ext cx="975893" cy="21244"/>
            </p14:xfrm>
          </p:contentPart>
        </mc:Choice>
        <mc:Fallback>
          <p:pic>
            <p:nvPicPr>
              <p:cNvPr id="1044" name="Ink 104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37258" y="1121776"/>
                <a:ext cx="1043233" cy="842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5" name="Ink 144"/>
              <p14:cNvContentPartPr/>
              <p14:nvPr/>
            </p14:nvContentPartPr>
            <p14:xfrm>
              <a:off x="7585450" y="3144354"/>
              <a:ext cx="614160" cy="242280"/>
            </p14:xfrm>
          </p:contentPart>
        </mc:Choice>
        <mc:Fallback xmlns="">
          <p:pic>
            <p:nvPicPr>
              <p:cNvPr id="145" name="Ink 144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568170" y="3120234"/>
                <a:ext cx="66024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7" name="Ink 86"/>
              <p14:cNvContentPartPr/>
              <p14:nvPr/>
            </p14:nvContentPartPr>
            <p14:xfrm>
              <a:off x="6245062" y="2321280"/>
              <a:ext cx="798480" cy="14040"/>
            </p14:xfrm>
          </p:contentPart>
        </mc:Choice>
        <mc:Fallback xmlns="">
          <p:pic>
            <p:nvPicPr>
              <p:cNvPr id="87" name="Ink 8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15902" y="2285640"/>
                <a:ext cx="863280" cy="8388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 descr="https://reposense.org/favicon.ic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166" y="3003550"/>
            <a:ext cx="357282" cy="357282"/>
          </a:xfrm>
          <a:prstGeom prst="rect">
            <a:avLst/>
          </a:prstGeom>
          <a:solidFill>
            <a:schemeClr val="bg1"/>
          </a:solidFill>
          <a:extLst/>
        </p:spPr>
      </p:pic>
      <p:sp>
        <p:nvSpPr>
          <p:cNvPr id="3" name="Rectangle 2"/>
          <p:cNvSpPr/>
          <p:nvPr/>
        </p:nvSpPr>
        <p:spPr>
          <a:xfrm>
            <a:off x="8619900" y="3338378"/>
            <a:ext cx="1412105" cy="66645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8619900" y="3521969"/>
            <a:ext cx="964486" cy="66645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8617423" y="3702290"/>
            <a:ext cx="544426" cy="66645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9161849" y="3702290"/>
            <a:ext cx="544426" cy="66645"/>
          </a:xfrm>
          <a:prstGeom prst="rect">
            <a:avLst/>
          </a:prstGeom>
          <a:solidFill>
            <a:srgbClr val="009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9570495" y="3702290"/>
            <a:ext cx="409035" cy="666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 Same Side Corner Rectangle 93"/>
          <p:cNvSpPr/>
          <p:nvPr/>
        </p:nvSpPr>
        <p:spPr>
          <a:xfrm>
            <a:off x="8382491" y="2087825"/>
            <a:ext cx="2108162" cy="233455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440086" y="2140226"/>
            <a:ext cx="1591919" cy="1318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/>
          <p:cNvSpPr/>
          <p:nvPr/>
        </p:nvSpPr>
        <p:spPr>
          <a:xfrm>
            <a:off x="10096500" y="2160814"/>
            <a:ext cx="100695" cy="100695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lowchart: Connector 98"/>
          <p:cNvSpPr/>
          <p:nvPr/>
        </p:nvSpPr>
        <p:spPr>
          <a:xfrm>
            <a:off x="10221727" y="2160814"/>
            <a:ext cx="100695" cy="100695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lowchart: Connector 99"/>
          <p:cNvSpPr/>
          <p:nvPr/>
        </p:nvSpPr>
        <p:spPr>
          <a:xfrm>
            <a:off x="10346954" y="2160814"/>
            <a:ext cx="100695" cy="100695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683178" y="4609477"/>
            <a:ext cx="595327" cy="5831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1683178" y="5107298"/>
            <a:ext cx="595327" cy="20637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32" idx="6"/>
            <a:endCxn id="95" idx="2"/>
          </p:cNvCxnSpPr>
          <p:nvPr/>
        </p:nvCxnSpPr>
        <p:spPr>
          <a:xfrm>
            <a:off x="3676848" y="2136564"/>
            <a:ext cx="871724" cy="820700"/>
          </a:xfrm>
          <a:prstGeom prst="curvedConnector3">
            <a:avLst/>
          </a:prstGeom>
          <a:ln w="19050">
            <a:solidFill>
              <a:srgbClr val="0066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Connector 31"/>
          <p:cNvSpPr/>
          <p:nvPr/>
        </p:nvSpPr>
        <p:spPr>
          <a:xfrm>
            <a:off x="3567706" y="2081993"/>
            <a:ext cx="109142" cy="109142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lowchart: Connector 94"/>
          <p:cNvSpPr/>
          <p:nvPr/>
        </p:nvSpPr>
        <p:spPr>
          <a:xfrm>
            <a:off x="4548572" y="2900905"/>
            <a:ext cx="112717" cy="112717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Curved Connector 101"/>
          <p:cNvCxnSpPr>
            <a:stCxn id="103" idx="6"/>
            <a:endCxn id="104" idx="2"/>
          </p:cNvCxnSpPr>
          <p:nvPr/>
        </p:nvCxnSpPr>
        <p:spPr>
          <a:xfrm flipV="1">
            <a:off x="3735733" y="3490960"/>
            <a:ext cx="821697" cy="1177701"/>
          </a:xfrm>
          <a:prstGeom prst="curvedConnector3">
            <a:avLst/>
          </a:prstGeom>
          <a:ln w="19050">
            <a:solidFill>
              <a:srgbClr val="0066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Flowchart: Connector 102"/>
          <p:cNvSpPr/>
          <p:nvPr/>
        </p:nvSpPr>
        <p:spPr>
          <a:xfrm>
            <a:off x="3626591" y="4614090"/>
            <a:ext cx="109142" cy="109142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lowchart: Connector 103"/>
          <p:cNvSpPr/>
          <p:nvPr/>
        </p:nvSpPr>
        <p:spPr>
          <a:xfrm>
            <a:off x="4557430" y="3434601"/>
            <a:ext cx="112717" cy="112717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Curved Connector 104"/>
          <p:cNvCxnSpPr>
            <a:stCxn id="106" idx="6"/>
            <a:endCxn id="107" idx="2"/>
          </p:cNvCxnSpPr>
          <p:nvPr/>
        </p:nvCxnSpPr>
        <p:spPr>
          <a:xfrm>
            <a:off x="3704870" y="3218425"/>
            <a:ext cx="832769" cy="6340"/>
          </a:xfrm>
          <a:prstGeom prst="curvedConnector3">
            <a:avLst/>
          </a:prstGeom>
          <a:ln w="19050">
            <a:solidFill>
              <a:srgbClr val="0066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Flowchart: Connector 105"/>
          <p:cNvSpPr/>
          <p:nvPr/>
        </p:nvSpPr>
        <p:spPr>
          <a:xfrm>
            <a:off x="3595728" y="3163854"/>
            <a:ext cx="109142" cy="109142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lowchart: Connector 106"/>
          <p:cNvSpPr/>
          <p:nvPr/>
        </p:nvSpPr>
        <p:spPr>
          <a:xfrm>
            <a:off x="4537639" y="3168406"/>
            <a:ext cx="112717" cy="112717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Curved Connector 110"/>
          <p:cNvCxnSpPr/>
          <p:nvPr/>
        </p:nvCxnSpPr>
        <p:spPr>
          <a:xfrm>
            <a:off x="10742044" y="3145983"/>
            <a:ext cx="427343" cy="6340"/>
          </a:xfrm>
          <a:prstGeom prst="curvedConnector3">
            <a:avLst/>
          </a:prstGeom>
          <a:ln w="19050">
            <a:solidFill>
              <a:srgbClr val="0066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urved Connector 111"/>
          <p:cNvCxnSpPr/>
          <p:nvPr/>
        </p:nvCxnSpPr>
        <p:spPr>
          <a:xfrm>
            <a:off x="10628534" y="3281123"/>
            <a:ext cx="427343" cy="6340"/>
          </a:xfrm>
          <a:prstGeom prst="curvedConnector3">
            <a:avLst/>
          </a:prstGeom>
          <a:ln w="19050">
            <a:solidFill>
              <a:srgbClr val="00660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632407" y="1893560"/>
            <a:ext cx="608116" cy="62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1658428" y="3209345"/>
            <a:ext cx="608116" cy="62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1585014" y="3493681"/>
            <a:ext cx="681530" cy="71725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89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33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Ink Free</vt:lpstr>
      <vt:lpstr>Calibri Light</vt:lpstr>
      <vt:lpstr>Arial</vt:lpstr>
      <vt:lpstr>Consolas</vt:lpstr>
      <vt:lpstr>Office Theme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ReviewerX</cp:lastModifiedBy>
  <cp:revision>18</cp:revision>
  <dcterms:created xsi:type="dcterms:W3CDTF">2020-06-10T10:16:54Z</dcterms:created>
  <dcterms:modified xsi:type="dcterms:W3CDTF">2020-06-11T13:10:04Z</dcterms:modified>
</cp:coreProperties>
</file>