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35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28600" y="228601"/>
            <a:ext cx="6324600" cy="8077200"/>
          </a:xfrm>
          <a:prstGeom prst="roundRect">
            <a:avLst>
              <a:gd name="adj" fmla="val 112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6645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533400"/>
            <a:ext cx="5943600" cy="3276600"/>
          </a:xfrm>
          <a:prstGeom prst="roundRect">
            <a:avLst>
              <a:gd name="adj" fmla="val 22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1"/>
          <p:cNvSpPr txBox="1"/>
          <p:nvPr/>
        </p:nvSpPr>
        <p:spPr>
          <a:xfrm>
            <a:off x="266700" y="228600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Week 1 [Jan 8]</a:t>
            </a:r>
            <a:endParaRPr lang="en-SG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46438"/>
            <a:ext cx="5638800" cy="14828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Handbook sections to read</a:t>
            </a:r>
            <a:endParaRPr lang="en-SG" sz="10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94719"/>
            <a:ext cx="5638800" cy="144368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000" dirty="0"/>
          </a:p>
        </p:txBody>
      </p:sp>
      <p:sp>
        <p:nvSpPr>
          <p:cNvPr id="35" name="TextBox 1"/>
          <p:cNvSpPr txBox="1"/>
          <p:nvPr/>
        </p:nvSpPr>
        <p:spPr>
          <a:xfrm>
            <a:off x="533400" y="533400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Things to do</a:t>
            </a:r>
            <a:endParaRPr lang="en-SG" sz="1000" dirty="0">
              <a:solidFill>
                <a:schemeClr val="accent5"/>
              </a:solidFill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533400" y="1066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Project</a:t>
            </a:r>
            <a:endParaRPr lang="en-SG" sz="1000" dirty="0"/>
          </a:p>
        </p:txBody>
      </p:sp>
      <p:sp>
        <p:nvSpPr>
          <p:cNvPr id="39" name="Rectangle 38"/>
          <p:cNvSpPr/>
          <p:nvPr/>
        </p:nvSpPr>
        <p:spPr>
          <a:xfrm>
            <a:off x="685800" y="1308258"/>
            <a:ext cx="5410200" cy="148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Forming teams</a:t>
            </a:r>
            <a:endParaRPr lang="en-SG" sz="10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" y="1456539"/>
            <a:ext cx="5410200" cy="296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When forming teams …</a:t>
            </a:r>
            <a:endParaRPr lang="en-SG" sz="1000" dirty="0"/>
          </a:p>
        </p:txBody>
      </p:sp>
      <p:sp>
        <p:nvSpPr>
          <p:cNvPr id="41" name="Rectangle 40"/>
          <p:cNvSpPr/>
          <p:nvPr/>
        </p:nvSpPr>
        <p:spPr>
          <a:xfrm>
            <a:off x="689762" y="1777685"/>
            <a:ext cx="5410200" cy="148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Peer evaluations</a:t>
            </a:r>
            <a:endParaRPr lang="en-SG" sz="100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0" y="2213919"/>
            <a:ext cx="5410200" cy="148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000" dirty="0" smtClean="0">
                <a:solidFill>
                  <a:schemeClr val="bg1"/>
                </a:solidFill>
              </a:rPr>
              <a:t>Why slides are not detailed enough?</a:t>
            </a:r>
            <a:endParaRPr lang="en-SG" sz="1000" dirty="0" smtClean="0">
              <a:solidFill>
                <a:schemeClr val="bg1"/>
              </a:solidFill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533400" y="19635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FAQ</a:t>
            </a:r>
            <a:endParaRPr lang="en-SG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249382" y="796764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[ + ][+++]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1259287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[ + ][+++]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172181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[ + ][+++]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86363" y="215741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[ + ][+++]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67341" y="50958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accent5"/>
                </a:solidFill>
              </a:rPr>
              <a:t>[ + ][+++]</a:t>
            </a:r>
            <a:endParaRPr lang="en-SG" sz="1000" b="1" dirty="0">
              <a:solidFill>
                <a:schemeClr val="accent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13901" y="203354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[ + ][+++]</a:t>
            </a:r>
            <a:endParaRPr lang="en-SG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1000" y="3962400"/>
            <a:ext cx="5943600" cy="266700"/>
          </a:xfrm>
          <a:prstGeom prst="roundRect">
            <a:avLst>
              <a:gd name="adj" fmla="val 22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/>
          <p:cNvSpPr txBox="1"/>
          <p:nvPr/>
        </p:nvSpPr>
        <p:spPr>
          <a:xfrm>
            <a:off x="5367341" y="393858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0070C0"/>
                </a:solidFill>
              </a:rPr>
              <a:t>[ + ][+++]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533400" y="3962400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Pre-tutorial activities</a:t>
            </a:r>
            <a:endParaRPr lang="en-SG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20</cp:revision>
  <dcterms:created xsi:type="dcterms:W3CDTF">2006-08-16T00:00:00Z</dcterms:created>
  <dcterms:modified xsi:type="dcterms:W3CDTF">2016-11-22T07:18:18Z</dcterms:modified>
</cp:coreProperties>
</file>