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1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5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47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07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72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89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8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09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15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80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57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0EB9-A4B0-4492-AB64-11C80D703AE3}" type="datetimeFigureOut">
              <a:rPr lang="en-SG" smtClean="0"/>
              <a:t>19/4/2018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F66F-1C60-4BE5-B1AD-3B1334D8C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8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7874" y="2714798"/>
            <a:ext cx="424847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01506" y="4528899"/>
            <a:ext cx="6062982" cy="16837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Free and Open-Source Resources for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400" dirty="0" smtClean="0">
                <a:solidFill>
                  <a:srgbClr val="0070C0"/>
                </a:solidFill>
              </a:rPr>
              <a:t>Software Engineering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Education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87632" y="260648"/>
            <a:ext cx="1152128" cy="1152128"/>
            <a:chOff x="1835696" y="3429000"/>
            <a:chExt cx="1152128" cy="1152128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1835696" y="3429000"/>
              <a:ext cx="1152128" cy="1152128"/>
            </a:xfrm>
            <a:prstGeom prst="round2DiagRect">
              <a:avLst/>
            </a:prstGeom>
            <a:noFill/>
            <a:ln w="28575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  <a:t/>
              </a:r>
              <a:br>
                <a:rPr lang="en-US" sz="4000" b="1" dirty="0" smtClean="0">
                  <a:latin typeface="Lucida Console" panose="020B0609040504020204" pitchFamily="49" charset="0"/>
                  <a:cs typeface="Consolas" panose="020B0609020204030204" pitchFamily="49" charset="0"/>
                </a:rPr>
              </a:br>
              <a:endParaRPr lang="en-SG" sz="40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63" t="14091" r="27761" b="59014"/>
            <a:stretch/>
          </p:blipFill>
          <p:spPr bwMode="auto">
            <a:xfrm>
              <a:off x="1859639" y="3429000"/>
              <a:ext cx="1128185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8" t="49906" r="19346" b="25047"/>
            <a:stretch/>
          </p:blipFill>
          <p:spPr bwMode="auto">
            <a:xfrm>
              <a:off x="1893856" y="4076847"/>
              <a:ext cx="1041456" cy="429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ectangle 11"/>
          <p:cNvSpPr/>
          <p:nvPr/>
        </p:nvSpPr>
        <p:spPr>
          <a:xfrm>
            <a:off x="3043816" y="257705"/>
            <a:ext cx="1152128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</a:t>
            </a:r>
            <a: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/>
            </a:r>
            <a:b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EDU</a:t>
            </a:r>
            <a:endParaRPr lang="en-SG" sz="40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3542" y="4580127"/>
            <a:ext cx="1416218" cy="92163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r>
              <a:rPr lang="en-US" sz="9600" b="1" dirty="0">
                <a:solidFill>
                  <a:srgbClr val="0070C0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</a:t>
            </a:r>
            <a:endParaRPr lang="en-US" sz="9600" dirty="0"/>
          </a:p>
        </p:txBody>
      </p:sp>
      <p:sp>
        <p:nvSpPr>
          <p:cNvPr id="14" name="Rectangle 13"/>
          <p:cNvSpPr/>
          <p:nvPr/>
        </p:nvSpPr>
        <p:spPr>
          <a:xfrm>
            <a:off x="1153052" y="5493172"/>
            <a:ext cx="1453023" cy="591862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algn="r"/>
            <a:r>
              <a:rPr lang="en-US" sz="6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EDU</a:t>
            </a:r>
            <a:endParaRPr lang="en-SG" sz="64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1052516" y="4528899"/>
            <a:ext cx="1683771" cy="1683771"/>
          </a:xfrm>
          <a:prstGeom prst="round2DiagRect">
            <a:avLst/>
          </a:prstGeom>
          <a:noFill/>
          <a:ln w="57150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  <a:t/>
            </a:r>
            <a:br>
              <a:rPr lang="en-US" sz="4000" b="1" dirty="0" smtClean="0">
                <a:latin typeface="Lucida Console" panose="020B0609040504020204" pitchFamily="49" charset="0"/>
                <a:cs typeface="Consolas" panose="020B0609020204030204" pitchFamily="49" charset="0"/>
              </a:rPr>
            </a:br>
            <a:endParaRPr lang="en-SG" sz="4000" b="1" dirty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117" t="16043" r="2840" b="15523"/>
          <a:stretch/>
        </p:blipFill>
        <p:spPr>
          <a:xfrm>
            <a:off x="827584" y="1916832"/>
            <a:ext cx="806489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Lucida Console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Reviewer</cp:lastModifiedBy>
  <cp:revision>22</cp:revision>
  <dcterms:created xsi:type="dcterms:W3CDTF">2016-08-01T03:50:27Z</dcterms:created>
  <dcterms:modified xsi:type="dcterms:W3CDTF">2018-04-19T03:28:31Z</dcterms:modified>
</cp:coreProperties>
</file>