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5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0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0EB9-A4B0-4492-AB64-11C80D703AE3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8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7874" y="2714798"/>
            <a:ext cx="424847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1506" y="4528899"/>
            <a:ext cx="6062982" cy="16837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Free and Open-Source Resources for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400" dirty="0" smtClean="0">
                <a:solidFill>
                  <a:srgbClr val="0070C0"/>
                </a:solidFill>
              </a:rPr>
              <a:t>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Education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7632" y="260648"/>
            <a:ext cx="1152128" cy="1152128"/>
            <a:chOff x="1835696" y="3429000"/>
            <a:chExt cx="1152128" cy="1152128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1835696" y="3429000"/>
              <a:ext cx="1152128" cy="1152128"/>
            </a:xfrm>
            <a:prstGeom prst="round2DiagRect">
              <a:avLst/>
            </a:prstGeom>
            <a:noFill/>
            <a:ln w="28575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3" t="14091" r="27761" b="59014"/>
            <a:stretch/>
          </p:blipFill>
          <p:spPr bwMode="auto">
            <a:xfrm>
              <a:off x="1859639" y="3429000"/>
              <a:ext cx="112818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8" t="49906" r="19346" b="25047"/>
            <a:stretch/>
          </p:blipFill>
          <p:spPr bwMode="auto">
            <a:xfrm>
              <a:off x="1893856" y="4076847"/>
              <a:ext cx="1041456" cy="42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3043816" y="257705"/>
            <a:ext cx="115212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3542" y="4580127"/>
            <a:ext cx="1416218" cy="9216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9600" b="1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1153052" y="5493172"/>
            <a:ext cx="1453023" cy="59186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/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6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52516" y="4528899"/>
            <a:ext cx="1683771" cy="1683771"/>
          </a:xfrm>
          <a:prstGeom prst="round2DiagRect">
            <a:avLst/>
          </a:prstGeom>
          <a:noFill/>
          <a:ln w="5715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117" t="16043" r="2840" b="15523"/>
          <a:stretch/>
        </p:blipFill>
        <p:spPr>
          <a:xfrm>
            <a:off x="827584" y="1916832"/>
            <a:ext cx="8064896" cy="194421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55240" y="258313"/>
            <a:ext cx="1152128" cy="1152128"/>
            <a:chOff x="1835696" y="3429000"/>
            <a:chExt cx="1152128" cy="1152128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1835696" y="3429000"/>
              <a:ext cx="1152128" cy="1152128"/>
            </a:xfrm>
            <a:prstGeom prst="round2DiagRect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3" t="14091" r="27761" b="59014"/>
            <a:stretch/>
          </p:blipFill>
          <p:spPr bwMode="auto">
            <a:xfrm>
              <a:off x="1859639" y="3429000"/>
              <a:ext cx="112818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8" t="49906" r="19346" b="25047"/>
            <a:stretch/>
          </p:blipFill>
          <p:spPr bwMode="auto">
            <a:xfrm>
              <a:off x="1893856" y="4076847"/>
              <a:ext cx="1041456" cy="42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8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24</cp:revision>
  <dcterms:created xsi:type="dcterms:W3CDTF">2016-08-01T03:50:27Z</dcterms:created>
  <dcterms:modified xsi:type="dcterms:W3CDTF">2020-05-28T15:46:53Z</dcterms:modified>
</cp:coreProperties>
</file>