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FA874-A7B6-2067-5245-EAF8D4425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Ventas 2023 - </a:t>
            </a:r>
            <a:r>
              <a:rPr lang="es-AR" b="1" dirty="0"/>
              <a:t>Fleet DEZ SA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CF9615-486D-A871-893C-C3F2FC8AB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Autor: Damian zarate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6C4749-E502-B000-21B8-C4B4D5CE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202" y="3531204"/>
            <a:ext cx="1771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6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CF29A-3CEC-56BF-A502-72CF2E50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986442" cy="1049235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AR" sz="4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CONTEXTO Y AUDIENCIA</a:t>
            </a:r>
            <a:br>
              <a:rPr lang="es-AR" b="1" dirty="0">
                <a:effectLst/>
              </a:rPr>
            </a:br>
            <a:endParaRPr lang="es-AR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E5F3B3-D93A-59E7-EF97-F060AF0D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El presente informe tiene como objetivo presentar los resultados de ventas del año 2023 de </a:t>
            </a:r>
            <a:r>
              <a:rPr lang="es-AR" b="1" dirty="0"/>
              <a:t>Fleet DEZ SA</a:t>
            </a:r>
            <a:r>
              <a:rPr lang="es-AR" dirty="0"/>
              <a:t>, una empresa de transporte con sede en San Miguel, Argentina.</a:t>
            </a:r>
          </a:p>
          <a:p>
            <a:endParaRPr lang="es-AR" dirty="0"/>
          </a:p>
          <a:p>
            <a:r>
              <a:rPr lang="es-AR" dirty="0"/>
              <a:t>La audiencia de esta presentación son </a:t>
            </a:r>
            <a:r>
              <a:rPr lang="es-AR" b="1" dirty="0"/>
              <a:t>los directivos de Fleet DEZ SA</a:t>
            </a:r>
            <a:r>
              <a:rPr lang="es-AR" dirty="0"/>
              <a:t>, quienes probablemente ocupan posiciones de liderazgo dentro de la empresa, como el CEO, gerentes generales, gerentes financieros y de operaciones. Este grupo estará interesado en comprender los resultados financieros y operativos de la empresa durante 2023, evaluando el rendimiento de ventas, las decisiones estratégicas tomadas y las proyecciones de crecimiento para 2024.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F471CF-FF45-DC7F-A824-AC5CE0725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50" y="0"/>
            <a:ext cx="1771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4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3DA23-FEF4-5F55-B3FA-7C6F78B9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Los principales 5 clientes de la empresa en dólares (moneda dura)	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2B9E423-6D35-E55F-23BA-F32829F36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696" y="2016125"/>
            <a:ext cx="9480884" cy="3885329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82264F3-1037-FF04-57E8-5D3E0AA76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029" y="23023"/>
            <a:ext cx="1771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0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27551-C36E-EFDE-9A2D-0BDDA3FE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ventas en USD en función de la fechas del 2023</a:t>
            </a:r>
            <a:br>
              <a:rPr lang="es-AR" dirty="0"/>
            </a:br>
            <a:endParaRPr lang="es-AR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371D182-0A40-EEF2-1653-521598EFB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326" y="2016124"/>
            <a:ext cx="9930063" cy="3710907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E23A864-1ACC-BE71-1C7C-7C354CEBE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350" y="23024"/>
            <a:ext cx="1771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1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AA841-96E1-1F0E-65D7-B8088B26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Principales comprobantes emitidos por </a:t>
            </a:r>
            <a:r>
              <a:rPr lang="es-AR" dirty="0" err="1"/>
              <a:t>fleet</a:t>
            </a:r>
            <a:r>
              <a:rPr lang="es-AR" dirty="0"/>
              <a:t> </a:t>
            </a:r>
            <a:r>
              <a:rPr lang="es-AR" dirty="0" err="1"/>
              <a:t>dez</a:t>
            </a:r>
            <a:r>
              <a:rPr lang="es-AR" dirty="0"/>
              <a:t> </a:t>
            </a:r>
            <a:r>
              <a:rPr lang="es-AR" dirty="0" err="1"/>
              <a:t>sa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DF05A94-E3A6-C51D-0012-00230CFFA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053" y="1966089"/>
            <a:ext cx="8085220" cy="4087392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0E37C03-D9EE-DD9B-902A-6EBAFACE5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350" y="0"/>
            <a:ext cx="1771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8465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56</TotalTime>
  <Words>149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Galería</vt:lpstr>
      <vt:lpstr>Ventas 2023 - Fleet DEZ SA</vt:lpstr>
      <vt:lpstr>CONTEXTO Y AUDIENCIA </vt:lpstr>
      <vt:lpstr>Los principales 5 clientes de la empresa en dólares (moneda dura) </vt:lpstr>
      <vt:lpstr>ventas en USD en función de la fechas del 2023 </vt:lpstr>
      <vt:lpstr>Principales comprobantes emitidos por fleet dez 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Tronador - Damian Zarate</dc:creator>
  <cp:lastModifiedBy>Tronador - Damian Zarate</cp:lastModifiedBy>
  <cp:revision>1</cp:revision>
  <dcterms:created xsi:type="dcterms:W3CDTF">2024-09-04T23:05:33Z</dcterms:created>
  <dcterms:modified xsi:type="dcterms:W3CDTF">2024-09-05T00:01:46Z</dcterms:modified>
</cp:coreProperties>
</file>