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579871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579871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3579871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3579871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3579871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3579871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3579871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3579871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3579871b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3579871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89dedf5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89dedf5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89dedf5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89dedf5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89dedf5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89dedf5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89dedf5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89dedf5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74f52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e74f52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357987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357987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e74f52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e74f52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89dedf54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89dedf54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89dedf5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89dedf5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e74f523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e74f523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74f523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e74f523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3579871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3579871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3579871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3579871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579871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579871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3579871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3579871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579871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579871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3579871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3579871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3579871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3579871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MySQL - Flask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Maj 16,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Modifikacija baze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340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dodaje novi predmet (</a:t>
            </a:r>
            <a:r>
              <a:rPr b="1" lang="sr"/>
              <a:t>Računarska grafika</a:t>
            </a:r>
            <a:r>
              <a:rPr lang="sr"/>
              <a:t>):</a:t>
            </a:r>
            <a:br>
              <a:rPr lang="sr"/>
            </a:b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2714"/>
            <a:ext cx="9144001" cy="83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Modifikacija baze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MySQL omogućava specifikovanje klauzule </a:t>
            </a:r>
            <a:r>
              <a:rPr b="1" lang="sr"/>
              <a:t>on duplicate key update</a:t>
            </a:r>
            <a:r>
              <a:rPr lang="sr"/>
              <a:t> prilikom specifikovanja </a:t>
            </a:r>
            <a:r>
              <a:rPr b="1" lang="sr"/>
              <a:t>insert </a:t>
            </a:r>
            <a:r>
              <a:rPr lang="sr"/>
              <a:t>iskaza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se specifikuje </a:t>
            </a:r>
            <a:r>
              <a:rPr b="1" lang="sr"/>
              <a:t>on duplicate key update </a:t>
            </a:r>
            <a:r>
              <a:rPr lang="sr"/>
              <a:t>klauzula, a pri tome postoji duplikat na jedinstvenom ili primarnom ključu za red koji se dodaje, tada se umjesto dodavanja novog reda izvršava ažuriranje postojećeg reda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dodaje novi predmet (</a:t>
            </a:r>
            <a:r>
              <a:rPr b="1" lang="sr"/>
              <a:t>Računarska grafika</a:t>
            </a:r>
            <a:r>
              <a:rPr lang="sr"/>
              <a:t>), a kojim se,  u slučaju da postoji predmet sa istim identifikatorom, ažurira broj ECTS bodova:</a:t>
            </a:r>
            <a:br>
              <a:rPr lang="sr"/>
            </a:b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6622"/>
            <a:ext cx="9144001" cy="116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Modifikacija baze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ažuriranje podataka u SQL-u se koristi </a:t>
            </a:r>
            <a:r>
              <a:rPr b="1" lang="sr"/>
              <a:t>update </a:t>
            </a:r>
            <a:r>
              <a:rPr lang="sr"/>
              <a:t>iskaz, koji omogućava promjene vrijednosti na pojedinim kolonama nekih redova tabele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iskaza:</a:t>
            </a:r>
            <a:br>
              <a:rPr lang="sr"/>
            </a:b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550" y="2352100"/>
            <a:ext cx="5508251" cy="2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Modifikacija baze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nastavniku čiji je matični broj 0702964105027 plata povećava za 20%: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asistentu čiji je matični broj 1206986101234 saradničko zvanje mjenja u viši asistent, a plata povećava za 100:</a:t>
            </a:r>
            <a:br>
              <a:rPr lang="sr"/>
            </a:br>
            <a:br>
              <a:rPr lang="sr"/>
            </a:b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13" y="1972300"/>
            <a:ext cx="64903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25" y="3300649"/>
            <a:ext cx="7899174" cy="1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U prethodno proizvoljno generisani model, izvršiti selekciju svih kolona, a isto tako i pojedinačnih. Dodati određeni broj novih zapisa u tabele, a zatim update-ovati određene. Na kraju ukloniti određene podatke iz baze.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Kreirati novi prazan projekat u kome imate </a:t>
            </a:r>
            <a:r>
              <a:rPr b="1" lang="sr"/>
              <a:t>venv, </a:t>
            </a:r>
            <a:r>
              <a:rPr lang="sr"/>
              <a:t>aktivirati venv i zatim instalirati </a:t>
            </a:r>
            <a:r>
              <a:rPr b="1" lang="sr"/>
              <a:t>flask, flask-bootstrap, PyYAML, flask-mysqldb</a:t>
            </a:r>
            <a:r>
              <a:rPr lang="sr"/>
              <a:t>. Nakon toga kreirati </a:t>
            </a:r>
            <a:r>
              <a:rPr b="1" lang="sr"/>
              <a:t>app.py</a:t>
            </a:r>
            <a:r>
              <a:rPr lang="sr"/>
              <a:t> fajl i </a:t>
            </a:r>
            <a:r>
              <a:rPr b="1" lang="sr"/>
              <a:t>db.yaml.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Yaml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YAML je jezik za serijalizaciju podataka baziran na Unicodeu; koristi se za konfiguracijske datoteke, razmjenu internetskih poruka, postojanost objekata, itd.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YAML koristi ekstenziju .</a:t>
            </a:r>
            <a:r>
              <a:rPr b="1" lang="sr"/>
              <a:t>yaml</a:t>
            </a:r>
            <a:r>
              <a:rPr lang="sr"/>
              <a:t> za svoje datoteke. Njegova sintaksa je nezavisna od specifičnog programskog jezika. U osnovi, YAML je dizajniran za ljudsku interakciju i da dobro radi sa modernim programskim jezicima.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Podrška za serijalizaciju proizvoljnih izvornih struktura podataka povećala je čitljivost YAML datoteka, ali je malo zakomplikovala proces raščlanjivanja i generisanja datoteka.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Yaml - File format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YAML datoteka se sastoji od sljedećih tipova podataka:</a:t>
            </a:r>
            <a:br>
              <a:rPr lang="sr"/>
            </a:br>
            <a:r>
              <a:rPr lang="sr"/>
              <a:t>1. </a:t>
            </a:r>
            <a:r>
              <a:rPr b="1" lang="sr"/>
              <a:t>Scalars - </a:t>
            </a:r>
            <a:r>
              <a:rPr lang="sr"/>
              <a:t>skalari su vrijednosti kao što su Stringovi, Numbers, Booleans</a:t>
            </a:r>
            <a:br>
              <a:rPr lang="sr"/>
            </a:br>
            <a:r>
              <a:rPr lang="sr"/>
              <a:t>2. </a:t>
            </a:r>
            <a:r>
              <a:rPr b="1" lang="sr"/>
              <a:t>Sequences -</a:t>
            </a:r>
            <a:r>
              <a:rPr lang="sr"/>
              <a:t> sekvence su liste sa svakom stavkom koja počinje crticom (-)</a:t>
            </a:r>
            <a:br>
              <a:rPr lang="sr"/>
            </a:br>
            <a:r>
              <a:rPr lang="sr"/>
              <a:t>3. </a:t>
            </a:r>
            <a:r>
              <a:rPr b="1" lang="sr"/>
              <a:t>Mappings - </a:t>
            </a:r>
            <a:r>
              <a:rPr lang="sr"/>
              <a:t>mapiranje daje mogućnost uparivanja ključeva sa vrijednostima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Sintaksa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813" y="1017725"/>
            <a:ext cx="46983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Yaml - Primjer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00" y="1696350"/>
            <a:ext cx="7047400" cy="20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Flask - app.py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9" y="1879675"/>
            <a:ext cx="8971250" cy="15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Redovi se selektuju navođenjem </a:t>
            </a:r>
            <a:r>
              <a:rPr b="1" lang="sr"/>
              <a:t>where </a:t>
            </a:r>
            <a:r>
              <a:rPr lang="sr"/>
              <a:t>klauzule i uslova koji mora biti ispunjen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Simboli osnovnih operatora poređenja u SQL-u su: =, &lt;&gt;, &lt;, &lt;=, &gt; i &gt;=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Logički operatori su: </a:t>
            </a:r>
            <a:r>
              <a:rPr b="1" lang="sr"/>
              <a:t>and, or </a:t>
            </a:r>
            <a:r>
              <a:rPr lang="sr"/>
              <a:t>i </a:t>
            </a:r>
            <a:r>
              <a:rPr b="1" lang="sr"/>
              <a:t>not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Flask - app.py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63" y="1941388"/>
            <a:ext cx="7899250" cy="1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Flask - app.py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439950"/>
            <a:ext cx="90868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Flask - app.py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488"/>
            <a:ext cx="9144000" cy="2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Flask - app.py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313"/>
            <a:ext cx="9143999" cy="298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Flask - app.py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1964"/>
            <a:ext cx="9144001" cy="1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ID i nazivi predmeta koji imaju više od šest ECTS bodova:</a:t>
            </a:r>
            <a:br>
              <a:rPr lang="sr"/>
            </a:br>
            <a:br>
              <a:rPr lang="sr"/>
            </a:b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26" y="1611425"/>
            <a:ext cx="6024201" cy="34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nazivi studijskih programa sa prvog ciklusa studija na ETF-u:</a:t>
            </a:r>
            <a:br>
              <a:rPr lang="sr"/>
            </a:b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9488"/>
            <a:ext cx="9144000" cy="19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Poređenje uzoraka sa stringovima obavlja se korištenjem operatora </a:t>
            </a:r>
            <a:r>
              <a:rPr b="1" lang="sr"/>
              <a:t>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Specijalni znakovi koji se mogu koristiti pri zadavanju uzoraka su:</a:t>
            </a:r>
            <a:br>
              <a:rPr lang="sr"/>
            </a:br>
            <a:r>
              <a:rPr lang="sr"/>
              <a:t>- % - odgovara bilo kojem nizu (nula ili više) znakova</a:t>
            </a:r>
            <a:br>
              <a:rPr lang="sr"/>
            </a:br>
            <a:r>
              <a:rPr lang="sr"/>
              <a:t>- _ (donja crta) - odgovara tačno jednom, bilo kojem znaku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prezimena i imena osoba čije prezime završava slovima </a:t>
            </a:r>
            <a:r>
              <a:rPr b="1" lang="sr"/>
              <a:t>ić</a:t>
            </a:r>
            <a:r>
              <a:rPr lang="sr"/>
              <a:t>, a ime slovom </a:t>
            </a:r>
            <a:r>
              <a:rPr b="1" lang="sr"/>
              <a:t>a</a:t>
            </a:r>
            <a:br>
              <a:rPr lang="sr"/>
            </a:b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187" y="3267625"/>
            <a:ext cx="4605627" cy="18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prezimena i imena osoba čije ime sadrži slova </a:t>
            </a:r>
            <a:r>
              <a:rPr b="1" lang="sr"/>
              <a:t>an</a:t>
            </a:r>
            <a:br>
              <a:rPr lang="sr"/>
            </a:b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98" y="1754125"/>
            <a:ext cx="3354200" cy="3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Selekcija i prikaz podataka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upit kojim se prikazuju prezimena i imena osoba kod kojih je drugo slovo imena </a:t>
            </a:r>
            <a:r>
              <a:rPr b="1" lang="sr"/>
              <a:t>i, </a:t>
            </a:r>
            <a:r>
              <a:rPr lang="sr"/>
              <a:t>a treće </a:t>
            </a:r>
            <a:r>
              <a:rPr b="1" lang="sr"/>
              <a:t>r</a:t>
            </a:r>
            <a:br>
              <a:rPr lang="sr"/>
            </a:b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1196"/>
            <a:ext cx="9143999" cy="126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Modifikacija baze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brisanje redova iz tabele koristi se </a:t>
            </a:r>
            <a:r>
              <a:rPr b="1" lang="sr"/>
              <a:t>delete</a:t>
            </a:r>
            <a:r>
              <a:rPr lang="sr"/>
              <a:t> iskaz, čiji je opšti oblik: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brišu brojevi telefona ETF-a</a:t>
            </a:r>
            <a:br>
              <a:rPr lang="sr"/>
            </a:br>
            <a:br>
              <a:rPr lang="sr"/>
            </a:br>
            <a:br>
              <a:rPr lang="sr"/>
            </a:b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84" y="1730825"/>
            <a:ext cx="4405416" cy="3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75" y="2568504"/>
            <a:ext cx="5608374" cy="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Modifikacija baze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 SQL iskaz kojim se brišu svi brojevi telefona: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dodavanje se koristi </a:t>
            </a:r>
            <a:r>
              <a:rPr b="1" lang="sr"/>
              <a:t>insert </a:t>
            </a:r>
            <a:r>
              <a:rPr lang="sr"/>
              <a:t>iskaz, koji omogućava dodavanje jednog ili više redova u baznu tabelu relacione baze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Opšti oblik </a:t>
            </a:r>
            <a:r>
              <a:rPr b="1" lang="sr"/>
              <a:t>insert </a:t>
            </a:r>
            <a:r>
              <a:rPr lang="sr"/>
              <a:t>iskaza:</a:t>
            </a:r>
            <a:br>
              <a:rPr lang="sr"/>
            </a:br>
            <a:br>
              <a:rPr lang="sr"/>
            </a:b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57" y="1657250"/>
            <a:ext cx="53005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91898"/>
            <a:ext cx="9144000" cy="78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