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e3caf273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e3caf273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3508eaa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3508eaa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3508eaa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3508eaa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3508eaa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3508eaa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b588b4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b588b4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bfcdf9f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bfcdf9f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Scraper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Maj 30,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8" y="1139350"/>
            <a:ext cx="63722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Uvod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sr">
                <a:solidFill>
                  <a:srgbClr val="222222"/>
                </a:solidFill>
                <a:highlight>
                  <a:srgbClr val="FFFFFF"/>
                </a:highlight>
              </a:rPr>
              <a:t>Scraping podataka, često poznat kao web (online) scraping u industriji računarskih nauka, je metoda prikupljanja podataka sa web stranica. Gdje te podatke možemo spremiti u lokalne baze podataka ili druge aplikacije.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Upotreba scrapera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Scraper </a:t>
            </a:r>
            <a:r>
              <a:rPr lang="sr"/>
              <a:t>podataka se obično koristi u sljedeće svrhe: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</a:t>
            </a:r>
            <a:r>
              <a:rPr lang="sr"/>
              <a:t>a poređenje cijena na </a:t>
            </a:r>
            <a:r>
              <a:rPr lang="sr"/>
              <a:t>stranicama za rezervacije putovanja/letova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istraživanje online sadržaja i poslovnih informacije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pretraživanje javnih izvora podataka za pronalaženje potencijalnih kupaca i istraživanje tržišta (npr. Yell i Twitter)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slanje informacija o proizvodu s jedne web stranice e-trgovine na drugu (npr. Google Shopping)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 to je samo vrh ledenog brega. Scraping podataka ima širok spektar primjena. Može se koristiti u gotovo svakoj situaciji kada je potrebno prenijeti podatke s jedne lokacije na drugu.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Python - Scraper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BeautifulSoup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Requests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Selenium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pip install beautifulsoup4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pip install requests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43" y="0"/>
            <a:ext cx="79763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55600"/>
            <a:ext cx="8520600" cy="4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610"/>
            <a:ext cx="9144002" cy="483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