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layfair Display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52818960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52818960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52818960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5281896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5281896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5281896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52818960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52818960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f4b5fb99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f4b5fb99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f4b5fb99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f4b5fb99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f4b5fb99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f4b5fb99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f4b5fb99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f4b5fb99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f4b5fb99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f4b5fb99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f4b5fb99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f4b5fb99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f4b5fb99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f4b5fb99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f4b5fb99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f4b5fb99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f4b5fb99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f4b5fb99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f4b5fb99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f4b5fb99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cf4b5fb99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cf4b5fb99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f4b5fb99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f4b5fb99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cf4b5fb99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cf4b5fb99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cf4b5fb99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cf4b5fb99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cf4b5fb99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cf4b5fb99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f4b5fb99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f4b5fb99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f4b5fb99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f4b5fb99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f4b5fb99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f4b5fb99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f4b5fb99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f4b5fb99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5281896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5281896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5281896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5281896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5281896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5281896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FLASK - UVOD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April 04,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Instalacija dodatnih paketa - PIP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234075"/>
            <a:ext cx="85206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Python paketi se instaliraju pomoću </a:t>
            </a:r>
            <a:r>
              <a:rPr b="1" lang="sr"/>
              <a:t>pip </a:t>
            </a:r>
            <a:r>
              <a:rPr lang="sr"/>
              <a:t>paket menadžera, koji je uključen u sva virtuelna okruženja. Ako ukucamo </a:t>
            </a:r>
            <a:r>
              <a:rPr b="1" lang="sr"/>
              <a:t>pip </a:t>
            </a:r>
            <a:r>
              <a:rPr lang="sr"/>
              <a:t>u komandnu liniju pozvaće se verzija ovog alata koji pripada aktiviranom virtuelnom okruženju.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Da bismo instalirali </a:t>
            </a:r>
            <a:r>
              <a:rPr b="1" lang="sr"/>
              <a:t>Flask </a:t>
            </a:r>
            <a:r>
              <a:rPr lang="sr"/>
              <a:t>u virtualno okruženje, prvo moramo provjeriti da li je </a:t>
            </a:r>
            <a:r>
              <a:rPr b="1" lang="sr"/>
              <a:t>venv </a:t>
            </a:r>
            <a:r>
              <a:rPr lang="sr"/>
              <a:t>virtuelno okruženje aktivirano, a zatim pokrenuti sljedeću komandu:</a:t>
            </a:r>
            <a:br>
              <a:rPr lang="sr"/>
            </a:b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pip install flask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Kada izvršimo ovu komandu, </a:t>
            </a:r>
            <a:r>
              <a:rPr b="1" lang="sr"/>
              <a:t>pip </a:t>
            </a:r>
            <a:r>
              <a:rPr lang="sr"/>
              <a:t>neće samo instalirati </a:t>
            </a:r>
            <a:r>
              <a:rPr b="1" lang="sr"/>
              <a:t>Flask</a:t>
            </a:r>
            <a:r>
              <a:rPr lang="sr"/>
              <a:t>, već i sve njegove zavisnosti (dependencies). Možemo provjeriti koji su paketi instalirani u virtuelnom okruženju u bilo kom trenutku koristeći naredbu </a:t>
            </a:r>
            <a:r>
              <a:rPr b="1" lang="sr"/>
              <a:t>freeze</a:t>
            </a:r>
            <a:r>
              <a:rPr lang="sr"/>
              <a:t>:</a:t>
            </a:r>
            <a:br>
              <a:rPr lang="sr"/>
            </a:b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pip freeze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Provjera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Takođe možemo provjeriti da li je </a:t>
            </a:r>
            <a:r>
              <a:rPr b="1" lang="sr"/>
              <a:t>Flask </a:t>
            </a:r>
            <a:r>
              <a:rPr lang="sr"/>
              <a:t>ispravno instaliran pokretanjem Python interpretera i tako što pokušamo importovati </a:t>
            </a:r>
            <a:r>
              <a:rPr b="1" lang="sr"/>
              <a:t>Flask</a:t>
            </a:r>
            <a:r>
              <a:rPr lang="sr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Ukoliko nemamo error poruka, uspješno smo instalirali sve.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263" y="2190750"/>
            <a:ext cx="18954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Inicijalizacija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34075"/>
            <a:ext cx="8520600" cy="3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Sve </a:t>
            </a:r>
            <a:r>
              <a:rPr b="1" lang="sr"/>
              <a:t>Flask </a:t>
            </a:r>
            <a:r>
              <a:rPr lang="sr"/>
              <a:t>aplikacije moraju kreirati instancu aplikacije.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Web server zahtjeve koje prima od klijenata prima kroz ovaj objekat i on služi za rukovanje tih zahtjeva, koristeći protokol pod nazivom Interfejs mrežnog servera (</a:t>
            </a:r>
            <a:r>
              <a:rPr b="1" lang="sr"/>
              <a:t>WSGI</a:t>
            </a:r>
            <a:r>
              <a:rPr lang="sr"/>
              <a:t>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Web aplikacija je objekat klase </a:t>
            </a:r>
            <a:r>
              <a:rPr b="1" lang="sr"/>
              <a:t>Flask</a:t>
            </a:r>
            <a:r>
              <a:rPr lang="sr"/>
              <a:t>, obično kreiran na sljedeći način:</a:t>
            </a:r>
            <a:br>
              <a:rPr lang="s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Jedini potreban argument za konstruktor klase </a:t>
            </a:r>
            <a:r>
              <a:rPr b="1" lang="sr"/>
              <a:t>Flask </a:t>
            </a:r>
            <a:r>
              <a:rPr lang="sr"/>
              <a:t>je ime glavnog modula ili paketa aplikacije. Za većinu aplikacija, Pythonova varijabla </a:t>
            </a:r>
            <a:r>
              <a:rPr b="1" lang="sr"/>
              <a:t>__name__ </a:t>
            </a:r>
            <a:r>
              <a:rPr lang="sr"/>
              <a:t>je ispravna vrijednost za ovaj argument.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263" y="3095250"/>
            <a:ext cx="2473475" cy="5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Routes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Klijenti kao što su web pretraživači (Web Browseri) šalju zahtjeve web serveru, koji im zauzvrat šalje instancu aplikacije </a:t>
            </a:r>
            <a:r>
              <a:rPr b="1" lang="sr"/>
              <a:t>Flask</a:t>
            </a:r>
            <a:r>
              <a:rPr lang="sr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Instanca aplikacije </a:t>
            </a:r>
            <a:r>
              <a:rPr b="1" lang="sr"/>
              <a:t>Flask</a:t>
            </a:r>
            <a:r>
              <a:rPr lang="sr"/>
              <a:t> mora znati koji kod (</a:t>
            </a:r>
            <a:r>
              <a:rPr b="1" lang="sr"/>
              <a:t>code</a:t>
            </a:r>
            <a:r>
              <a:rPr lang="sr"/>
              <a:t>) treba da pokrene za svaki traženi URL, tako da čuva mapiranje URL-ova u Python funkcije.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Povezanost između URL-a i funkcije koja njime rukuje naziva se </a:t>
            </a:r>
            <a:r>
              <a:rPr b="1" lang="sr"/>
              <a:t>ruta (routes)</a:t>
            </a:r>
            <a:r>
              <a:rPr lang="sr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Routes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34075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Najprikladniji način za definisanje rute u Flask aplikaciji je kroz </a:t>
            </a:r>
            <a:r>
              <a:rPr b="1" lang="sr"/>
              <a:t>app.route </a:t>
            </a:r>
            <a:r>
              <a:rPr lang="sr"/>
              <a:t>dekorator koji je izložen od strane instance aplikacije.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Sljedeći primjer pokazuje kako se ruta deklariše pomoću ovog dekoratora: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75" y="2801650"/>
            <a:ext cx="50768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Routes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Prethodni primjer registruje funkciju index() kao handler za korijenski URL aplikacije. Dok je </a:t>
            </a:r>
            <a:r>
              <a:rPr b="1" lang="sr"/>
              <a:t>app.route</a:t>
            </a:r>
            <a:r>
              <a:rPr lang="sr"/>
              <a:t> dekorator poželjna metoda za registraciju funkcija pregleda, Flask takođe nudi tradicionalniji način za postavljanje ruta aplikacije pomoću metode </a:t>
            </a:r>
            <a:r>
              <a:rPr b="1" lang="sr"/>
              <a:t>app.add_url_rule()</a:t>
            </a:r>
            <a:r>
              <a:rPr lang="sr"/>
              <a:t>, koja u svom najosnovnijem obliku ima tri argumenta: </a:t>
            </a:r>
            <a:r>
              <a:rPr b="1" lang="sr"/>
              <a:t>URL</a:t>
            </a:r>
            <a:r>
              <a:rPr lang="sr"/>
              <a:t>, </a:t>
            </a:r>
            <a:r>
              <a:rPr b="1" lang="sr"/>
              <a:t>naziv krajnje tačke</a:t>
            </a:r>
            <a:r>
              <a:rPr lang="sr"/>
              <a:t> i </a:t>
            </a:r>
            <a:r>
              <a:rPr b="1" lang="sr"/>
              <a:t>funkcija prikaza</a:t>
            </a:r>
            <a:r>
              <a:rPr lang="sr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Sljedeći primjer koristi </a:t>
            </a:r>
            <a:r>
              <a:rPr b="1" lang="sr"/>
              <a:t>app.add_url_rule()</a:t>
            </a:r>
            <a:r>
              <a:rPr lang="sr"/>
              <a:t> za registraciju funkcije index() koja je ekvivalentna prethodno prikazanoj: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3593250"/>
            <a:ext cx="55721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Routes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Funkcije kao što je </a:t>
            </a:r>
            <a:r>
              <a:rPr b="1" lang="sr"/>
              <a:t>index()</a:t>
            </a:r>
            <a:r>
              <a:rPr lang="sr"/>
              <a:t> koje rukuju URL-ovima aplikacija nazivaju se funkcije prikaza (</a:t>
            </a:r>
            <a:r>
              <a:rPr b="1" lang="sr"/>
              <a:t>view functions</a:t>
            </a:r>
            <a:r>
              <a:rPr lang="sr"/>
              <a:t>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Ako je aplikacija “</a:t>
            </a:r>
            <a:r>
              <a:rPr lang="sr"/>
              <a:t>raspoređena” (</a:t>
            </a:r>
            <a:r>
              <a:rPr b="1" lang="sr"/>
              <a:t>deployed</a:t>
            </a:r>
            <a:r>
              <a:rPr lang="sr"/>
              <a:t>)</a:t>
            </a:r>
            <a:r>
              <a:rPr lang="sr"/>
              <a:t> na serveru koji je povezan sa imenom domene </a:t>
            </a:r>
            <a:r>
              <a:rPr b="1" lang="sr"/>
              <a:t>www.example.com</a:t>
            </a:r>
            <a:r>
              <a:rPr lang="sr"/>
              <a:t>, onda bi navigacija na </a:t>
            </a:r>
            <a:r>
              <a:rPr b="1" lang="sr"/>
              <a:t>http://www.example.com/</a:t>
            </a:r>
            <a:r>
              <a:rPr lang="sr"/>
              <a:t> u našem pretraživaču pokrenula </a:t>
            </a:r>
            <a:r>
              <a:rPr b="1" lang="sr"/>
              <a:t>index()</a:t>
            </a:r>
            <a:r>
              <a:rPr lang="sr"/>
              <a:t> da se pokrene na serveru. Povratna vrijednost ove view funkcije je odgovor koji klijent prima. Ovaj odgovor je dokument koji se prikazuje korisniku u prozoru pretraživača.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Odgovor koji vraća view funkcija može biti jednostavan niz sa HTML sadržajem, ali može imati i složenije oblike.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Routes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34075"/>
            <a:ext cx="85206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Ako obratimo pažnju na to kako se formiraju neki URL-ovi za usluge koje svakodnevno koristimo, primijetit ćemo da mnogi imaju varijabilne sekcije.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 primjer, URL za Facebook stranicu profila ima format </a:t>
            </a:r>
            <a:r>
              <a:rPr b="1" lang="sr"/>
              <a:t>https://www.facebook.com/&lt;ime&gt;</a:t>
            </a:r>
            <a:r>
              <a:rPr lang="sr"/>
              <a:t>, koji uključuje korisničko ime, što ga čini različitim za svakog korisnika.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Flask podržava ove vrste URL-ova koristeći posebnu sintaksu u dekoratoru </a:t>
            </a:r>
            <a:r>
              <a:rPr b="1" lang="sr"/>
              <a:t>app.route</a:t>
            </a:r>
            <a:r>
              <a:rPr lang="sr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Sljedeći primjer definiše rutu koja ima dinamičku komponentu: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38" y="3872900"/>
            <a:ext cx="65627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Routes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073650"/>
            <a:ext cx="8520600" cy="4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Dio URL-a rute zatvoren u uglastim zagradama je dinamički dio.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Svi URL-ovi koji odgovaraju statičkim dijelovima bit će mapirani na ovu rutu, a kada se pozove view funkcija, dinamička komponenta će biti proslijeđena kao argument.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prethodnom primjeru, argument </a:t>
            </a:r>
            <a:r>
              <a:rPr b="1" lang="sr"/>
              <a:t>name</a:t>
            </a:r>
            <a:r>
              <a:rPr lang="sr"/>
              <a:t> se koristi za generisanje odgovora koji uključuje personalizovani pozdrav.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Dinamičke komponente u rutama su po defaultu stringovi, ali mogu biti i različitih tipova. Na primjer, ruta </a:t>
            </a:r>
            <a:r>
              <a:rPr b="1" lang="sr"/>
              <a:t>/user/&lt;int:id&gt;</a:t>
            </a:r>
            <a:r>
              <a:rPr lang="sr"/>
              <a:t> bi odgovarala samo URL-ovima koji imaju cijeli broj u dinamičkom segmentu </a:t>
            </a:r>
            <a:r>
              <a:rPr b="1" lang="sr"/>
              <a:t>id</a:t>
            </a:r>
            <a:r>
              <a:rPr lang="sr"/>
              <a:t>, kao što je </a:t>
            </a:r>
            <a:r>
              <a:rPr b="1" lang="sr"/>
              <a:t>/user/123</a:t>
            </a:r>
            <a:r>
              <a:rPr lang="sr"/>
              <a:t>. Flask podržava tipove </a:t>
            </a:r>
            <a:r>
              <a:rPr b="1" lang="sr"/>
              <a:t>string</a:t>
            </a:r>
            <a:r>
              <a:rPr lang="sr"/>
              <a:t>, </a:t>
            </a:r>
            <a:r>
              <a:rPr b="1" lang="sr"/>
              <a:t>int</a:t>
            </a:r>
            <a:r>
              <a:rPr lang="sr"/>
              <a:t>, </a:t>
            </a:r>
            <a:r>
              <a:rPr b="1" lang="sr"/>
              <a:t>float</a:t>
            </a:r>
            <a:r>
              <a:rPr lang="sr"/>
              <a:t> i </a:t>
            </a:r>
            <a:r>
              <a:rPr b="1" lang="sr"/>
              <a:t>path</a:t>
            </a:r>
            <a:r>
              <a:rPr lang="sr"/>
              <a:t> za rute. Tip </a:t>
            </a:r>
            <a:r>
              <a:rPr b="1" lang="sr"/>
              <a:t>path</a:t>
            </a:r>
            <a:r>
              <a:rPr lang="sr"/>
              <a:t> je poseban tip stringa koji može uključivati ​​kose crte, za razliku od tipa stringa.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Prva aplikacija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638" y="1670453"/>
            <a:ext cx="5050725" cy="23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Uvod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Flask</a:t>
            </a:r>
            <a:r>
              <a:rPr lang="sr"/>
              <a:t> je mali framework prema većini standarda — dovoljno mali da se može nazvati „mikroframework“ i dovoljno mali da ćemo, kada se upoznamo s njim, vjerovatno moći pročitati i razumjeti sav njegov izvorni kod.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Ali to što je mali framework ne znači da radi manje od drugih frameworka.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Flask je dizajniran kao proširivi framework: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pruža solidnu jezgru sa osnovnim uslugama, dok ekstenzije pružaju ostalo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budući da možemo birati pakete koje želite, na kraju ćemo dobiti lean stack koji nema naduvanost i radi upravo ono što nam je potrebno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Development Web Server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234075"/>
            <a:ext cx="85206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Flask aplikacije uključuju development web server koji se može pokrenuti naredbom </a:t>
            </a:r>
            <a:r>
              <a:rPr b="1" lang="sr"/>
              <a:t>flask run</a:t>
            </a:r>
            <a:r>
              <a:rPr lang="sr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Ova naredba traži ime Python skripte koja sadrži instancu aplikacije u environment varijabli </a:t>
            </a:r>
            <a:r>
              <a:rPr b="1" lang="sr"/>
              <a:t>FLASK_APP</a:t>
            </a:r>
            <a:r>
              <a:rPr lang="s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Da bismo pokrenuli aplikaciju </a:t>
            </a:r>
            <a:r>
              <a:rPr b="1" lang="sr"/>
              <a:t>hello.py </a:t>
            </a:r>
            <a:r>
              <a:rPr lang="sr"/>
              <a:t>sa prethodnog slajda, prvo trebamo provjeriti je li virtuelno okruženje koje smo kreirali ranije aktivirano i da je u njemu instaliran Flask. 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3688613"/>
            <a:ext cx="67722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Development Web Server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Kada se server pokrene, ulazi u petlju koja prihvata zahtjeve i servisira ih. Ova petlja se nastavlja sve dok ne zaustavimo aplikaciju pritiskom na </a:t>
            </a:r>
            <a:r>
              <a:rPr b="1" lang="sr"/>
              <a:t>Ctrl+C</a:t>
            </a:r>
            <a:r>
              <a:rPr lang="s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Dok je server pokrenut, potrebno je otvoriti svoj web browser i upisati </a:t>
            </a:r>
            <a:r>
              <a:rPr b="1" lang="sr"/>
              <a:t>http://localhost:5000/</a:t>
            </a:r>
            <a:r>
              <a:rPr lang="sr"/>
              <a:t> u adresnu traku.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813" y="2571750"/>
            <a:ext cx="4358374" cy="2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Development Web Server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Ako upišemo bilo šta drugo nakon osnovnog URL-a, aplikacija neće znati kako se nositi s tim i vratit će </a:t>
            </a:r>
            <a:r>
              <a:rPr b="1" lang="sr"/>
              <a:t>error code</a:t>
            </a:r>
            <a:r>
              <a:rPr lang="sr"/>
              <a:t> </a:t>
            </a:r>
            <a:r>
              <a:rPr b="1" lang="sr"/>
              <a:t>404</a:t>
            </a:r>
            <a:r>
              <a:rPr lang="sr"/>
              <a:t> u pretraživač – poznata greška koju dobijemo kada se krećemo do web stranice koja ne postoji.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Dinamičke rute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234075"/>
            <a:ext cx="71818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Dinamičke rute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Da bismo testirali dinamičku rutu, provjerimo je li server pokrenut, a zatim idemo na </a:t>
            </a:r>
            <a:r>
              <a:rPr b="1" lang="sr"/>
              <a:t>http://localhost:5000/user/Marko</a:t>
            </a:r>
            <a:r>
              <a:rPr lang="sr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Aplikacija će odgovoriti personaliziranim pozdravom koristeći dinamički argument imena. 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625" y="2338700"/>
            <a:ext cx="4428075" cy="28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Debug mode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234075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Flask aplikacije se opciono mogu izvršavati u </a:t>
            </a:r>
            <a:r>
              <a:rPr b="1" lang="sr"/>
              <a:t>debug</a:t>
            </a:r>
            <a:r>
              <a:rPr lang="sr"/>
              <a:t> modu. U ovom režimu, dva veoma zgodna modula development servera koji se nazivaju </a:t>
            </a:r>
            <a:r>
              <a:rPr b="1" lang="sr"/>
              <a:t>reloader</a:t>
            </a:r>
            <a:r>
              <a:rPr lang="sr"/>
              <a:t> i </a:t>
            </a:r>
            <a:r>
              <a:rPr b="1" lang="sr"/>
              <a:t>debugger</a:t>
            </a:r>
            <a:r>
              <a:rPr lang="sr"/>
              <a:t> su podrazumjevano omogućeni.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Kada je </a:t>
            </a:r>
            <a:r>
              <a:rPr b="1" lang="sr"/>
              <a:t>reloader</a:t>
            </a:r>
            <a:r>
              <a:rPr lang="sr"/>
              <a:t> omogućen, </a:t>
            </a:r>
            <a:r>
              <a:rPr b="1" lang="sr"/>
              <a:t>Flask</a:t>
            </a:r>
            <a:r>
              <a:rPr lang="sr"/>
              <a:t> prati sve datoteke izvornog koda našeg projekta i automatski ponovo pokreće server kada se bilo koja od datoteka izmjeni. Imati server koji radi sa uključenim </a:t>
            </a:r>
            <a:r>
              <a:rPr b="1" lang="sr"/>
              <a:t>reloaderom</a:t>
            </a:r>
            <a:r>
              <a:rPr lang="sr"/>
              <a:t> je izuzetno korisno tokom razvoja, jer svaki put kada modifikujemo i sačuvamo izvorni fajl, server se automatski ponovo pokreće i preuzima izmjenu.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Debugger</a:t>
            </a:r>
            <a:r>
              <a:rPr lang="sr"/>
              <a:t> je alat zasnovan na webu koji se pojavljuje u našem pretraživaču kada naša aplikacija pokrene neobrađeni izuzetak. Prozor web pretraživača transformiše se u interaktivni stek koji nam omogućava da pregledamo izvorni kod.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Debug mode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649" y="855150"/>
            <a:ext cx="4872225" cy="42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Debug mode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Podrazumjevano, </a:t>
            </a:r>
            <a:r>
              <a:rPr b="1" lang="sr"/>
              <a:t>debugger</a:t>
            </a:r>
            <a:r>
              <a:rPr lang="sr"/>
              <a:t> je isključen.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Da bismo to omogućili, postavimo </a:t>
            </a:r>
            <a:r>
              <a:rPr b="1" lang="sr"/>
              <a:t>FLASK_DEBUG=1</a:t>
            </a:r>
            <a:r>
              <a:rPr lang="sr"/>
              <a:t> env varijablu prije pozivanja </a:t>
            </a:r>
            <a:r>
              <a:rPr b="1" lang="sr"/>
              <a:t>flask run</a:t>
            </a:r>
            <a:r>
              <a:rPr lang="sr"/>
              <a:t>:</a:t>
            </a:r>
            <a:br>
              <a:rPr lang="sr"/>
            </a:b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set FLASK_APP=hello.py</a:t>
            </a:r>
            <a:br>
              <a:rPr b="1" lang="sr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set FLASK_DEBUG=1</a:t>
            </a:r>
            <a:br>
              <a:rPr b="1" lang="sr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flask run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Uvod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Flask</a:t>
            </a:r>
            <a:r>
              <a:rPr lang="sr"/>
              <a:t> ima tri glavne zavisnosti (dependencies):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podsistemi za </a:t>
            </a:r>
            <a:r>
              <a:rPr b="1" lang="sr"/>
              <a:t>rutiranje</a:t>
            </a:r>
            <a:r>
              <a:rPr lang="sr"/>
              <a:t>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otklanjanje grešaka 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interfejs mrežnog prolaza servera (</a:t>
            </a:r>
            <a:r>
              <a:rPr b="1" lang="sr"/>
              <a:t>WSGI</a:t>
            </a:r>
            <a:r>
              <a:rPr lang="sr"/>
              <a:t> - Web Server Gateway Interface)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Podršku za šablone pruža </a:t>
            </a:r>
            <a:r>
              <a:rPr b="1" lang="sr"/>
              <a:t>Jinja2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Uvod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Flask</a:t>
            </a:r>
            <a:r>
              <a:rPr lang="sr"/>
              <a:t> nema izvornu podršku za pristup bazama podataka, provjeru validnosti web formi, autentifikaciju korisnika ili druge zadatke visokog nivoa.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Ove i mnoge druge ključne usluge koje su većini web aplikacija potrebne dostupne su preko </a:t>
            </a:r>
            <a:r>
              <a:rPr b="1" lang="sr"/>
              <a:t>ekstenzija</a:t>
            </a:r>
            <a:r>
              <a:rPr lang="sr"/>
              <a:t> koje se integrišu sa osnovnim paketima.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Kao programeri, mi ćemo imati moć da odaberemo ekstenzije koje najbolje rade za naš projekat, ili čak da napišemo svoje ako bude potrebe.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Ovo je dosta drugačije u odnosu na neke druge frameworke, gdje je većina tih stvari odrađena za nas i teško ih je ili ponekad nemoguće promijeniti.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Kreiranje inicijalnog direktorijuma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4387"/>
            <a:ext cx="9144000" cy="129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venv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Virtual environment (</a:t>
            </a:r>
            <a:r>
              <a:rPr b="1" lang="sr"/>
              <a:t>venv</a:t>
            </a:r>
            <a:r>
              <a:rPr lang="sr"/>
              <a:t>) je kopija Python interpretera u koji možemo privatno instalirati pakete, bez uticanja na globalni Python interpreter instaliran u našem sistemu.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Virtuelna okruženja su veoma korisna jer sprečavaju nered paketa i konflikte verzija u sistemskom Python interpreteru.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Kreiranje virtuelnog okruženja za svaki projekat osigurava da aplikacije imaju pristup samo paketima koje koriste, dok globalni interpreter ostaje uredan i čist i služi samo kao izvor iz kojeg više virtuelnih okruženja se mogu kreirati.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Kao dodatna pogodnost, za razliku od Python interpretera za cijeli sistem, virtuelna okruženja se mogu kreirati i njima upravljati bez administratorskih prava.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venv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Kreiranje virtuelnih okruženja je oblast u kojoj interpreteri za </a:t>
            </a:r>
            <a:r>
              <a:rPr b="1" lang="sr"/>
              <a:t>Python 3</a:t>
            </a:r>
            <a:r>
              <a:rPr lang="sr"/>
              <a:t> i </a:t>
            </a:r>
            <a:r>
              <a:rPr b="1" lang="sr"/>
              <a:t>Python 2 </a:t>
            </a:r>
            <a:r>
              <a:rPr lang="sr"/>
              <a:t>se razlikuju.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Uz Python 3, virtuelna okruženja su izvorno podržana od strane </a:t>
            </a:r>
            <a:r>
              <a:rPr b="1" lang="sr"/>
              <a:t>venv </a:t>
            </a:r>
            <a:r>
              <a:rPr lang="sr"/>
              <a:t>paketa koji je dio Python standardne biblioteke.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Kreiranje venv-a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34075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Komanda za kreiranje venv-a: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python3 -m venv virtual-environment-name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Opcija </a:t>
            </a:r>
            <a:r>
              <a:rPr b="1" lang="sr"/>
              <a:t>-m venv</a:t>
            </a:r>
            <a:r>
              <a:rPr lang="sr"/>
              <a:t> pokreće </a:t>
            </a:r>
            <a:r>
              <a:rPr b="1" lang="sr"/>
              <a:t>venv </a:t>
            </a:r>
            <a:r>
              <a:rPr lang="sr"/>
              <a:t>paket iz standardne biblioteke kao samostalanu skriptu, prosljeđujući željeno ime kao argument.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Korišćena konvencija za virtuelna okruženja je da ih nazivamo </a:t>
            </a:r>
            <a:r>
              <a:rPr b="1" lang="sr"/>
              <a:t>venv</a:t>
            </a:r>
            <a:r>
              <a:rPr lang="sr"/>
              <a:t>, ali možemo koristiti drugo ime ako želimo. Potrebno je provjeriti je li naš trenutni direktorijum postavljen na </a:t>
            </a:r>
            <a:r>
              <a:rPr b="1" lang="sr"/>
              <a:t>flasky</a:t>
            </a:r>
            <a:r>
              <a:rPr lang="sr"/>
              <a:t>, i zatim pokrenuti komandu:</a:t>
            </a:r>
            <a:br>
              <a:rPr lang="sr"/>
            </a:b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python3 -m venv venv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Nakon što se naredba završi, imat ćemo poddirektorijum s imenom </a:t>
            </a:r>
            <a:r>
              <a:rPr b="1" lang="sr"/>
              <a:t>venv </a:t>
            </a:r>
            <a:r>
              <a:rPr lang="sr"/>
              <a:t>unutra </a:t>
            </a:r>
            <a:r>
              <a:rPr b="1" lang="sr"/>
              <a:t>flasky</a:t>
            </a:r>
            <a:r>
              <a:rPr lang="sr"/>
              <a:t>, sa potpuno novim virtuelnim okruženjem koje sadrži Python interpreter za ekskluzivnu upotrebu ovog projekta.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Rad sa venv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34075"/>
            <a:ext cx="8520600" cy="3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Kada želimo da počnemo da koristimo virtuelno okruženje, moramo ga "</a:t>
            </a:r>
            <a:r>
              <a:rPr b="1" lang="sr"/>
              <a:t>aktivirati</a:t>
            </a:r>
            <a:r>
              <a:rPr lang="sr"/>
              <a:t>".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Ako koristimo Linux ili MacOS, onda moramo pokrenuti komandu:</a:t>
            </a:r>
            <a:br>
              <a:rPr lang="sr"/>
            </a:b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source venv/bin/activate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Ako koristimo Windows:</a:t>
            </a:r>
            <a:br>
              <a:rPr lang="sr"/>
            </a:b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venv\Scripts\activate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Kada završimo rad sa virtuelnim okruženjem, upišemo </a:t>
            </a:r>
            <a:r>
              <a:rPr b="1" lang="sr"/>
              <a:t>deactivate </a:t>
            </a:r>
            <a:r>
              <a:rPr lang="sr"/>
              <a:t>u komandnu liniju, da bismo izašli iz aktiviranog </a:t>
            </a:r>
            <a:r>
              <a:rPr b="1" lang="sr"/>
              <a:t>venv</a:t>
            </a:r>
            <a:r>
              <a:rPr lang="sr"/>
              <a:t>-a.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