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b3e086c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b3e086c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b3e086c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b3e086c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b3e086c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b3e086c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3e086c0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b3e086c0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b3e086c0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b3e086c0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3e086c0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3e086c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3e086c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3e086c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b3e086c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b3e086c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b3e086c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b3e086c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b3e086c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b3e086c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b3e086c0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b3e086c0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b3e086c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b3e086c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b3e086c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b3e086c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b3e086c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b3e086c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FLASK - UVOD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April 06,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Response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Odgovori koje vraćaju view funkcije mogu takođe uzeti treći argument, dictonary header koji se dodaje u HTTP odgovor.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00" y="2392081"/>
            <a:ext cx="4824400" cy="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Response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34075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Umjesto vraćanja jedne, dvije ili tri vrijednosti kao tuple, view funkcije u Flasku imaju opciju vraćanja </a:t>
            </a:r>
            <a:r>
              <a:rPr b="1" lang="sr"/>
              <a:t>response </a:t>
            </a:r>
            <a:r>
              <a:rPr lang="sr"/>
              <a:t>objekta.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Funkcija </a:t>
            </a:r>
            <a:r>
              <a:rPr b="1" lang="sr"/>
              <a:t>make_response()</a:t>
            </a:r>
            <a:r>
              <a:rPr lang="sr"/>
              <a:t> uzima jedan, dva, ili tri argumenta, iste vrijednosti koje se mogu vratiti iz view funkcije, i vraća ekvivalentni objekat odgovora. Ponekad je korisno generisati response objekat unutar view funkcije, a zatim koristiti njegove metode za dalje konfigurisanje odgovora. Sljedeći primjer kreira response objekat i zatim postavlja cookie u njega: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3581363"/>
            <a:ext cx="58293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Response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400175"/>
            <a:ext cx="54292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Response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34075"/>
            <a:ext cx="8520600" cy="3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Postoji posebna vrsta response-a koja se zove preusmjeravanje (</a:t>
            </a:r>
            <a:r>
              <a:rPr b="1" lang="sr"/>
              <a:t>redirect</a:t>
            </a:r>
            <a:r>
              <a:rPr lang="sr"/>
              <a:t>) . Ovaj odgovor samo daje pretraživaču novi URL do kojeg može navigirati.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Vrlo uobičajeno korištenje preusmjeravanja je kada radimo sa web formama.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Preusmjeravanje je obično označeno kodom statusa </a:t>
            </a:r>
            <a:r>
              <a:rPr b="1" lang="sr"/>
              <a:t>302 </a:t>
            </a:r>
            <a:r>
              <a:rPr lang="sr"/>
              <a:t>i URL-om na koji se ide. Odgovor za preusmjeravanje može se generisati ručno pomoću tri povratne vrijednosti ili sa response objektom, ali s obzirom na njegovu čestu upotrebu, Flask pruža pomoćnu funkciju </a:t>
            </a:r>
            <a:r>
              <a:rPr b="1" lang="sr"/>
              <a:t>redirect()</a:t>
            </a:r>
            <a:r>
              <a:rPr lang="sr"/>
              <a:t> koja kreira ovaj tip odgovora.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813" y="3978925"/>
            <a:ext cx="3488375" cy="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Response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Drugi poseban odgovor se izdaje sa funkcijom </a:t>
            </a:r>
            <a:r>
              <a:rPr b="1" lang="sr"/>
              <a:t>abort()</a:t>
            </a:r>
            <a:r>
              <a:rPr lang="sr"/>
              <a:t>, koja se koristi za rukovanje greškama.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vraća statusni kod </a:t>
            </a:r>
            <a:r>
              <a:rPr b="1" lang="sr"/>
              <a:t>404 </a:t>
            </a:r>
            <a:r>
              <a:rPr lang="sr"/>
              <a:t>ako je </a:t>
            </a:r>
            <a:r>
              <a:rPr b="1" lang="sr"/>
              <a:t>id </a:t>
            </a:r>
            <a:r>
              <a:rPr lang="sr"/>
              <a:t>koji je dinamički argument dat u URL-u nepostojeći: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571738"/>
            <a:ext cx="63436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Kreirati novu </a:t>
            </a:r>
            <a:r>
              <a:rPr b="1" lang="sr"/>
              <a:t>Flask </a:t>
            </a:r>
            <a:r>
              <a:rPr lang="sr"/>
              <a:t>aplikaciju, koja ima 5 različitih ruta. Proizvoljno izabrati rute, pri čemu 3 rute moraju biti dinamičke.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Dopuniti date rute tako da vraćaju određene vrijednosti (npr. kreirati dictionary sa ličnim podacima).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Dodati novu rutu </a:t>
            </a:r>
            <a:r>
              <a:rPr b="1" lang="sr"/>
              <a:t>/provjera/&lt;int:id&gt;</a:t>
            </a:r>
            <a:r>
              <a:rPr lang="sr"/>
              <a:t>. Kada se pogodi data ruta potrebno je izvršiti provjeru da li je </a:t>
            </a:r>
            <a:r>
              <a:rPr b="1" lang="sr"/>
              <a:t>id </a:t>
            </a:r>
            <a:r>
              <a:rPr lang="sr"/>
              <a:t>veći od 1000, ukoliko jeste treba da se pošalje HTML dokument koji sadrži h1 element i da ima vrijednost Vaš ID je izvan opsega, i statusni code </a:t>
            </a:r>
            <a:r>
              <a:rPr b="1" lang="sr"/>
              <a:t>400</a:t>
            </a:r>
            <a:r>
              <a:rPr lang="sr"/>
              <a:t>. U suprotnom h1 element sa porukom Vaš ID je ispravan! i statusni code </a:t>
            </a:r>
            <a:r>
              <a:rPr b="1" lang="sr"/>
              <a:t>200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Request Context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Flask primi zahtjev od klijenta, mora staviti nekoliko objekata na raspolaganje view funkciji koja će to obraditi.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Dobar primjer je </a:t>
            </a:r>
            <a:r>
              <a:rPr b="1" lang="sr"/>
              <a:t>request objekat</a:t>
            </a:r>
            <a:r>
              <a:rPr lang="sr"/>
              <a:t>, koji enkapsulira HTTP zahtjev koji šalje klijent.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Očigledan način na koji Flask može dati view funkciji pristup request objektu je slanjem kao argumenta, ali to bi zahtijevalo da svaka pojedinačna view funkcija ima dodatni argument.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Stvari postaju komplikovanije ako uzmemo u obzir da </a:t>
            </a:r>
            <a:r>
              <a:rPr b="1" lang="sr"/>
              <a:t>request objekat</a:t>
            </a:r>
            <a:r>
              <a:rPr lang="sr"/>
              <a:t> nije jedini objekat koji view funkcijama može biti potreba.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Request Context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Da bismo izbjegli zatrpavanje view funkcija sa puno argumenata koji možda nisu uvijek potrebni, </a:t>
            </a:r>
            <a:r>
              <a:rPr b="1" lang="sr"/>
              <a:t>Flask </a:t>
            </a:r>
            <a:r>
              <a:rPr lang="sr"/>
              <a:t>koristi </a:t>
            </a:r>
            <a:r>
              <a:rPr b="1" lang="sr"/>
              <a:t>context </a:t>
            </a:r>
            <a:r>
              <a:rPr lang="sr"/>
              <a:t>da privremeno učini određene objekte globalno dostupnim.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Zahvaljujući kontekstima, view funkcije kao što je ova mogu se napisati: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977988"/>
            <a:ext cx="5734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Request Context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Potrebno je obratiti pažnju kako se u ovoj view funkciji zahtjev koristi kao da je globalna varijabla.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stvarnosti, zahtjev ne može biti globalna varijabla. U višenitnom serveru može nekoliko niti raditi na različitim zahtjevima različitih klijenata u isto vrijeme, dakle svaka nit mora vidjeti drugi </a:t>
            </a:r>
            <a:r>
              <a:rPr b="1" lang="sr"/>
              <a:t>request objekat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Konteksti omogućavaju Flasku da radi sa request objektima kao da su globalne varijable i da tako više niti radi sa različitim request objektima bez konflikta.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Request Object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Ovo je izuzetno koristan objekat koji sadrži sve informacije vezane za klijenta u HTTP zahtjevu.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Ovo su najčešće korišteni atributi i metode Flask request objekta: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445263"/>
            <a:ext cx="56483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Request Object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75" y="1017725"/>
            <a:ext cx="6543675" cy="39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Request Hooks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Ponekad je korisno izvršiti code prije ili nakon obrade svakog zahtjeva.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na početku svakog zahtjeva može biti potrebno kreirati vezu s bazom podataka ili autentifikovati korisnika koji šalje zahtjev. Umjesto dupliranja koda koji obavlja ove radnje u svakoj view funkciji, Flask vam daje mogućnost registracije uobičajene funkcije koje se pozivaju prije ili nakon slanja zahtjeva.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Request hooks su implementirani kao dekoratori.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Request Hooks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before_request</a:t>
            </a:r>
            <a:br>
              <a:rPr lang="sr"/>
            </a:br>
            <a:r>
              <a:rPr lang="sr"/>
              <a:t>- Registruje funkciju za pokretanje prije svakog zahtjeva.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before_first_request</a:t>
            </a:r>
            <a:br>
              <a:rPr lang="sr"/>
            </a:br>
            <a:r>
              <a:rPr lang="sr"/>
              <a:t>- Registruje funkciju za pokretanje samo prilikom prvog zahtjeva.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after_request</a:t>
            </a:r>
            <a:br>
              <a:rPr lang="sr"/>
            </a:br>
            <a:r>
              <a:rPr lang="sr"/>
              <a:t>- Registruje funkciju za pokretanje poslije svakog zahtjeva.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Response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Flask pozove view funkciju, očekuje da njena povratna vrijednost bude odgovor na zahtjev.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većini slučajeva odgovor je jednostavan niz koji se šalje nazad klijentu kao HTML stranica. Ali HTTP protokol zahtijeva više od niza kao odgovor na zahtjev. A veoma važan dio HTTP odgovora je </a:t>
            </a:r>
            <a:r>
              <a:rPr b="1" lang="sr"/>
              <a:t>statusni kod</a:t>
            </a:r>
            <a:r>
              <a:rPr lang="sr"/>
              <a:t>, na koji Flask po defaultu postavlja vrijednost </a:t>
            </a:r>
            <a:r>
              <a:rPr b="1" lang="sr"/>
              <a:t>200</a:t>
            </a:r>
            <a:r>
              <a:rPr lang="sr"/>
              <a:t>, statusni kod koji označava da je zahtjev uspješno obavljen.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view funkcija treba da odgovori drugim statusnim kodom, može dodati numerički kod kao drugu povratnu vrijednost nakon teksta odgovora.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sljedeća view funkcija vraća statusni kod </a:t>
            </a:r>
            <a:r>
              <a:rPr b="1" lang="sr"/>
              <a:t>400</a:t>
            </a:r>
            <a:r>
              <a:rPr lang="sr"/>
              <a:t>, kod za grešku “lošeg zahtjeva” (</a:t>
            </a:r>
            <a:r>
              <a:rPr b="1" lang="sr"/>
              <a:t>bad request</a:t>
            </a:r>
            <a:r>
              <a:rPr lang="sr"/>
              <a:t>):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