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01255a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d01255a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d01255a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d01255a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d01255a3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d01255a3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01255a3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d01255a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d01255a3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d01255a3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d01255a3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d01255a3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d01255a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d01255a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d01255a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d01255a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d01255a3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d01255a3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d01255a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d01255a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d01255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d01255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d01255a3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d01255a3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d01255a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d01255a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01255a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01255a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d01255a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d01255a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01255a3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01255a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d01255a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d01255a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01255a3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01255a3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01255a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01255a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Jinja2 - Nastavak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April 13,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3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Error Page - base.html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709775"/>
            <a:ext cx="8520600" cy="4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25" y="709773"/>
            <a:ext cx="7729125" cy="43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7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Error Page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99000"/>
            <a:ext cx="8520600" cy="4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00" y="798900"/>
            <a:ext cx="7701201" cy="43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Error Page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Content blok ovog template-a je samo kontejner &lt;div&gt; element koji “okruži” novi prazan blok pod nazivom </a:t>
            </a:r>
            <a:r>
              <a:rPr b="1" lang="sr"/>
              <a:t>page_content</a:t>
            </a:r>
            <a:r>
              <a:rPr lang="sr"/>
              <a:t>, koji izvedeni template-i mogu definisati.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Template-i aplikacije će sada naslijediti ovaj template umjesto onog iz Flask-Bootstrapa.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pokazuje koliko je jednostavno konstruisati prilagođenu stranicu greške koda 404 koja se nasljeđuje od </a:t>
            </a:r>
            <a:r>
              <a:rPr b="1" lang="sr"/>
              <a:t>templates/base.html</a:t>
            </a:r>
            <a:r>
              <a:rPr lang="sr"/>
              <a:t>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Error Page - 404.html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116" y="1705329"/>
            <a:ext cx="6011775" cy="23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User.html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663" y="1655404"/>
            <a:ext cx="4338675" cy="2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Links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Svaka aplikacija koja ima više od jedne rute će uvijek morati uključiti veze koje povezuju različite stranice, kao što je navigacijska traka.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Pisanje URL-ova kao linkova direktno u template-u je trivijalno za jednostavne rute, ali za dinamičke rute s promjenjivim dijelovima može biti složenije izgraditi URL-ove direktno u template-u.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Takođe, URL-ovi napisani eksplicitno stvaraju neželjenu zavisnost o rutama definisanim u kodu. Ako se rute reorganizuju, veze u template-ima mogu pokvariti.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Links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Kako bi izbjegao ove probleme, Flask pruža pomoćnu funkciju </a:t>
            </a:r>
            <a:r>
              <a:rPr b="1" lang="sr"/>
              <a:t>url_for()</a:t>
            </a:r>
            <a:r>
              <a:rPr lang="sr"/>
              <a:t>, koja generiše URL-ove iz informacija pohranjenih u URL mapi aplikacije.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svojoj najjednostavnijoj upotrebi, ova funkcija uzima naziv view funkcije kao jedini argument i vraća njen URL.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u trenutnoj verziji </a:t>
            </a:r>
            <a:r>
              <a:rPr b="1" lang="sr"/>
              <a:t>hello.py</a:t>
            </a:r>
            <a:r>
              <a:rPr lang="sr"/>
              <a:t> poziv </a:t>
            </a:r>
            <a:r>
              <a:rPr b="1" lang="sr"/>
              <a:t>url_for('index')</a:t>
            </a:r>
            <a:r>
              <a:rPr lang="sr"/>
              <a:t> bi vratio </a:t>
            </a:r>
            <a:r>
              <a:rPr b="1" lang="sr"/>
              <a:t>/</a:t>
            </a:r>
            <a:r>
              <a:rPr lang="sr"/>
              <a:t>, root URL aplikacije.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Pozivanje </a:t>
            </a:r>
            <a:r>
              <a:rPr b="1" lang="sr"/>
              <a:t>url_for('index', _external=True)</a:t>
            </a:r>
            <a:r>
              <a:rPr lang="sr"/>
              <a:t> bi umjesto toga vratilo apsolutni URL, koji je u ovom primjeru </a:t>
            </a:r>
            <a:r>
              <a:rPr b="1" lang="sr"/>
              <a:t>http://localhost:5000/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Links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Dinamički URL-ovi se mogu generisati pomoću </a:t>
            </a:r>
            <a:r>
              <a:rPr b="1" lang="sr"/>
              <a:t>url_for()</a:t>
            </a:r>
            <a:r>
              <a:rPr lang="sr"/>
              <a:t> prosljeđivanjem dinamičkih dijelova kao argumenata ključne riječi.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</a:t>
            </a:r>
            <a:r>
              <a:rPr b="1" lang="sr"/>
              <a:t>url_for('user', name='john', _external=True) </a:t>
            </a:r>
            <a:r>
              <a:rPr lang="sr"/>
              <a:t>bi vratio </a:t>
            </a:r>
            <a:r>
              <a:rPr b="1" lang="sr"/>
              <a:t>http://localhost:5000/user/john</a:t>
            </a:r>
            <a:r>
              <a:rPr lang="s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Argumenti ključne riječi poslani u url_for() nisu ograničeni na argumente koje koriste dinamičke rute. Funkcija će dodati sve argumente koji nisu dinamički stringu upita.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</a:t>
            </a:r>
            <a:r>
              <a:rPr b="1" lang="sr"/>
              <a:t>url_for</a:t>
            </a:r>
            <a:r>
              <a:rPr lang="sr"/>
              <a:t>('user', name='john', page=2, version=1) bi vratio /user/john?page=2</a:t>
            </a:r>
            <a:r>
              <a:rPr lang="sr">
                <a:latin typeface="Oswald"/>
                <a:ea typeface="Oswald"/>
                <a:cs typeface="Oswald"/>
                <a:sym typeface="Oswald"/>
              </a:rPr>
              <a:t>&amp;</a:t>
            </a:r>
            <a:r>
              <a:rPr lang="sr"/>
              <a:t>version=1.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Static Files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Web aplikacije nisu napravljene samo od Python koda i template-a.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Većina aplikacija takođe koristi statične datoteke(fajlove) kao što su slike, JavaScript izvorni fajlovi i CSS fajlovi koji su svi referencirani iz HTML koda u template-ima.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Flask automatski podržava statičke datoteke dodavanjem posebne rute u aplikaciju definisane kao</a:t>
            </a:r>
            <a:r>
              <a:rPr b="1" lang="sr"/>
              <a:t> /static/&lt;filename&gt;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poziv </a:t>
            </a:r>
            <a:r>
              <a:rPr b="1" lang="sr"/>
              <a:t>url_for('static', filename='css/styles.css', _external=True)</a:t>
            </a:r>
            <a:r>
              <a:rPr lang="sr"/>
              <a:t> bi vratio </a:t>
            </a:r>
            <a:r>
              <a:rPr b="1" lang="sr"/>
              <a:t>http://localhost:5000/static/css/styles.css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Static Files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svojoj zadanoj konfiguraciji, Flask traži statičke datoteke u poddirektorijumu koji se zove </a:t>
            </a:r>
            <a:r>
              <a:rPr b="1" lang="sr"/>
              <a:t>static</a:t>
            </a:r>
            <a:r>
              <a:rPr lang="sr"/>
              <a:t> koji se nalazi u root folderu aplikacije.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Datoteke se mogu organizovati u poddirektorijumima unutar ove mape ako želimo.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server primi URL koji se preslikava na statičku rutu, on generiše odgovor koji uključuje sadržaj odgovarajuće datoteke u file sistemu.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prikazuje kako je moguće </a:t>
            </a:r>
            <a:r>
              <a:rPr b="1" lang="sr"/>
              <a:t>favicon.ico</a:t>
            </a:r>
            <a:r>
              <a:rPr lang="sr"/>
              <a:t> uključiti u naš base.html template.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Bootstrap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Direktiva </a:t>
            </a:r>
            <a:r>
              <a:rPr b="1" lang="sr"/>
              <a:t>extends</a:t>
            </a:r>
            <a:r>
              <a:rPr lang="sr"/>
              <a:t> implementira nasljeđivanje šablona upućivanjem na </a:t>
            </a:r>
            <a:r>
              <a:rPr b="1" lang="sr"/>
              <a:t>bootstrap/base.html</a:t>
            </a:r>
            <a:r>
              <a:rPr lang="sr"/>
              <a:t> iz </a:t>
            </a:r>
            <a:r>
              <a:rPr b="1" lang="sr"/>
              <a:t>Flask-Bootstrapa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Osnovni template iz Flask-Bootstrapa pruža skelet web stranice koja uključuje sve Bootstrap CSS i JavaScript datoteke.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Template </a:t>
            </a:r>
            <a:r>
              <a:rPr b="1" lang="sr"/>
              <a:t>user.html </a:t>
            </a:r>
            <a:r>
              <a:rPr lang="sr"/>
              <a:t>definiše tri bloka pod nazivom </a:t>
            </a:r>
            <a:r>
              <a:rPr b="1" lang="sr"/>
              <a:t>title</a:t>
            </a:r>
            <a:r>
              <a:rPr lang="sr"/>
              <a:t>, </a:t>
            </a:r>
            <a:r>
              <a:rPr b="1" lang="sr"/>
              <a:t>navbar</a:t>
            </a:r>
            <a:r>
              <a:rPr lang="sr"/>
              <a:t> i </a:t>
            </a:r>
            <a:r>
              <a:rPr b="1" lang="sr"/>
              <a:t>content</a:t>
            </a:r>
            <a:r>
              <a:rPr lang="sr"/>
              <a:t>. Ovo su svi blokovi koje osnovni template izvozi da bi se definisali izvedeni template-i.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Title</a:t>
            </a:r>
            <a:r>
              <a:rPr lang="sr"/>
              <a:t> blok je jednostavan; njegov sadržaj će se pojaviti između oznaka &lt;title&gt; u zaglavlju renderovanog HTML dokumenta. </a:t>
            </a:r>
            <a:r>
              <a:rPr b="1" lang="sr"/>
              <a:t>Navbar</a:t>
            </a:r>
            <a:r>
              <a:rPr lang="sr"/>
              <a:t> i blokovi sadržaja rezervisani su za traku za navigaciju stranica i glavni sadržaj.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Static Files - base.html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9118"/>
            <a:ext cx="9143999" cy="200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Bootstrap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ovom template-u, blok </a:t>
            </a:r>
            <a:r>
              <a:rPr b="1" lang="sr"/>
              <a:t>navbar</a:t>
            </a:r>
            <a:r>
              <a:rPr lang="sr"/>
              <a:t> definiše jednostavnu navigacijsku traku koristeći Bootstrap komponente.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Blok </a:t>
            </a:r>
            <a:r>
              <a:rPr b="1" lang="sr"/>
              <a:t>content</a:t>
            </a:r>
            <a:r>
              <a:rPr lang="sr"/>
              <a:t> ima kontejner &lt;div&gt; sa zaglavljem stranice unutra. Pozdravna linija koja je bila u prethodnoj verziji template-a sada je unutar zaglavlja stranice. Naredna slika pokazuje kako aplikacija izgleda s ovim promjenama.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701" y="2949927"/>
            <a:ext cx="4982600" cy="20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Bootstrap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Flask-Bootstrap-ov </a:t>
            </a:r>
            <a:r>
              <a:rPr b="1" lang="sr"/>
              <a:t>base.html</a:t>
            </a:r>
            <a:r>
              <a:rPr lang="sr"/>
              <a:t> template definiše nekoliko drugih blokova koji se mogu koristiti u izvedenim template-ima. Naredna tabela prikazuje kompletnu listu dostupnih blokova.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600" y="2015325"/>
            <a:ext cx="3665500" cy="31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Bootstrap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Mnoge blokove u prošloj tabeli koristi sam Flask-Bootstrap, tako da bi njihovo direktno preklapanje izazvalo probleme.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blokovi style i script su mjesto gdje se deklarišu Bootstrap CSS i JavaScript datoteke. Ako aplikacija treba da doda svoj sadržaj u blok koji već ima neki sadržaj, tada se mora koristiti funkcija Jinja2 </a:t>
            </a:r>
            <a:r>
              <a:rPr b="1" lang="sr"/>
              <a:t>super().</a:t>
            </a:r>
            <a:r>
              <a:rPr lang="sr"/>
              <a:t> Na primjer, ovako bi script blok trebao biti napisan u izvedenom template-u da bi se dodala nova JavaScript datoteka u dokument: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38" y="3594000"/>
            <a:ext cx="8015524" cy="14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Error Page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unesemo nevažeću rutu u adresnu traku pretraživača, dobićemo stranicu Error Page 404. U poređenju sa stranicama koje pokreće Bootstrap, zadana stranica o grešci je sada previše obična i neprivlačna i nema konzistentnost sa stvarnim stranicama koje je generisala aplikacija.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Flask omogućava aplikaciji da definiše prilagođene stranice grešaka koje se mogu zasnivati ​​na template-ima, poput redovnih ruta. Dva najčešća koda greške su </a:t>
            </a:r>
            <a:r>
              <a:rPr b="1" lang="sr"/>
              <a:t>404</a:t>
            </a:r>
            <a:r>
              <a:rPr lang="sr"/>
              <a:t>, koji se pokreće kada klijent zatraži stranicu ili rutu koja nije poznata, i </a:t>
            </a:r>
            <a:r>
              <a:rPr b="1" lang="sr"/>
              <a:t>500</a:t>
            </a:r>
            <a:r>
              <a:rPr lang="sr"/>
              <a:t>, koja se pokreće kada postoji neobrađeni izuzetak u aplikaciji. Sljedeći primjer pokazuje kako obezbjediti prilagođene handlere za ove dvije greške pomoću dekoratora </a:t>
            </a:r>
            <a:r>
              <a:rPr b="1" lang="sr"/>
              <a:t>app.errorhandler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Error Page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524825"/>
            <a:ext cx="68770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Error Page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Handleri greškama vraćaju odgovor, poput view funkcija, ali takođe moraju da vrate statusni kod koji odgovara grešci, što Flask prikladno prihvata kao drugu povratnu vrednost.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Template-i na koje se upućuje u handlerima grešaka moraju biti napisani.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Ovi templati bi trebali imati isti izgled kao i obične stranice, tako da će u ovom slučaju imati traku za navigaciju i zaglavlje stranice koje prikazuje poruku o grešci.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Error Page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34075"/>
            <a:ext cx="85206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Jednostavan način za pisanje ovih template-a je da kopiramo </a:t>
            </a:r>
            <a:r>
              <a:rPr b="1" lang="sr"/>
              <a:t>templates/user.html</a:t>
            </a:r>
            <a:r>
              <a:rPr lang="sr"/>
              <a:t> u </a:t>
            </a:r>
            <a:r>
              <a:rPr b="1" lang="sr"/>
              <a:t>templates/404.html</a:t>
            </a:r>
            <a:r>
              <a:rPr lang="sr"/>
              <a:t> i </a:t>
            </a:r>
            <a:r>
              <a:rPr b="1" lang="sr"/>
              <a:t>templates/500.html</a:t>
            </a:r>
            <a:r>
              <a:rPr lang="sr"/>
              <a:t> i zatim promijenimo elemente zaglavlja stranice u ove dvije nove datoteke u odgovarajuće poruke o grešci, ali to će generisati puno dupliciranja.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Nasljeđivanje</a:t>
            </a:r>
            <a:r>
              <a:rPr b="1" lang="sr"/>
              <a:t> Jinja2</a:t>
            </a:r>
            <a:r>
              <a:rPr lang="sr"/>
              <a:t> template-a može pomoći u tome. Na isti način na koji Flask-Bootstrap pruža osnovni template sa osnovnim izgledom stranice, aplikacija može definisati svoj vlastiti osnovni template s uniformnim izgledom stranice koji uključuje navigacijsku traku i ostavlja sadržaj stranice da bude definisan u izvedenim template-ima. Sl. primjer prikazuje </a:t>
            </a:r>
            <a:r>
              <a:rPr b="1" lang="sr"/>
              <a:t>templates/base.html</a:t>
            </a:r>
            <a:r>
              <a:rPr lang="sr"/>
              <a:t>, novi template koji nasljeđuje od </a:t>
            </a:r>
            <a:r>
              <a:rPr b="1" lang="sr"/>
              <a:t>bootstrap/base.html</a:t>
            </a:r>
            <a:r>
              <a:rPr lang="sr"/>
              <a:t> i definiše navbar, ali je sam po sebi osnovni template drugog nivoa za druge template-e kao što su </a:t>
            </a:r>
            <a:r>
              <a:rPr b="1" lang="sr"/>
              <a:t>templates/user.html</a:t>
            </a:r>
            <a:r>
              <a:rPr lang="sr"/>
              <a:t>, template-i </a:t>
            </a:r>
            <a:r>
              <a:rPr b="1" lang="sr"/>
              <a:t>/404.html i templates/500.html.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