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72ee0d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72ee0d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72ee0de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72ee0de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2ee0de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2ee0de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2ee0de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2ee0de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72ee0de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72ee0de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2ee0de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2ee0de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Flash Messages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April 25,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Message Flashing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Ponekad je korisno dati korisniku ažuriranje statusa nakon što je zahtjev završen. Ovo može biti poruka </a:t>
            </a:r>
            <a:r>
              <a:rPr b="1" lang="sr"/>
              <a:t>potvrde</a:t>
            </a:r>
            <a:r>
              <a:rPr lang="sr"/>
              <a:t>, </a:t>
            </a:r>
            <a:r>
              <a:rPr b="1" lang="sr"/>
              <a:t>upozorenje</a:t>
            </a:r>
            <a:r>
              <a:rPr lang="sr"/>
              <a:t> ili </a:t>
            </a:r>
            <a:r>
              <a:rPr b="1" lang="sr"/>
              <a:t>greške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Tipičan primjer je kada pošaljemo formu za prijavu na web stranicu sa greškom, a server odgovori tako što ponovo prikaže formu za prijavu sa porukom iznad njega koja nas obavještava da je naše korisničko ime ili lozinka nevažeća.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Flask uključuje ovu funkcionalnost kao osnovnu funkciju. Sljedeći primjer pokazuje kako se funkcija </a:t>
            </a:r>
            <a:r>
              <a:rPr b="1" lang="sr"/>
              <a:t>flash()</a:t>
            </a:r>
            <a:r>
              <a:rPr lang="sr"/>
              <a:t> može koristiti u tu svrhu.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Message Flashing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4162"/>
            <a:ext cx="9143998" cy="379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Message Flashing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ovom primjeru, svaki put kada se submit-a ime, ono se upoređuje s imenom sačuvanim u korisničkoj sesiji, koje će tamo biti stavljeno tokom prethodnog submit-a iste forme. Ako su dva imena različita, funkcija </a:t>
            </a:r>
            <a:r>
              <a:rPr b="1" lang="sr"/>
              <a:t>flash()</a:t>
            </a:r>
            <a:r>
              <a:rPr lang="sr"/>
              <a:t> se poziva sa porukom koja se prikazuje na sljedećem odgovoru koji se šalje nazad klijentu.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Pozivanje </a:t>
            </a:r>
            <a:r>
              <a:rPr b="1" lang="sr"/>
              <a:t>flash()</a:t>
            </a:r>
            <a:r>
              <a:rPr lang="sr"/>
              <a:t> nije dovoljno da bi se poruke prikazale; template-i koje koristi aplikacija trebaju za prikazivanje ovih poruka.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Najbolje mjesto za renderovanje flash poruka je osnovni template, jer će to omogućiti ove poruke na svim stranicama. Flask čini funkciju </a:t>
            </a:r>
            <a:r>
              <a:rPr b="1" lang="sr"/>
              <a:t>get_flashed_messages()</a:t>
            </a:r>
            <a:r>
              <a:rPr lang="sr"/>
              <a:t> dostupnom template-ima za preuzimanje poruka i njihovo prikazivanje.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Message Flashing - base.html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5413"/>
            <a:ext cx="9144000" cy="337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Message Flashing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374" y="1234075"/>
            <a:ext cx="5011265" cy="390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Zadaci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Napraviti nekoliko novih ruta: /</a:t>
            </a:r>
            <a:r>
              <a:rPr b="1" lang="sr"/>
              <a:t>prezime</a:t>
            </a:r>
            <a:r>
              <a:rPr lang="sr"/>
              <a:t>, /</a:t>
            </a:r>
            <a:r>
              <a:rPr b="1" lang="sr"/>
              <a:t>godine</a:t>
            </a:r>
            <a:r>
              <a:rPr lang="sr"/>
              <a:t>, /</a:t>
            </a:r>
            <a:r>
              <a:rPr b="1" lang="sr"/>
              <a:t>jmbg</a:t>
            </a:r>
            <a:r>
              <a:rPr lang="sr"/>
              <a:t>. Na datim rutama izvršiti provjere za podatke koji se dostavljaju pomoću </a:t>
            </a:r>
            <a:r>
              <a:rPr b="1" lang="sr"/>
              <a:t>POST</a:t>
            </a:r>
            <a:r>
              <a:rPr lang="sr"/>
              <a:t> metode. Za rutu </a:t>
            </a:r>
            <a:r>
              <a:rPr b="1" lang="sr"/>
              <a:t>godine</a:t>
            </a:r>
            <a:r>
              <a:rPr lang="sr"/>
              <a:t> vratiti flash message ako je osoba punoljetna ili maloljetna. Slično uraditi i za ostale rute. Koristiti </a:t>
            </a:r>
            <a:r>
              <a:rPr b="1" lang="sr"/>
              <a:t>session </a:t>
            </a:r>
            <a:r>
              <a:rPr lang="sr"/>
              <a:t>objekat, </a:t>
            </a:r>
            <a:r>
              <a:rPr b="1" lang="sr"/>
              <a:t>flash </a:t>
            </a:r>
            <a:r>
              <a:rPr lang="sr"/>
              <a:t>funkciju, te prilagoditi nove template za date rute (koristiti bootstrap).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