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layfair Display"/>
      <p:regular r:id="rId10"/>
      <p:bold r:id="rId11"/>
      <p:italic r:id="rId12"/>
      <p:boldItalic r:id="rId13"/>
    </p:embeddedFont>
    <p:embeddedFont>
      <p:font typeface="Montserrat"/>
      <p:regular r:id="rId14"/>
      <p:bold r:id="rId15"/>
      <p:italic r:id="rId16"/>
      <p:boldItalic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layfairDisplay-bold.fntdata"/><Relationship Id="rId10" Type="http://schemas.openxmlformats.org/officeDocument/2006/relationships/font" Target="fonts/PlayfairDisplay-regular.fntdata"/><Relationship Id="rId13" Type="http://schemas.openxmlformats.org/officeDocument/2006/relationships/font" Target="fonts/PlayfairDisplay-boldItalic.fntdata"/><Relationship Id="rId12" Type="http://schemas.openxmlformats.org/officeDocument/2006/relationships/font" Target="fonts/PlayfairDispl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7a5176dda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7a5176dda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7a5176dda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7a5176dda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7a5176dda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7a5176dda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ZADACI OOP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Novembar 01, 2022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Zadaci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234075"/>
            <a:ext cx="8520600" cy="3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sr"/>
              <a:t>Kreirati klasu </a:t>
            </a:r>
            <a:r>
              <a:rPr b="1" lang="sr"/>
              <a:t>Slatko</a:t>
            </a:r>
            <a:r>
              <a:rPr lang="sr"/>
              <a:t> koja sadrži atribute: naziv, težina i kalorije. Napisati metodu </a:t>
            </a:r>
            <a:r>
              <a:rPr b="1" lang="sr"/>
              <a:t>Info </a:t>
            </a:r>
            <a:r>
              <a:rPr lang="sr"/>
              <a:t>koja prikazuje sve podatke o instanci klase </a:t>
            </a:r>
            <a:r>
              <a:rPr b="1" lang="sr"/>
              <a:t>Slatko</a:t>
            </a:r>
            <a:r>
              <a:rPr lang="sr"/>
              <a:t>. U glavnom dijelu programa učitati </a:t>
            </a:r>
            <a:r>
              <a:rPr b="1" lang="sr"/>
              <a:t>n</a:t>
            </a:r>
            <a:r>
              <a:rPr lang="sr"/>
              <a:t> instanci klase </a:t>
            </a:r>
            <a:r>
              <a:rPr b="1" lang="sr"/>
              <a:t>Slatko </a:t>
            </a:r>
            <a:r>
              <a:rPr lang="sr"/>
              <a:t>i smjestiti ih u listu. Osim toga potrebno je ispisati sve slatkiše koji su jako slatki, srednje i slabo slatki. (jako slatki više od 2000kalorija, srednje slatki od 500 do 1999kalorija i slabo slatki ispod 500 kalorija.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sr"/>
              <a:t>Kreirati klasu </a:t>
            </a:r>
            <a:r>
              <a:rPr b="1" lang="sr"/>
              <a:t>Kafić </a:t>
            </a:r>
            <a:r>
              <a:rPr lang="sr"/>
              <a:t>koja sadrži atribute: ime, adresa, broj stolova i promet. Napisati metodu </a:t>
            </a:r>
            <a:r>
              <a:rPr b="1" lang="sr"/>
              <a:t>Info </a:t>
            </a:r>
            <a:r>
              <a:rPr lang="sr"/>
              <a:t>koja prikazuje sve podatke o instanci klase </a:t>
            </a:r>
            <a:r>
              <a:rPr b="1" lang="sr"/>
              <a:t>Kafić</a:t>
            </a:r>
            <a:r>
              <a:rPr lang="sr"/>
              <a:t>, ali i prikazuje da li je dati kafić mali SP ili veliki SP (ako je promet veći od 50 000KM onda je veliki, u suprotnom je mali SP). U glavnom dijelu programa napraviti nekoliko instanci klase Kafic i prikazati njihove informacije.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Zadaci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234075"/>
            <a:ext cx="8520600" cy="37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3</a:t>
            </a:r>
            <a:r>
              <a:rPr lang="sr"/>
              <a:t>. Kreirati klasu </a:t>
            </a:r>
            <a:r>
              <a:rPr b="1" lang="sr"/>
              <a:t>Profesor </a:t>
            </a:r>
            <a:r>
              <a:rPr lang="sr"/>
              <a:t>koja ima atribute: ime, prezime, plata i email. Napisti metodu za ispis svih informacija o profesoru. U glavnom dijelu programa učitati nekoliko profesora te ispisati prosječnu platu profesora, najmanju i najveću platu.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sr"/>
              <a:t>4. Kreirati klase </a:t>
            </a:r>
            <a:r>
              <a:rPr b="1" lang="sr"/>
              <a:t>Soba </a:t>
            </a:r>
            <a:r>
              <a:rPr lang="sr"/>
              <a:t>koja ima atribute: broj sobe, broj kreveta, broj sprata, cijena sobe i slobodna (boolean). Kreirati klasu </a:t>
            </a:r>
            <a:r>
              <a:rPr b="1" lang="sr"/>
              <a:t>Hotel </a:t>
            </a:r>
            <a:r>
              <a:rPr lang="sr"/>
              <a:t> koja ima atribute: lista soba, ukupan broj soba i ukupan broj spratova. Napisati metodu za ispis instance Hotel, koja prikazuje sve informacije o Sobama u hotelu. Osim navedenog sa standardnog ulaza u glavnom dijelu programa omogućiti da se zaduži soba.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Zadaci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234075"/>
            <a:ext cx="8520600" cy="38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5. Kreirati klasu </a:t>
            </a:r>
            <a:r>
              <a:rPr b="1" lang="sr"/>
              <a:t>Boja </a:t>
            </a:r>
            <a:r>
              <a:rPr lang="sr"/>
              <a:t>koja ima atribute: naziv boje, hex vrijednost boje. Napisati metodu</a:t>
            </a:r>
            <a:r>
              <a:rPr lang="sr"/>
              <a:t> za prikazivanje prethodnih atributa. Napraviti klasu </a:t>
            </a:r>
            <a:r>
              <a:rPr b="1" lang="sr"/>
              <a:t>Paleta</a:t>
            </a:r>
            <a:r>
              <a:rPr lang="sr"/>
              <a:t> koja sadrži listu boja, broj boja i cijenu farbanja, kao i funkcionalnosti za prikazivanje prethodnih atributa. U glavnom programu instancirati objekat Paleta, ispravno ga popuniti bojama, a zatim prikazati taj objekat (ispisati sve njegove atribute).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sr"/>
              <a:t>6. Kreirati klasu </a:t>
            </a:r>
            <a:r>
              <a:rPr b="1" lang="sr"/>
              <a:t>Student </a:t>
            </a:r>
            <a:r>
              <a:rPr lang="sr"/>
              <a:t>koja ima atribute: broj_indeksa, ime, prezime, email, jmbg, adresu i telefon. Napisati funkciju koja prikazuje sve informacije o studentu. U glavnom dijelu programa potrebno je napraviti unos ocjena za jednog studenta i na osnovu unesenih ocjena mijenjati prosjek datog studenta (prosjek je atribut klase Student ali se ne proslijedjuje prilikom kreiranja instance student).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