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6cf2IJOIBEafy346BSz+BE33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ZADACI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Novembar 08,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 Kreirati klasu </a:t>
            </a:r>
            <a:r>
              <a:rPr b="1" lang="en"/>
              <a:t>Animal</a:t>
            </a:r>
            <a:r>
              <a:rPr lang="en"/>
              <a:t> koja sadrži atribute: boja, broj nogu, ime i brzina. Preklopiti magičnu metodu </a:t>
            </a:r>
            <a:r>
              <a:rPr b="1" lang="en"/>
              <a:t>__str__</a:t>
            </a:r>
            <a:r>
              <a:rPr lang="en"/>
              <a:t> za ispis životinje. Zatim napisati klase </a:t>
            </a:r>
            <a:r>
              <a:rPr b="1" lang="en"/>
              <a:t>Dog</a:t>
            </a:r>
            <a:r>
              <a:rPr lang="en"/>
              <a:t>, </a:t>
            </a:r>
            <a:r>
              <a:rPr b="1" lang="en"/>
              <a:t>Cat</a:t>
            </a:r>
            <a:r>
              <a:rPr lang="en"/>
              <a:t> i </a:t>
            </a:r>
            <a:r>
              <a:rPr b="1" lang="en"/>
              <a:t>Duck</a:t>
            </a:r>
            <a:r>
              <a:rPr lang="en"/>
              <a:t>. Date klase nasljeđuju klasu </a:t>
            </a:r>
            <a:r>
              <a:rPr b="1" lang="en"/>
              <a:t>Animal. </a:t>
            </a:r>
            <a:r>
              <a:rPr lang="en"/>
              <a:t>Dodati atribute datim klasama po želji, i na taj način proširiti </a:t>
            </a:r>
            <a:r>
              <a:rPr b="1" lang="en"/>
              <a:t>__init__ </a:t>
            </a:r>
            <a:r>
              <a:rPr lang="en"/>
              <a:t>metode u datim klasama, te metode </a:t>
            </a:r>
            <a:r>
              <a:rPr b="1" lang="en"/>
              <a:t>__str__</a:t>
            </a:r>
            <a:r>
              <a:rPr lang="en"/>
              <a:t>. Potrebno je i preklopiti operatore za poređenje (izabrati proizvoljne atribute za poređenje).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2. Kreirati klasu </a:t>
            </a:r>
            <a:r>
              <a:rPr b="1" lang="en"/>
              <a:t>SuperHeroj</a:t>
            </a:r>
            <a:r>
              <a:rPr lang="en"/>
              <a:t> koja sadrži atribute: visina, godine, jačina. Preklopiti magičnu metodu </a:t>
            </a:r>
            <a:r>
              <a:rPr b="1" lang="en"/>
              <a:t>__str__ </a:t>
            </a:r>
            <a:r>
              <a:rPr lang="en"/>
              <a:t>za ispis super heroja. Zatim napisati klase </a:t>
            </a:r>
            <a:r>
              <a:rPr b="1" lang="en"/>
              <a:t>Superman, Batman i SpiderMan. </a:t>
            </a:r>
            <a:r>
              <a:rPr lang="en"/>
              <a:t>Dodati atribut jačina mreže za SpiderMan klasu, pri čemu vrijednost može biti od 1 do 10, u suprotnom </a:t>
            </a:r>
            <a:r>
              <a:rPr lang="en"/>
              <a:t>jačina mreže</a:t>
            </a:r>
            <a:r>
              <a:rPr lang="en"/>
              <a:t> je jednaka 1. Sve navedene klase nasljeđuju klasu SuperHeroj.</a:t>
            </a:r>
            <a:endParaRPr b="1" sz="1100">
              <a:highlight>
                <a:srgbClr val="F1F3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6853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3. Kreirati klasu </a:t>
            </a:r>
            <a:r>
              <a:rPr b="1" lang="en"/>
              <a:t>Globus</a:t>
            </a:r>
            <a:r>
              <a:rPr lang="en"/>
              <a:t> pri čemu data klasa nema atribute. Nakon toga kreirati klasu </a:t>
            </a:r>
            <a:r>
              <a:rPr b="1" lang="en"/>
              <a:t>Drzava </a:t>
            </a:r>
            <a:r>
              <a:rPr lang="en"/>
              <a:t>koja ima atribute ime, broj stanovnika, glavni grad i površina. Unutar klase </a:t>
            </a:r>
            <a:r>
              <a:rPr b="1" lang="en"/>
              <a:t>Globus </a:t>
            </a:r>
            <a:r>
              <a:rPr lang="en"/>
              <a:t>potrebno je kreirati i globalni atribut listaDrzava koji sadrži sve države koje se kreiraju. Za klasu </a:t>
            </a:r>
            <a:r>
              <a:rPr b="1" lang="en"/>
              <a:t>Drzava</a:t>
            </a:r>
            <a:r>
              <a:rPr lang="en"/>
              <a:t> napisati </a:t>
            </a:r>
            <a:r>
              <a:rPr b="1" lang="en"/>
              <a:t>__init__ </a:t>
            </a:r>
            <a:r>
              <a:rPr lang="en"/>
              <a:t>metodu, te </a:t>
            </a:r>
            <a:r>
              <a:rPr b="1" lang="en"/>
              <a:t>__str__ </a:t>
            </a:r>
            <a:r>
              <a:rPr lang="en"/>
              <a:t>metodu preklopiti za ispis podataka o samim instancama klase </a:t>
            </a:r>
            <a:r>
              <a:rPr b="1" lang="en"/>
              <a:t>Drzava</a:t>
            </a:r>
            <a:r>
              <a:rPr lang="en"/>
              <a:t>. Na kraju napisati metode:</a:t>
            </a:r>
            <a:br>
              <a:rPr lang="en"/>
            </a:br>
            <a:r>
              <a:rPr lang="en"/>
              <a:t>	1. NajviseStanovnika() - metoda koja vraća naziv države sa najviše stanovnika</a:t>
            </a:r>
            <a:br>
              <a:rPr lang="en"/>
            </a:br>
            <a:r>
              <a:rPr lang="en"/>
              <a:t>	2. NajvecaPovrsina() - metoda koja vraća naziv države sa najvećom površinom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4. Kreirati klasu </a:t>
            </a:r>
            <a:r>
              <a:rPr b="1" lang="en"/>
              <a:t>Napitak </a:t>
            </a:r>
            <a:r>
              <a:rPr lang="en"/>
              <a:t>koja sadrži atribute količina i naziv. Zatim kreirati klase </a:t>
            </a:r>
            <a:r>
              <a:rPr b="1" lang="en"/>
              <a:t>Alkohol </a:t>
            </a:r>
            <a:r>
              <a:rPr lang="en"/>
              <a:t>i </a:t>
            </a:r>
            <a:r>
              <a:rPr b="1" lang="en"/>
              <a:t>Sok.</a:t>
            </a:r>
            <a:r>
              <a:rPr lang="en"/>
              <a:t> Pri čemu klasa </a:t>
            </a:r>
            <a:r>
              <a:rPr b="1" lang="en"/>
              <a:t>Alkohol </a:t>
            </a:r>
            <a:r>
              <a:rPr lang="en"/>
              <a:t>ima dodatni atribut </a:t>
            </a:r>
            <a:r>
              <a:rPr b="1" lang="en"/>
              <a:t>kolicina_alkohola, </a:t>
            </a:r>
            <a:r>
              <a:rPr lang="en"/>
              <a:t>a klasa </a:t>
            </a:r>
            <a:r>
              <a:rPr b="1" lang="en"/>
              <a:t>Sok </a:t>
            </a:r>
            <a:r>
              <a:rPr lang="en"/>
              <a:t>ima dodatni atribut </a:t>
            </a:r>
            <a:r>
              <a:rPr b="1" lang="en"/>
              <a:t>kolicina_secera.</a:t>
            </a:r>
            <a:r>
              <a:rPr lang="en"/>
              <a:t> Napisati metode __init__ i __str__ za klasu </a:t>
            </a:r>
            <a:r>
              <a:rPr b="1" lang="en"/>
              <a:t>Napitak</a:t>
            </a:r>
            <a:r>
              <a:rPr lang="en"/>
              <a:t>, a za podklase </a:t>
            </a:r>
            <a:r>
              <a:rPr b="1" lang="en"/>
              <a:t>Alkohol i Sok, </a:t>
            </a:r>
            <a:r>
              <a:rPr lang="en"/>
              <a:t>proširiti date metode. Nakon toga sa konzole učitati </a:t>
            </a:r>
            <a:r>
              <a:rPr b="1" lang="en"/>
              <a:t>n </a:t>
            </a:r>
            <a:r>
              <a:rPr lang="en"/>
              <a:t>(broj napitaka tipa alkohol) i </a:t>
            </a:r>
            <a:r>
              <a:rPr b="1" lang="en"/>
              <a:t>m </a:t>
            </a:r>
            <a:r>
              <a:rPr lang="en"/>
              <a:t>(broj napitaka tipa sok). Te smjestiti njihove instance u dvije lokalne varijable </a:t>
            </a:r>
            <a:r>
              <a:rPr b="1" lang="en"/>
              <a:t>listaAlkohola </a:t>
            </a:r>
            <a:r>
              <a:rPr lang="en"/>
              <a:t>i </a:t>
            </a:r>
            <a:r>
              <a:rPr b="1" lang="en"/>
              <a:t>listaSokova</a:t>
            </a:r>
            <a:r>
              <a:rPr lang="en"/>
              <a:t>. Na kraju ispisati sadrzaj datih nizova (listi).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