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dfa9b9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86dfa9b9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6dfa9b9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6dfa9b9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6dfa9b9c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6dfa9b9c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6dfa9b9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6dfa9b9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6dfa9b9c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6dfa9b9c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 - OOP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Novembar 10,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klasu </a:t>
            </a:r>
            <a:r>
              <a:rPr b="1" lang="sr"/>
              <a:t>VideoIgra </a:t>
            </a:r>
            <a:r>
              <a:rPr lang="sr"/>
              <a:t>koja sadrži atribut naziv. Kreirati magične metode za datu klasu. Zatim kreirati klase </a:t>
            </a:r>
            <a:r>
              <a:rPr b="1" lang="sr"/>
              <a:t>TicTacToe, Sudoku </a:t>
            </a:r>
            <a:r>
              <a:rPr lang="sr"/>
              <a:t>i </a:t>
            </a:r>
            <a:r>
              <a:rPr b="1" lang="sr"/>
              <a:t>IceTower. </a:t>
            </a:r>
            <a:r>
              <a:rPr lang="sr"/>
              <a:t>Za klasu </a:t>
            </a:r>
            <a:r>
              <a:rPr b="1" lang="sr"/>
              <a:t>TicTacToe </a:t>
            </a:r>
            <a:r>
              <a:rPr lang="sr"/>
              <a:t>dodati novi atribut board koji predstavlja listu (niz). Magičnu metodu __str__ definisati tako da  ispisuje board. Klasu </a:t>
            </a:r>
            <a:r>
              <a:rPr b="1" lang="sr"/>
              <a:t>Sudoku </a:t>
            </a:r>
            <a:r>
              <a:rPr lang="sr"/>
              <a:t>proširiti tako da sadrži dva nova atributa: level i board. I kao u prošloj klasi na isti način definisati __str__ metodu. Klasu </a:t>
            </a:r>
            <a:r>
              <a:rPr b="1" lang="sr"/>
              <a:t>IceTower </a:t>
            </a:r>
            <a:r>
              <a:rPr lang="sr"/>
              <a:t>dopuniti atributima playerName i score. Preklopiti operatore za poređenje klasa </a:t>
            </a:r>
            <a:r>
              <a:rPr b="1" lang="sr"/>
              <a:t>IceTower</a:t>
            </a:r>
            <a:r>
              <a:rPr lang="sr"/>
              <a:t> atribut koji učestvuje u poređenju je score. Na kraju demonstrirati rad svih klasa i operatora kod klase </a:t>
            </a:r>
            <a:r>
              <a:rPr b="1" lang="sr"/>
              <a:t>IceTower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2. Kreirati klasu </a:t>
            </a:r>
            <a:r>
              <a:rPr b="1" lang="sr"/>
              <a:t>RentACar</a:t>
            </a:r>
            <a:r>
              <a:rPr lang="sr"/>
              <a:t> koja ima atribute: lista automobila, lista motora i lista autobusa. Napisati __init__ metodu za datu klasu i metodu </a:t>
            </a:r>
            <a:r>
              <a:rPr b="1" lang="sr"/>
              <a:t>Info </a:t>
            </a:r>
            <a:r>
              <a:rPr lang="sr"/>
              <a:t>koja prikazuje koliko ukupno imati vozila i printa svako vozilo iz datih listi. Napisati klase </a:t>
            </a:r>
            <a:r>
              <a:rPr b="1" lang="sr"/>
              <a:t>Automobil, Motor i Autobus</a:t>
            </a:r>
            <a:r>
              <a:rPr lang="sr"/>
              <a:t>, pri čemu je potrebno koristiti tehniku nasljeđivanja kako bi navedene klase dobile od nadklase sve zajedničke atribute i metode. U glavom dijelu programa napraviti po nekoliko instanci svake klase (Automobil, Motor i Autobus) i zatim ih dodati u objekat RentACar, na kraju prikazati sadržaj objekta RentACar.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3. Kreirati klasu </a:t>
            </a:r>
            <a:r>
              <a:rPr b="1" lang="sr"/>
              <a:t>Apoteka </a:t>
            </a:r>
            <a:r>
              <a:rPr lang="sr"/>
              <a:t>koja ima atribute: ime, grad, adresa, lista lijekova, lista radnika. </a:t>
            </a:r>
            <a:r>
              <a:rPr lang="sr"/>
              <a:t>Napisati __init__ metodu za datu klasu i metodu </a:t>
            </a:r>
            <a:r>
              <a:rPr b="1" lang="sr"/>
              <a:t>Info </a:t>
            </a:r>
            <a:r>
              <a:rPr lang="sr"/>
              <a:t>koja prikazuje koliko ukupno imati lijekova i printa informacije o svakom zaposlenom iz datih listi. Kreirati klasu </a:t>
            </a:r>
            <a:r>
              <a:rPr b="1" lang="sr"/>
              <a:t>Lijek </a:t>
            </a:r>
            <a:r>
              <a:rPr lang="sr"/>
              <a:t>koja ima atribute: naziv, proizvođač, cijena, upotreba. Napisati __init__ metodu za datu klasu i preklopiti metodu __str__ za ispis lijekova. Osim navedenih klasa, potrebno je još kreirati klasu </a:t>
            </a:r>
            <a:r>
              <a:rPr b="1" lang="sr"/>
              <a:t>Radnik </a:t>
            </a:r>
            <a:r>
              <a:rPr lang="sr"/>
              <a:t>sa atributima: ime, prezime, plata, jmbg, telefon. Napisati i __str__ metodu u klasi Radnik. Prilikom kreiranja instanci Lijek i Radnik potrebno je i proslijediti kojoj apoteci pripadaju i na taj način i dodavati radnike i lijekove u atribute lista_lijekova i lista_radnika unutar instance apoteka.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4. Kreirati klasu </a:t>
            </a:r>
            <a:r>
              <a:rPr b="1" lang="sr"/>
              <a:t>Uredjaj </a:t>
            </a:r>
            <a:r>
              <a:rPr lang="sr"/>
              <a:t>koja ima atribute: jacina, potrosnja na sat, proizvodjac, sirina, visina, dubina, cijena. Preklopiti metodu __str__ za ispisivanje sadržaja svakog uredjaja. Dodatno kreirati klase </a:t>
            </a:r>
            <a:r>
              <a:rPr b="1" lang="sr"/>
              <a:t>VesMasina, TV i Frizider, </a:t>
            </a:r>
            <a:r>
              <a:rPr lang="sr"/>
              <a:t>koje nasljeđuju nadklasu Uredjaj. U navedenim klasama potrebno je dodati dodatne atribute npr. TV - dijagonala, Frizider - minimalna i maksimalna temperatura, VesMasina - kilaža. Proširiti __str__ metode u svakoj podklasi. U glavnom dijelu programa učitati nekoliko TV-ova, Frižidera i VešMašina, a zatim sve instance smjestiti u zasebne liste, na kraju svega potrebno je ispisati koliko ima televizora sa 43inča, 55inča i 65inča.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5. Kreirati klasu </a:t>
            </a:r>
            <a:r>
              <a:rPr b="1" lang="sr"/>
              <a:t>Imenik</a:t>
            </a:r>
            <a:r>
              <a:rPr b="1" lang="sr"/>
              <a:t> </a:t>
            </a:r>
            <a:r>
              <a:rPr lang="sr"/>
              <a:t>koja ima atribute: lista mobilnih i lista fiksnih. Zatim kreirati klase </a:t>
            </a:r>
            <a:r>
              <a:rPr b="1" lang="sr"/>
              <a:t>MobilniTelefon i FiksniTelefon</a:t>
            </a:r>
            <a:r>
              <a:rPr lang="sr"/>
              <a:t>. Date klase trebaju da sadrže metode __init__ i __str__. MobilniTelfon klasa od atributa ima: vlasnik broja, broj, postpaid i prepaid, dok FiksniTelefon klasa sadrži adresu, vlasnik broja i broj. Klasa Imenik treba da sadrži metodu ispis brojeva pri čemu unutar date metode imamo unos da li želimo sve MobileTelefone ili FiksneTelefone da izlistamo.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