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OjK5gdc33nJN8YxEcPs/nCRHt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DATOTEKE 2.DIO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Novembar 17,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Pisanje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92539"/>
            <a:ext cx="9143998" cy="135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Pisanje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1234075"/>
            <a:ext cx="85206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Opcioni parametar </a:t>
            </a:r>
            <a:r>
              <a:rPr b="1" lang="en"/>
              <a:t>quotechar</a:t>
            </a:r>
            <a:r>
              <a:rPr lang="en"/>
              <a:t> govori </a:t>
            </a:r>
            <a:r>
              <a:rPr b="1" lang="en"/>
              <a:t>writer</a:t>
            </a:r>
            <a:r>
              <a:rPr lang="en"/>
              <a:t>-u koji znak da koristi za citiranje polja prilikom pisanja. Međutim, da li se citiranje koristi ili ne, određuje se opcionim parametrom citiranja: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Ako je citiranje postavljeno na </a:t>
            </a:r>
            <a:r>
              <a:rPr b="1" lang="en"/>
              <a:t>csv.QUOTE_MINIMAL</a:t>
            </a:r>
            <a:r>
              <a:rPr lang="en"/>
              <a:t>, tada će .</a:t>
            </a:r>
            <a:r>
              <a:rPr b="1" lang="en"/>
              <a:t>writerow</a:t>
            </a:r>
            <a:r>
              <a:rPr lang="en"/>
              <a:t>() citirati polja samo ako sadrže znak navodnika. Ovo je po default-u.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Ako je citiranje postavljeno na </a:t>
            </a:r>
            <a:r>
              <a:rPr b="1" lang="en"/>
              <a:t>csv.QUOTE_ALL</a:t>
            </a:r>
            <a:r>
              <a:rPr lang="en"/>
              <a:t>, tada će </a:t>
            </a:r>
            <a:r>
              <a:rPr b="1" lang="en"/>
              <a:t>.writerow()</a:t>
            </a:r>
            <a:r>
              <a:rPr lang="en"/>
              <a:t> citirati sva polja.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Ako je citiranje postavljeno na </a:t>
            </a:r>
            <a:r>
              <a:rPr b="1" lang="en"/>
              <a:t>csv.QUOTE_NONNUMERIC</a:t>
            </a:r>
            <a:r>
              <a:rPr lang="en"/>
              <a:t>, tada će </a:t>
            </a:r>
            <a:r>
              <a:rPr b="1" lang="en"/>
              <a:t>.writerow()</a:t>
            </a:r>
            <a:r>
              <a:rPr lang="en"/>
              <a:t> citirati sva polja koja sadrže tekstualne podatke i konvertovati sva numerička polja u tip podataka float.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Ako je citiranje postavljeno na </a:t>
            </a:r>
            <a:r>
              <a:rPr b="1" lang="en"/>
              <a:t>csv.QUOTE_NONE</a:t>
            </a:r>
            <a:r>
              <a:rPr lang="en"/>
              <a:t>, tada će </a:t>
            </a:r>
            <a:r>
              <a:rPr b="1" lang="en"/>
              <a:t>.writerow()</a:t>
            </a:r>
            <a:r>
              <a:rPr lang="en"/>
              <a:t> izbjeći graničnike umjesto da ih navodi.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1504950"/>
            <a:ext cx="6324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7961"/>
            <a:ext cx="9143999" cy="310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87050"/>
            <a:ext cx="85206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klasu Osoba sa atributima ime, prezime, jmbg, email i telefon. Definisati metodu __init__ za datu klasu, i dodatno implementirati metodu </a:t>
            </a:r>
            <a:r>
              <a:rPr b="1" lang="en"/>
              <a:t>save_data()</a:t>
            </a:r>
            <a:r>
              <a:rPr lang="en"/>
              <a:t> koja upisuje sadržaj date instance u proizvoljnu datoteku. Osim navedene klase Osoba, potrebno je implementirati metodu </a:t>
            </a:r>
            <a:r>
              <a:rPr b="1" lang="en"/>
              <a:t>read_data() </a:t>
            </a:r>
            <a:r>
              <a:rPr lang="en"/>
              <a:t>koja će ispisivati sadržaj datoteke u kojoj se nalaze podaci svih osoba.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Implementirati metodu koja će učitati sve podatke iz </a:t>
            </a:r>
            <a:r>
              <a:rPr b="1" lang="en"/>
              <a:t>CSV </a:t>
            </a:r>
            <a:r>
              <a:rPr lang="en"/>
              <a:t>datoteke i na osnovu strukture date datoteke osmisliti klasu koja će čuvati svaki zapis. </a:t>
            </a:r>
            <a:br>
              <a:rPr lang="en"/>
            </a:b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050" y="3640675"/>
            <a:ext cx="2761900" cy="1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CSV</a:t>
            </a:r>
            <a:r>
              <a:rPr lang="en"/>
              <a:t> datoteka (datoteka sa vrijednostima odvojenim zarezima) je tip datoteke običnog teksta koja koristi specifično strukturisanje za sređivanje tabelarnih podataka.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Budući da je to obična tekstualna datoteka, može sadržavati samo stvarne tekstualne podatke - drugim riječima, </a:t>
            </a:r>
            <a:r>
              <a:rPr b="1" lang="en"/>
              <a:t>ASCII</a:t>
            </a:r>
            <a:r>
              <a:rPr lang="en"/>
              <a:t> ili </a:t>
            </a:r>
            <a:r>
              <a:rPr b="1" lang="en"/>
              <a:t>Unicode</a:t>
            </a:r>
            <a:r>
              <a:rPr lang="en"/>
              <a:t> znakove za ispis.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Struktura </a:t>
            </a:r>
            <a:r>
              <a:rPr b="1" lang="en"/>
              <a:t>CSV</a:t>
            </a:r>
            <a:r>
              <a:rPr lang="en"/>
              <a:t> datoteke data je njenim imenom. Obično </a:t>
            </a:r>
            <a:r>
              <a:rPr b="1" lang="en"/>
              <a:t>CSV</a:t>
            </a:r>
            <a:r>
              <a:rPr lang="en"/>
              <a:t> datoteke koriste zarez za razdvajanje svake specifične vrijednosti podataka.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Struktura </a:t>
            </a:r>
            <a:r>
              <a:rPr b="1" lang="en"/>
              <a:t>CSV</a:t>
            </a:r>
            <a:r>
              <a:rPr lang="en"/>
              <a:t> datoteke:</a:t>
            </a:r>
            <a:br>
              <a:rPr lang="en"/>
            </a:b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38" y="2423300"/>
            <a:ext cx="8159126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 prethodne slike je jasno kako je svaki podatak odvojen zarezom.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Obično prvi red identifikuje svaki podatak - drugim riječima, naziv kolone podataka. Svaki sljedeći red nakon toga je stvarni podatak.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Znak za razdvajanje naziva se graničnik (delimiter), a zarez nije jedini koji se koristi. Ostali popularni graničnici uključuju tabulator (\t), dvotačku (:) i tačku-zarez (;). Ispravno raščlanjivanje </a:t>
            </a:r>
            <a:r>
              <a:rPr b="1" lang="en"/>
              <a:t>CSV</a:t>
            </a:r>
            <a:r>
              <a:rPr lang="en"/>
              <a:t> datoteke zahtijeva od nas da znamo koji se graničnik koristi.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234075"/>
            <a:ext cx="85206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CSV</a:t>
            </a:r>
            <a:r>
              <a:rPr lang="en"/>
              <a:t> datoteke obično kreiraju programi koji rukuju velikim količinama podataka. Oni su zgodan način za izvoz podataka iz proračunskih tabela i baza podataka, kao i za uvoz ili korištenje u drugim programima. Na primjer, možete izvesti rezultate programa za rudarenje podataka u CSV datoteku, a zatim ih uvesti u proračunsku tablicu da analizirate podatke, generišete grafike za prezentaciju ili pripremite izvještaj za objavljivanje.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Programski je vrlo lako raditi sa CSV datotekama. Bilo koji jezik koji podržava unos tekstualne datoteke i manipulaciju stringovima (kao što je Python) može direktno raditi sa CSV datotekama.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csv</a:t>
            </a:r>
            <a:r>
              <a:rPr lang="en"/>
              <a:t> biblioteka pruža funkcionalnost za čitanje i pisanje u CSV datoteke. Te sadrži objekte i drugi kod za čitanje, pisanje i obradu podataka iz i u CSV datoteke.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Čitanje iz CSV datoteke se vrši pomoću objekta </a:t>
            </a:r>
            <a:r>
              <a:rPr b="1" lang="en"/>
              <a:t>reader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CSV datoteka se otvara kao tekstualna datoteka s Pythonovom ugrađenom funkcijom </a:t>
            </a:r>
            <a:r>
              <a:rPr b="1" lang="en"/>
              <a:t>open</a:t>
            </a:r>
            <a:r>
              <a:rPr lang="en"/>
              <a:t>(), koja vraća objekat datoteke. Ovo se zatim proslijeđuje reader-u, koji obavlja težak zadatak.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636400"/>
            <a:ext cx="60198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Čitanje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48876"/>
            <a:ext cx="9144002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